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9A0000"/>
    <a:srgbClr val="990000"/>
    <a:srgbClr val="FF0101"/>
    <a:srgbClr val="680000"/>
    <a:srgbClr val="4C0000"/>
    <a:srgbClr val="EABD00"/>
    <a:srgbClr val="AF2D05"/>
    <a:srgbClr val="006C31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A43CC-653E-4DB9-ADFB-2559CB602BDC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C03C5-3C8F-4FA9-A424-12AC7DB52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56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03C5-3C8F-4FA9-A424-12AC7DB5297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1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>
                <a:alpha val="40000"/>
              </a:srgbClr>
            </a:gs>
            <a:gs pos="45000">
              <a:srgbClr val="FF7A00">
                <a:alpha val="51000"/>
              </a:srgbClr>
            </a:gs>
            <a:gs pos="77000">
              <a:srgbClr val="FF0300">
                <a:alpha val="68000"/>
              </a:srgbClr>
            </a:gs>
            <a:gs pos="87000">
              <a:srgbClr val="C00000">
                <a:alpha val="61000"/>
              </a:srgb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m0-tub-ru.yandex.net/i?id=bde3a99b7e85c0c5990b5e13996ee128&amp;n=13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728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общеобразовательная школа № 76 имени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4-го Гвардейского Кубанского Казачьего Кавалерийского корпуса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0" name="Picture 8" descr="http://www.sgpi.ru/userfiles/11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42852"/>
            <a:ext cx="1798366" cy="17992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03848" y="3356992"/>
            <a:ext cx="288032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573016"/>
            <a:ext cx="2016224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15272" y="1071546"/>
            <a:ext cx="9286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МИП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72206"/>
            <a:ext cx="735808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Муниципальная  инновационная площадка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857365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КВЕСТ-ИГРА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«Мы – наследники Победы!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3143248"/>
            <a:ext cx="6072230" cy="646331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</a:rPr>
              <a:t>Заключительный этап</a:t>
            </a:r>
            <a:endParaRPr lang="ru-RU" sz="3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200">
                <a:alpha val="40000"/>
              </a:srgbClr>
            </a:gs>
            <a:gs pos="18000">
              <a:srgbClr val="FF7A00">
                <a:alpha val="68000"/>
              </a:srgbClr>
            </a:gs>
            <a:gs pos="0">
              <a:srgbClr val="FF0300"/>
            </a:gs>
            <a:gs pos="87000">
              <a:srgbClr val="C00000">
                <a:alpha val="9000"/>
              </a:srgbClr>
            </a:gs>
            <a:gs pos="41000">
              <a:srgbClr val="C00000">
                <a:alpha val="9000"/>
              </a:srgb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66" cy="142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ХРАНИМ В СЕРДЦАХ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ВЕЛИКУЮ ПОБЕДУ!</a:t>
            </a:r>
          </a:p>
        </p:txBody>
      </p:sp>
      <p:pic>
        <p:nvPicPr>
          <p:cNvPr id="1026" name="Picture 2" descr="d:\WinUsers\admin\Desktop\берлин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96" y="2000240"/>
            <a:ext cx="8357935" cy="469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200">
                <a:alpha val="0"/>
              </a:srgbClr>
            </a:gs>
            <a:gs pos="85000">
              <a:srgbClr val="FFC000">
                <a:alpha val="21000"/>
              </a:srgbClr>
            </a:gs>
            <a:gs pos="89000">
              <a:srgbClr val="FF0300"/>
            </a:gs>
            <a:gs pos="100000">
              <a:srgbClr val="C00000">
                <a:alpha val="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143116"/>
            <a:ext cx="821536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Стороженко Наталья Олеговна,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 МБОУ СОШ № 76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Заместитель председателя жюри: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Майорова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Наталья Егоровна,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заместитель директора по УМРМБОУ СОШ № 76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Научный руководитель проекта муниципальной инновационной площадки (МИП):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Харченко Сергей Владимирович,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к.э.н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., учитель истории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Члены жюри: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Зубова Наталья Владимировна,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истории,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кубановедения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Шишов Андрей Леонидович,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учитель экономики и финансовой грамотности;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Голикова Наталья Евгеньевна,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педагог-психолог;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Петенко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Вера Георгиевна,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учитель русского языка и литературы;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Кулагин Александр Николаевич,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преподаватель-организатор ОБЖ;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Бабанияз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Анастасия Викторовна,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учитель физической культуры;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Ткаченко Святослав Геннадиевич,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музыки;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2437" y="642918"/>
            <a:ext cx="88815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a typeface="Times New Roman" pitchFamily="18" charset="0"/>
                <a:cs typeface="Arial" pitchFamily="34" charset="0"/>
              </a:rPr>
              <a:t>СОСТАВ ЖЮРИ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a typeface="Times New Roman" pitchFamily="18" charset="0"/>
                <a:cs typeface="Arial" pitchFamily="34" charset="0"/>
              </a:rPr>
              <a:t>интеллектуальной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E0000"/>
                </a:solidFill>
                <a:ea typeface="Times New Roman" pitchFamily="18" charset="0"/>
                <a:cs typeface="Arial" pitchFamily="34" charset="0"/>
              </a:rPr>
              <a:t>квест-игры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«Мы – наследники Победы!»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60000"/>
              </a:srgbClr>
            </a:gs>
            <a:gs pos="45000">
              <a:srgbClr val="FF7A00">
                <a:alpha val="56000"/>
              </a:srgbClr>
            </a:gs>
            <a:gs pos="100000">
              <a:srgbClr val="FF0300">
                <a:alpha val="45000"/>
              </a:srgbClr>
            </a:gs>
            <a:gs pos="86000">
              <a:srgbClr val="C00000">
                <a:alpha val="8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072462" cy="121444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«Виртуальная экскурсия в прошлое…»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Координатор этапа Шишов Андрей Леонидович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Члены организационного совета:</a:t>
            </a:r>
          </a:p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Баладыга</a:t>
            </a:r>
            <a:r>
              <a:rPr lang="ru-RU" b="1" dirty="0" smtClean="0">
                <a:solidFill>
                  <a:srgbClr val="002060"/>
                </a:solidFill>
              </a:rPr>
              <a:t> Валентина Леонидовна,</a:t>
            </a:r>
          </a:p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Боярченко</a:t>
            </a:r>
            <a:r>
              <a:rPr lang="ru-RU" b="1" dirty="0" smtClean="0">
                <a:solidFill>
                  <a:srgbClr val="002060"/>
                </a:solidFill>
              </a:rPr>
              <a:t> Екатерина Александровна,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учителя русского языка и литературы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14290"/>
            <a:ext cx="2000264" cy="369332"/>
          </a:xfrm>
          <a:prstGeom prst="rect">
            <a:avLst/>
          </a:prstGeom>
          <a:gradFill flip="none" rotWithShape="1">
            <a:gsLst>
              <a:gs pos="8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ЭТАП    1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-4000" contrast="34000"/>
          </a:blip>
          <a:srcRect/>
          <a:stretch>
            <a:fillRect/>
          </a:stretch>
        </p:blipFill>
        <p:spPr bwMode="auto">
          <a:xfrm>
            <a:off x="5715008" y="2463965"/>
            <a:ext cx="3143240" cy="439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200">
                <a:alpha val="68000"/>
              </a:srgbClr>
            </a:gs>
            <a:gs pos="51000">
              <a:srgbClr val="FF7A00">
                <a:alpha val="68000"/>
              </a:srgbClr>
            </a:gs>
            <a:gs pos="8000">
              <a:srgbClr val="FF0300">
                <a:alpha val="74000"/>
              </a:srgbClr>
            </a:gs>
            <a:gs pos="100000">
              <a:srgbClr val="C00000">
                <a:alpha val="30000"/>
              </a:srgbClr>
            </a:gs>
            <a:gs pos="74000">
              <a:srgbClr val="C00000">
                <a:alpha val="43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642918"/>
            <a:ext cx="8643966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«ЗАЖГИ ЦЕПЬ ПРОЕКТА»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2285992"/>
            <a:ext cx="8929718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Координатор этапа Голикова Наталья Евгеньевна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       Члены организационного совета: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Родионова Ольга Викторовна, педагог-психолог;</a:t>
            </a:r>
          </a:p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Двуличанская</a:t>
            </a:r>
            <a:r>
              <a:rPr lang="ru-RU" b="1" dirty="0" smtClean="0">
                <a:solidFill>
                  <a:srgbClr val="002060"/>
                </a:solidFill>
              </a:rPr>
              <a:t> Екатерина Павловна, учитель математики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14290"/>
            <a:ext cx="2000264" cy="369332"/>
          </a:xfrm>
          <a:prstGeom prst="rect">
            <a:avLst/>
          </a:prstGeom>
          <a:gradFill flip="none" rotWithShape="1">
            <a:gsLst>
              <a:gs pos="8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ЭТАП   2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5" name="Picture 3" descr="F:\91463996.jpg"/>
          <p:cNvPicPr>
            <a:picLocks noChangeAspect="1" noChangeArrowheads="1"/>
          </p:cNvPicPr>
          <p:nvPr/>
        </p:nvPicPr>
        <p:blipFill>
          <a:blip r:embed="rId2"/>
          <a:srcRect t="11799" r="-1"/>
          <a:stretch>
            <a:fillRect/>
          </a:stretch>
        </p:blipFill>
        <p:spPr bwMode="auto">
          <a:xfrm>
            <a:off x="214282" y="4071942"/>
            <a:ext cx="860084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500042"/>
            <a:ext cx="8643966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dirty="0" smtClean="0">
                <a:solidFill>
                  <a:srgbClr val="002060"/>
                </a:solidFill>
              </a:rPr>
              <a:t>На привале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929718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Координатор этапа </a:t>
            </a:r>
            <a:r>
              <a:rPr lang="ru-RU" b="1" dirty="0" err="1" smtClean="0">
                <a:solidFill>
                  <a:srgbClr val="002060"/>
                </a:solidFill>
              </a:rPr>
              <a:t>Петенко</a:t>
            </a:r>
            <a:r>
              <a:rPr lang="ru-RU" b="1" dirty="0" smtClean="0">
                <a:solidFill>
                  <a:srgbClr val="002060"/>
                </a:solidFill>
              </a:rPr>
              <a:t> Вера Георгиевна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    Члены организационного совета - учителя русского языка и литературы: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Зимина Анна Александровна;</a:t>
            </a:r>
          </a:p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Агаджанян</a:t>
            </a:r>
            <a:r>
              <a:rPr lang="ru-RU" b="1" dirty="0" smtClean="0">
                <a:solidFill>
                  <a:srgbClr val="002060"/>
                </a:solidFill>
              </a:rPr>
              <a:t> Ани </a:t>
            </a:r>
            <a:r>
              <a:rPr lang="ru-RU" b="1" dirty="0" err="1" smtClean="0">
                <a:solidFill>
                  <a:srgbClr val="002060"/>
                </a:solidFill>
              </a:rPr>
              <a:t>Андранниковна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14290"/>
            <a:ext cx="2000264" cy="369332"/>
          </a:xfrm>
          <a:prstGeom prst="rect">
            <a:avLst/>
          </a:prstGeom>
          <a:gradFill flip="none" rotWithShape="1">
            <a:gsLst>
              <a:gs pos="8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ЭТАП   3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C:\Users\USER\Desktop\теркин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3143240" y="3041234"/>
            <a:ext cx="5715008" cy="367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642918"/>
            <a:ext cx="8643966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«ГОТОВНОСТЬ  № 1»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929718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Координаторы этапа: Кулагин Александр </a:t>
            </a:r>
            <a:r>
              <a:rPr lang="ru-RU" b="1" dirty="0" smtClean="0">
                <a:solidFill>
                  <a:srgbClr val="002060"/>
                </a:solidFill>
              </a:rPr>
              <a:t>Николаевич- преподаватель- организатор ОБЖ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b="1" dirty="0" smtClean="0">
                <a:solidFill>
                  <a:srgbClr val="002060"/>
                </a:solidFill>
              </a:rPr>
              <a:t>учителя физической культура</a:t>
            </a:r>
            <a:r>
              <a:rPr lang="ru-RU" sz="2200" b="1" dirty="0" smtClean="0">
                <a:solidFill>
                  <a:srgbClr val="002060"/>
                </a:solidFill>
              </a:rPr>
              <a:t>:   </a:t>
            </a:r>
            <a:r>
              <a:rPr lang="ru-RU" sz="2200" b="1" dirty="0" err="1" smtClean="0">
                <a:solidFill>
                  <a:srgbClr val="002060"/>
                </a:solidFill>
              </a:rPr>
              <a:t>Тропин</a:t>
            </a:r>
            <a:r>
              <a:rPr lang="ru-RU" sz="2200" b="1" dirty="0" smtClean="0">
                <a:solidFill>
                  <a:srgbClr val="002060"/>
                </a:solidFill>
              </a:rPr>
              <a:t> Сергей Владимирович</a:t>
            </a:r>
            <a:r>
              <a:rPr lang="ru-RU" sz="2200" b="1" dirty="0" smtClean="0">
                <a:solidFill>
                  <a:srgbClr val="002060"/>
                </a:solidFill>
              </a:rPr>
              <a:t>;           </a:t>
            </a:r>
            <a:r>
              <a:rPr lang="ru-RU" sz="2200" b="1" dirty="0" smtClean="0">
                <a:solidFill>
                  <a:srgbClr val="002060"/>
                </a:solidFill>
              </a:rPr>
              <a:t>Беляков Василий Петрович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14290"/>
            <a:ext cx="2000264" cy="369332"/>
          </a:xfrm>
          <a:prstGeom prst="rect">
            <a:avLst/>
          </a:prstGeom>
          <a:gradFill flip="none" rotWithShape="1">
            <a:gsLst>
              <a:gs pos="8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ЭТАП   4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://novadel-sch.ru/images/p13_20131116205403_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385163"/>
            <a:ext cx="2714644" cy="1882154"/>
          </a:xfrm>
          <a:prstGeom prst="rect">
            <a:avLst/>
          </a:prstGeom>
          <a:noFill/>
        </p:spPr>
      </p:pic>
      <p:sp>
        <p:nvSpPr>
          <p:cNvPr id="19460" name="AutoShape 4" descr="https://kargoo.gov.kz/files/blogs/13965881454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mars-kirov.ru/wp-content/uploads/2014/06/Nasha-bezopasnost-150h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86256"/>
            <a:ext cx="3143272" cy="2101059"/>
          </a:xfrm>
          <a:prstGeom prst="rect">
            <a:avLst/>
          </a:prstGeom>
          <a:noFill/>
        </p:spPr>
      </p:pic>
      <p:pic>
        <p:nvPicPr>
          <p:cNvPr id="19466" name="Picture 10" descr="http://mars-kirov.ru/wp-content/uploads/2014/06/Pervaya-medpomoshh-120h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143" y="3571877"/>
            <a:ext cx="265125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effects1.ru/png/kartinka/2/igra/shakhmaty/shakhmaty_2-3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033332"/>
            <a:ext cx="5688632" cy="366205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98956"/>
            <a:ext cx="8643966" cy="8418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«БИТВА  УМОВ»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412776"/>
            <a:ext cx="8929718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Координатор этапа </a:t>
            </a:r>
            <a:r>
              <a:rPr lang="ru-RU" b="1" dirty="0" err="1" smtClean="0">
                <a:solidFill>
                  <a:srgbClr val="002060"/>
                </a:solidFill>
              </a:rPr>
              <a:t>Бабанияз</a:t>
            </a:r>
            <a:r>
              <a:rPr lang="ru-RU" b="1" dirty="0" smtClean="0">
                <a:solidFill>
                  <a:srgbClr val="002060"/>
                </a:solidFill>
              </a:rPr>
              <a:t>  Анастасия Викторовна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       Члены организационного совета:</a:t>
            </a:r>
          </a:p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Моисеенко</a:t>
            </a:r>
            <a:r>
              <a:rPr lang="ru-RU" b="1" dirty="0" smtClean="0">
                <a:solidFill>
                  <a:srgbClr val="002060"/>
                </a:solidFill>
              </a:rPr>
              <a:t> Игнат Александрович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Ермакова Александра Андреевна- учителя физической культуры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14290"/>
            <a:ext cx="2000264" cy="369332"/>
          </a:xfrm>
          <a:prstGeom prst="rect">
            <a:avLst/>
          </a:prstGeom>
          <a:gradFill flip="none" rotWithShape="1">
            <a:gsLst>
              <a:gs pos="8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ЭТАП   5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642918"/>
            <a:ext cx="8643966" cy="142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«ХРАНИМ В СЕРДЦАХ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ВЕЛИКУЮ ПОБЕДУ!»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892971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Координаторы этапа Зубова Наталья Владимировна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Харченко Сергей Владимирович,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Чернышев Сергей Николаевич,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учителя истории и обществознания;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14290"/>
            <a:ext cx="2000264" cy="369332"/>
          </a:xfrm>
          <a:prstGeom prst="rect">
            <a:avLst/>
          </a:prstGeom>
          <a:gradFill flip="none" rotWithShape="1">
            <a:gsLst>
              <a:gs pos="8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ЭТАП   6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3554" name="Picture 2" descr="C:\Users\USER\Desktop\123.jpg"/>
          <p:cNvPicPr>
            <a:picLocks noChangeAspect="1" noChangeArrowheads="1"/>
          </p:cNvPicPr>
          <p:nvPr/>
        </p:nvPicPr>
        <p:blipFill>
          <a:blip r:embed="rId2" cstate="print"/>
          <a:srcRect l="1852" t="8642"/>
          <a:stretch>
            <a:fillRect/>
          </a:stretch>
        </p:blipFill>
        <p:spPr bwMode="auto">
          <a:xfrm>
            <a:off x="4500562" y="3651402"/>
            <a:ext cx="4286248" cy="2992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FFF200">
                <a:alpha val="18000"/>
              </a:srgbClr>
            </a:gs>
            <a:gs pos="22000">
              <a:srgbClr val="FF7A00">
                <a:alpha val="51000"/>
              </a:srgbClr>
            </a:gs>
            <a:gs pos="62000">
              <a:srgbClr val="FF0300">
                <a:alpha val="59000"/>
              </a:srgbClr>
            </a:gs>
            <a:gs pos="100000">
              <a:srgbClr val="C00000">
                <a:alpha val="28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642918"/>
            <a:ext cx="8643966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«ПЕСНИ ВОЕННЫХ ЛЕТ»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215370" cy="15716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Координаторы этапа: 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Ткаченко Святослав Геннадьевич, учитель музыки;</a:t>
            </a:r>
          </a:p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Аблаева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Диляра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Абдурахмановна</a:t>
            </a:r>
            <a:r>
              <a:rPr lang="ru-RU" b="1" dirty="0" smtClean="0">
                <a:solidFill>
                  <a:srgbClr val="002060"/>
                </a:solidFill>
              </a:rPr>
              <a:t>, учитель начальных классов;</a:t>
            </a:r>
          </a:p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Цанева</a:t>
            </a:r>
            <a:r>
              <a:rPr lang="ru-RU" b="1" dirty="0" smtClean="0">
                <a:solidFill>
                  <a:srgbClr val="002060"/>
                </a:solidFill>
              </a:rPr>
              <a:t> Кристина Сергеевна, учитель начальных классов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14290"/>
            <a:ext cx="2000264" cy="369332"/>
          </a:xfrm>
          <a:prstGeom prst="rect">
            <a:avLst/>
          </a:prstGeom>
          <a:gradFill flip="none" rotWithShape="1">
            <a:gsLst>
              <a:gs pos="8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ЭТАП   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C:\Users\USER\Desktop\IMG_20200205_1810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429124" y="3214686"/>
            <a:ext cx="4238628" cy="3178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1096</TotalTime>
  <Words>342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«Виртуальная экскурсия в прошлое…»</vt:lpstr>
      <vt:lpstr>«ЗАЖГИ ЦЕПЬ ПРОЕКТА»</vt:lpstr>
      <vt:lpstr>«На привале»</vt:lpstr>
      <vt:lpstr>«ГОТОВНОСТЬ  № 1»</vt:lpstr>
      <vt:lpstr>«БИТВА  УМОВ»</vt:lpstr>
      <vt:lpstr>«ХРАНИМ В СЕРДЦАХ  ВЕЛИКУЮ ПОБЕДУ!»</vt:lpstr>
      <vt:lpstr>«ПЕСНИ ВОЕННЫХ ЛЕТ»</vt:lpstr>
      <vt:lpstr>ХРАНИМ В СЕРДЦАХ  ВЕЛИКУЮ ПОБЕДУ!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чайковская</dc:creator>
  <cp:lastModifiedBy>МОУ-СОШ № 76</cp:lastModifiedBy>
  <cp:revision>90</cp:revision>
  <dcterms:created xsi:type="dcterms:W3CDTF">2019-10-06T10:58:25Z</dcterms:created>
  <dcterms:modified xsi:type="dcterms:W3CDTF">2020-02-10T13:21:43Z</dcterms:modified>
</cp:coreProperties>
</file>