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79" r:id="rId2"/>
    <p:sldId id="265" r:id="rId3"/>
    <p:sldId id="266" r:id="rId4"/>
    <p:sldId id="269" r:id="rId5"/>
    <p:sldId id="272" r:id="rId6"/>
    <p:sldId id="275" r:id="rId7"/>
    <p:sldId id="276" r:id="rId8"/>
    <p:sldId id="280" r:id="rId9"/>
    <p:sldId id="281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8E0000"/>
    <a:srgbClr val="9A0000"/>
    <a:srgbClr val="990000"/>
    <a:srgbClr val="FF0101"/>
    <a:srgbClr val="00602B"/>
    <a:srgbClr val="006C31"/>
    <a:srgbClr val="009E47"/>
    <a:srgbClr val="4C0000"/>
    <a:srgbClr val="EA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A43CC-653E-4DB9-ADFB-2559CB602BDC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C03C5-3C8F-4FA9-A424-12AC7DB52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03C5-3C8F-4FA9-A424-12AC7DB529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03C5-3C8F-4FA9-A424-12AC7DB5297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03C5-3C8F-4FA9-A424-12AC7DB5297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03C5-3C8F-4FA9-A424-12AC7DB5297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C03C5-3C8F-4FA9-A424-12AC7DB5297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C000"/>
            </a:gs>
            <a:gs pos="45000">
              <a:srgbClr val="FF7A00">
                <a:alpha val="51000"/>
              </a:srgbClr>
            </a:gs>
            <a:gs pos="77000">
              <a:srgbClr val="FF0000">
                <a:alpha val="45000"/>
              </a:srgbClr>
            </a:gs>
            <a:gs pos="87000">
              <a:srgbClr val="C00000">
                <a:alpha val="61000"/>
              </a:srgb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796E37-FC8F-46A6-97BC-E3CAAED927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370" y="0"/>
            <a:ext cx="1907704" cy="155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  <a:effectLst/>
                <a:latin typeface="+mn-lt"/>
              </a:rPr>
              <a:t>СОЦИАЛЬНО-ЗНАЧИМЫЙ ПРОЕКТ</a:t>
            </a:r>
            <a:br>
              <a:rPr lang="ru-RU" sz="36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600" dirty="0">
                <a:solidFill>
                  <a:schemeClr val="bg1"/>
                </a:solidFill>
                <a:effectLst/>
                <a:latin typeface="+mn-lt"/>
              </a:rPr>
              <a:t>«Журавлики Победы»</a:t>
            </a:r>
            <a:br>
              <a:rPr lang="ru-RU" sz="36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700" dirty="0">
                <a:solidFill>
                  <a:schemeClr val="bg1"/>
                </a:solidFill>
                <a:effectLst/>
                <a:latin typeface="+mn-lt"/>
              </a:rPr>
              <a:t>(в рамках сетевого взаимодействия школ</a:t>
            </a:r>
            <a:br>
              <a:rPr lang="ru-RU" sz="27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700" dirty="0">
                <a:solidFill>
                  <a:schemeClr val="bg1"/>
                </a:solidFill>
                <a:effectLst/>
                <a:latin typeface="+mn-lt"/>
              </a:rPr>
              <a:t> города Краснодара и</a:t>
            </a:r>
            <a:br>
              <a:rPr lang="ru-RU" sz="27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700" dirty="0">
                <a:solidFill>
                  <a:schemeClr val="bg1"/>
                </a:solidFill>
                <a:effectLst/>
                <a:latin typeface="+mn-lt"/>
              </a:rPr>
              <a:t>Краснодарского края)</a:t>
            </a:r>
            <a:br>
              <a:rPr lang="ru-RU" dirty="0">
                <a:effectLst/>
              </a:rPr>
            </a:b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B556B-52FD-4098-BFA7-F098087BE44D}"/>
              </a:ext>
            </a:extLst>
          </p:cNvPr>
          <p:cNvSpPr txBox="1"/>
          <p:nvPr/>
        </p:nvSpPr>
        <p:spPr>
          <a:xfrm>
            <a:off x="251520" y="404664"/>
            <a:ext cx="6989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Администрация муниципального образования город Краснодар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Муниципальное казенное учреждение муниципального образования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Город Краснодар краснодарский научно-методический центр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4A0CB-304F-42A8-BE0C-2A93C1E2A7A8}"/>
              </a:ext>
            </a:extLst>
          </p:cNvPr>
          <p:cNvSpPr txBox="1"/>
          <p:nvPr/>
        </p:nvSpPr>
        <p:spPr>
          <a:xfrm>
            <a:off x="1264739" y="4797152"/>
            <a:ext cx="6923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Муниципального образования город Краснодар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Средняя общеобразовательная школа №76 имени 4-го Гвардейского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Кубанского Казачьего Кавалерийского корпуса</a:t>
            </a:r>
          </a:p>
        </p:txBody>
      </p:sp>
    </p:spTree>
    <p:extLst>
      <p:ext uri="{BB962C8B-B14F-4D97-AF65-F5344CB8AC3E}">
        <p14:creationId xmlns:p14="http://schemas.microsoft.com/office/powerpoint/2010/main" val="7498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563888" y="1964353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032" y="2299062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>
                <a:solidFill>
                  <a:srgbClr val="9A0000"/>
                </a:solidFill>
              </a:rPr>
              <a:t>Спасибо за внимание!</a:t>
            </a:r>
          </a:p>
        </p:txBody>
      </p:sp>
      <p:pic>
        <p:nvPicPr>
          <p:cNvPr id="14" name="Picture 20" descr="https://pbs.twimg.com/media/CauDFmBW0AAkY-m.pn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215" y="302508"/>
            <a:ext cx="3240601" cy="1921676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909AD4-3AB5-439B-A880-04DCE8140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847" y="4064056"/>
            <a:ext cx="3083729" cy="2502451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FA330448-6AD4-4DF5-B4C6-3A5025A3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3554095"/>
            <a:ext cx="6400800" cy="66386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https://school76.centerstart.ru/node/557?destination=/node/163</a:t>
            </a:r>
            <a:endParaRPr lang="ru-RU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7360" y="1196752"/>
            <a:ext cx="91487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Цель проекта: 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bg1"/>
                </a:solidFill>
              </a:rPr>
              <a:t>- сетевое взаимодействие школ </a:t>
            </a:r>
            <a:r>
              <a:rPr lang="ru-RU" sz="2200" dirty="0" err="1">
                <a:solidFill>
                  <a:schemeClr val="bg1"/>
                </a:solidFill>
              </a:rPr>
              <a:t>г.Краснодара</a:t>
            </a:r>
            <a:r>
              <a:rPr lang="ru-RU" sz="2200" dirty="0">
                <a:solidFill>
                  <a:schemeClr val="bg1"/>
                </a:solidFill>
              </a:rPr>
              <a:t> и Краснодарского края по проблеме героико- патриотического воспитания школьников;</a:t>
            </a:r>
          </a:p>
          <a:p>
            <a:r>
              <a:rPr lang="ru-RU" sz="2200" dirty="0">
                <a:solidFill>
                  <a:schemeClr val="bg1"/>
                </a:solidFill>
              </a:rPr>
              <a:t>- формирование у школьников гражданско-патриотического сознания;</a:t>
            </a:r>
          </a:p>
          <a:p>
            <a:r>
              <a:rPr lang="ru-RU" sz="2200" dirty="0">
                <a:solidFill>
                  <a:schemeClr val="bg1"/>
                </a:solidFill>
              </a:rPr>
              <a:t>- развитие чувства сопричастности к судьбе Отечества;</a:t>
            </a:r>
          </a:p>
          <a:p>
            <a:r>
              <a:rPr lang="ru-RU" sz="2200" dirty="0">
                <a:solidFill>
                  <a:schemeClr val="bg1"/>
                </a:solidFill>
              </a:rPr>
              <a:t>- сохранение и передача молодому поколению памяти о героях-победителях Великой Отечественной войны.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512" y="3566632"/>
            <a:ext cx="8964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Задачи: 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bg1"/>
                </a:solidFill>
              </a:rPr>
              <a:t>- создать панно с эмблемой «Журавлики Победы» и именами героев Великой Отечественной войны;</a:t>
            </a:r>
          </a:p>
          <a:p>
            <a:r>
              <a:rPr lang="ru-RU" sz="2200" dirty="0">
                <a:solidFill>
                  <a:schemeClr val="bg1"/>
                </a:solidFill>
              </a:rPr>
              <a:t>- собрать информацию в виде рассказов о герое Великой Отечественной войны (в электронном виде) ;</a:t>
            </a:r>
          </a:p>
          <a:p>
            <a:r>
              <a:rPr lang="ru-RU" sz="2200" dirty="0">
                <a:solidFill>
                  <a:schemeClr val="bg1"/>
                </a:solidFill>
              </a:rPr>
              <a:t>-   подготовить устное выступление о герое Великой Отечественной войны; </a:t>
            </a:r>
          </a:p>
          <a:p>
            <a:r>
              <a:rPr lang="ru-RU" sz="2200" dirty="0">
                <a:solidFill>
                  <a:schemeClr val="bg1"/>
                </a:solidFill>
              </a:rPr>
              <a:t>- Накануне Дня Победы провести конференцию учащихся и учителей в память о героях Великой Отечественной войны.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D3AD89-292C-484B-BEFA-4D9C9D748E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575" y="116632"/>
            <a:ext cx="1907704" cy="155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2.infourok.ru/uploads/ex/08bf/00021816-95d4adbe/8/hello_html_mdc0d5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8081" y="2093377"/>
            <a:ext cx="2987824" cy="2420154"/>
          </a:xfrm>
          <a:prstGeom prst="rect">
            <a:avLst/>
          </a:prstGeom>
          <a:noFill/>
        </p:spPr>
      </p:pic>
      <p:pic>
        <p:nvPicPr>
          <p:cNvPr id="7" name="Picture 2" descr="https://ds02.infourok.ru/uploads/ex/08bf/00021816-95d4adbe/8/hello_html_mdc0d5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2149" y="1995364"/>
            <a:ext cx="3113557" cy="2518167"/>
          </a:xfrm>
          <a:prstGeom prst="rect">
            <a:avLst/>
          </a:prstGeom>
          <a:noFill/>
        </p:spPr>
      </p:pic>
      <p:pic>
        <p:nvPicPr>
          <p:cNvPr id="8" name="Picture 2" descr="https://ds02.infourok.ru/uploads/ex/08bf/00021816-95d4adbe/8/hello_html_mdc0d5b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93377"/>
            <a:ext cx="2808312" cy="23895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8991" y="3037021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</a:rPr>
              <a:t>I </a:t>
            </a:r>
            <a:r>
              <a:rPr lang="ru-RU" sz="2800" b="1" dirty="0">
                <a:solidFill>
                  <a:srgbClr val="990000"/>
                </a:solidFill>
              </a:rPr>
              <a:t>этап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3928" y="3028890"/>
            <a:ext cx="12961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</a:rPr>
              <a:t>II </a:t>
            </a:r>
            <a:r>
              <a:rPr lang="ru-RU" sz="2800" b="1" dirty="0">
                <a:solidFill>
                  <a:srgbClr val="990000"/>
                </a:solidFill>
              </a:rPr>
              <a:t>этап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37319" y="3090445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0000"/>
                </a:solidFill>
              </a:rPr>
              <a:t>III </a:t>
            </a:r>
            <a:r>
              <a:rPr lang="ru-RU" sz="2400" b="1" dirty="0">
                <a:solidFill>
                  <a:srgbClr val="990000"/>
                </a:solidFill>
              </a:rPr>
              <a:t>этап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-158798" y="4882864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 1.03.22-20.03.22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подготовительный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449" y="4698199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21.03.22-30.04.22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реализация проекта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8642" y="4852407"/>
            <a:ext cx="351535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bg1"/>
                </a:solidFill>
              </a:rPr>
              <a:t>С 01.05.22-20.05.22</a:t>
            </a:r>
          </a:p>
          <a:p>
            <a:pPr algn="ctr"/>
            <a:r>
              <a:rPr lang="ru-RU" sz="2300" b="1" dirty="0">
                <a:solidFill>
                  <a:schemeClr val="bg1"/>
                </a:solidFill>
              </a:rPr>
              <a:t>этап итоговый(обобщающий)</a:t>
            </a:r>
          </a:p>
        </p:txBody>
      </p:sp>
      <p:pic>
        <p:nvPicPr>
          <p:cNvPr id="20" name="Picture 10" descr="http://galerey-room.ru/images/072019_1392697219.png">
            <a:extLst>
              <a:ext uri="{FF2B5EF4-FFF2-40B4-BE49-F238E27FC236}">
                <a16:creationId xmlns:a16="http://schemas.microsoft.com/office/drawing/2014/main" id="{E16F1A5C-E155-4B25-AF5F-091C09FA0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00"/>
                    </a14:imgEffect>
                    <a14:imgEffect>
                      <a14:brightnessContrast bright="1000" contrast="6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317" y="128818"/>
            <a:ext cx="1800200" cy="16561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6000"/>
              </a:srgbClr>
            </a:outerShdw>
            <a:reflection stA="98000" endPos="0" dist="50800" dir="5400000" sy="-100000" algn="bl" rotWithShape="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F634AB-2CD0-4D68-8830-988B62666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1470" y="190474"/>
            <a:ext cx="1908213" cy="1554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3AA3E7-0B89-44E8-9D6C-8E40B2B93266}"/>
              </a:ext>
            </a:extLst>
          </p:cNvPr>
          <p:cNvSpPr txBox="1"/>
          <p:nvPr/>
        </p:nvSpPr>
        <p:spPr>
          <a:xfrm>
            <a:off x="2595273" y="534079"/>
            <a:ext cx="4097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Этапы проекта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62068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8E0000"/>
                </a:solidFill>
                <a:cs typeface="Arial" pitchFamily="34" charset="0"/>
              </a:rPr>
              <a:t>Реализация проекта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528" y="1916832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ru-RU" sz="3200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выступлений о героях Великой отечественной войны;</a:t>
            </a:r>
          </a:p>
          <a:p>
            <a:r>
              <a:rPr lang="en-US" sz="3200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3200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квадратов из ткани с вышивкой журавлики победы;</a:t>
            </a:r>
          </a:p>
          <a:p>
            <a:r>
              <a:rPr lang="en-US" sz="3200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3200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панно «Журавлики Победы»;</a:t>
            </a:r>
          </a:p>
          <a:p>
            <a:r>
              <a:rPr lang="en-US" sz="3200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3200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и проведение конференции «Журавлики Победы»</a:t>
            </a:r>
          </a:p>
          <a:p>
            <a:r>
              <a:rPr lang="en-US" sz="3200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3200" b="1" dirty="0">
                <a:solidFill>
                  <a:srgbClr val="8E0000"/>
                </a:solidFill>
                <a:cs typeface="Times New Roman" panose="02020603050405020304" pitchFamily="18" charset="0"/>
              </a:rPr>
              <a:t>Мониторинг значимости проекта;</a:t>
            </a:r>
          </a:p>
          <a:p>
            <a:r>
              <a:rPr lang="en-US" sz="3200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ru-RU" sz="3200" b="1" dirty="0">
                <a:solidFill>
                  <a:srgbClr val="8E0000"/>
                </a:solidFill>
                <a:cs typeface="Times New Roman" panose="02020603050405020304" pitchFamily="18" charset="0"/>
              </a:rPr>
              <a:t>Продукты проекта;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73C6F7-18C1-4A79-8878-3D3C0C1B7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283" y="85740"/>
            <a:ext cx="1908213" cy="15485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289" y="454958"/>
            <a:ext cx="622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8E0000"/>
                </a:solidFill>
                <a:cs typeface="Arial" pitchFamily="34" charset="0"/>
              </a:rPr>
              <a:t>Работа по созданию панно: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991AD2-E29D-490B-A6A9-F1C113D0C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413" y="129856"/>
            <a:ext cx="1908213" cy="15485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3E1AE0-362A-4366-AB27-D9C29BF317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250"/>
          <a:stretch/>
        </p:blipFill>
        <p:spPr>
          <a:xfrm>
            <a:off x="685289" y="1526800"/>
            <a:ext cx="3651870" cy="320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F97A58-6D0C-4907-ACF1-2708DE2C4A49}"/>
              </a:ext>
            </a:extLst>
          </p:cNvPr>
          <p:cNvSpPr txBox="1"/>
          <p:nvPr/>
        </p:nvSpPr>
        <p:spPr>
          <a:xfrm>
            <a:off x="179512" y="4672786"/>
            <a:ext cx="53842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8E0000"/>
                </a:solidFill>
              </a:rPr>
              <a:t>1.Ткани</a:t>
            </a:r>
          </a:p>
          <a:p>
            <a:r>
              <a:rPr lang="ru-RU" sz="2400" b="1" dirty="0">
                <a:solidFill>
                  <a:srgbClr val="8E0000"/>
                </a:solidFill>
              </a:rPr>
              <a:t>Белый цвет (пропавшие без вести);</a:t>
            </a:r>
          </a:p>
          <a:p>
            <a:r>
              <a:rPr lang="ru-RU" sz="2400" b="1" dirty="0">
                <a:solidFill>
                  <a:srgbClr val="8E0000"/>
                </a:solidFill>
              </a:rPr>
              <a:t>Голубой цвет (погибшие на войне);</a:t>
            </a:r>
          </a:p>
          <a:p>
            <a:r>
              <a:rPr lang="ru-RU" sz="2400" b="1" dirty="0">
                <a:solidFill>
                  <a:srgbClr val="8E0000"/>
                </a:solidFill>
              </a:rPr>
              <a:t>Салатовый цвет (вернувшиеся с войны);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2285D9-D470-43E8-9009-7D320311A2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78" b="14479"/>
          <a:stretch/>
        </p:blipFill>
        <p:spPr>
          <a:xfrm>
            <a:off x="4842936" y="1716124"/>
            <a:ext cx="3451519" cy="300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F3D845-335D-47BB-AAAF-B38828E0D74A}"/>
              </a:ext>
            </a:extLst>
          </p:cNvPr>
          <p:cNvSpPr txBox="1"/>
          <p:nvPr/>
        </p:nvSpPr>
        <p:spPr>
          <a:xfrm>
            <a:off x="5340501" y="4728629"/>
            <a:ext cx="2706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8E0000"/>
                </a:solidFill>
              </a:rPr>
              <a:t>2.Журавлик</a:t>
            </a:r>
          </a:p>
          <a:p>
            <a:r>
              <a:rPr lang="ru-RU" sz="3600" b="1" dirty="0">
                <a:solidFill>
                  <a:srgbClr val="8E0000"/>
                </a:solidFill>
              </a:rPr>
              <a:t>  (трафарет)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7EC8A3-09B0-411F-9059-DA4962E8A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749" y="215205"/>
            <a:ext cx="1908213" cy="1548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38637-8F5C-4D73-808E-3EB0AB642469}"/>
              </a:ext>
            </a:extLst>
          </p:cNvPr>
          <p:cNvSpPr txBox="1"/>
          <p:nvPr/>
        </p:nvSpPr>
        <p:spPr>
          <a:xfrm flipH="1">
            <a:off x="4283968" y="2459504"/>
            <a:ext cx="5040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8E0000"/>
                </a:solidFill>
              </a:rPr>
              <a:t>1.Обводим контур журавлика, отступив сверху 3 см;</a:t>
            </a:r>
          </a:p>
          <a:p>
            <a:r>
              <a:rPr lang="ru-RU" sz="2200" dirty="0">
                <a:solidFill>
                  <a:srgbClr val="8E0000"/>
                </a:solidFill>
              </a:rPr>
              <a:t>2.Для вышивки инициалов  и фамилии делаем отступ от журавлика 3 см;</a:t>
            </a:r>
          </a:p>
          <a:p>
            <a:r>
              <a:rPr lang="ru-RU" sz="2200" dirty="0">
                <a:solidFill>
                  <a:srgbClr val="8E0000"/>
                </a:solidFill>
              </a:rPr>
              <a:t>3. Высота заглавной буквы – 2см;</a:t>
            </a:r>
          </a:p>
          <a:p>
            <a:pPr algn="ctr"/>
            <a:r>
              <a:rPr lang="ru-RU" sz="2200" dirty="0">
                <a:solidFill>
                  <a:srgbClr val="8E0000"/>
                </a:solidFill>
              </a:rPr>
              <a:t>    строчной буква - 1,5см;</a:t>
            </a:r>
          </a:p>
          <a:p>
            <a:r>
              <a:rPr lang="ru-RU" sz="2200" dirty="0">
                <a:solidFill>
                  <a:srgbClr val="8E0000"/>
                </a:solidFill>
              </a:rPr>
              <a:t>4. Ширина заглавной и строчной букв 1см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A34B78-CD69-49EE-ADDA-85C6AA008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0" y="1268760"/>
            <a:ext cx="3456384" cy="504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971A98-1479-4A47-B2E7-5CEE1ED64BFB}"/>
              </a:ext>
            </a:extLst>
          </p:cNvPr>
          <p:cNvSpPr txBox="1"/>
          <p:nvPr/>
        </p:nvSpPr>
        <p:spPr>
          <a:xfrm>
            <a:off x="653244" y="343133"/>
            <a:ext cx="622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8E0000"/>
                </a:solidFill>
                <a:cs typeface="Arial" pitchFamily="34" charset="0"/>
              </a:rPr>
              <a:t>Работа по созданию панно: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15273"/>
            <a:ext cx="7397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Панно «Журавлики Победы»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5F8BB1-2185-4724-8BDD-7BA0A576F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275" y="94957"/>
            <a:ext cx="1908213" cy="15485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38BD0F-6B0A-4353-941D-E6DBD48F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117" y="254920"/>
            <a:ext cx="4999752" cy="777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034C-8AAA-4EAF-A397-DFB81181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" y="1052736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конференции </a:t>
            </a:r>
            <a:br>
              <a:rPr lang="ru-RU" sz="4400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«Журавлики Победы»</a:t>
            </a:r>
            <a:br>
              <a:rPr lang="ru-RU" sz="4400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667AC-F342-4BB1-B63C-BB1FDA2F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52" y="2492896"/>
            <a:ext cx="8229600" cy="4176504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dirty="0">
                <a:solidFill>
                  <a:srgbClr val="680000"/>
                </a:solidFill>
              </a:rPr>
              <a:t>1. Каждый участник проекта готовит сообщение о выбранном герое Великой Отечественной Войны, фамилию которого он вышил на квадрате ткани;</a:t>
            </a:r>
          </a:p>
          <a:p>
            <a:pPr marL="137160" indent="0">
              <a:buNone/>
            </a:pPr>
            <a:r>
              <a:rPr lang="ru-RU" dirty="0">
                <a:solidFill>
                  <a:srgbClr val="680000"/>
                </a:solidFill>
              </a:rPr>
              <a:t>2. Группа организаторов конференции составляет сценарий проведения конференции «Журавлики Победы»;</a:t>
            </a:r>
          </a:p>
          <a:p>
            <a:pPr marL="137160" indent="0">
              <a:buNone/>
            </a:pPr>
            <a:r>
              <a:rPr lang="ru-RU" dirty="0">
                <a:solidFill>
                  <a:srgbClr val="680000"/>
                </a:solidFill>
              </a:rPr>
              <a:t>3. Редколлегия оформляет актовый зал для проведения конференции, где выставлено готовое панно с именами герое Великой Отечественной войны;</a:t>
            </a:r>
          </a:p>
          <a:p>
            <a:pPr marL="137160" indent="0">
              <a:buNone/>
            </a:pPr>
            <a:r>
              <a:rPr lang="ru-RU" dirty="0">
                <a:solidFill>
                  <a:srgbClr val="680000"/>
                </a:solidFill>
              </a:rPr>
              <a:t>4. Конференция проводится накануне Дня Победы;</a:t>
            </a:r>
          </a:p>
          <a:p>
            <a:pPr marL="137160" indent="0">
              <a:buNone/>
            </a:pPr>
            <a:r>
              <a:rPr lang="ru-RU" dirty="0">
                <a:solidFill>
                  <a:srgbClr val="680000"/>
                </a:solidFill>
              </a:rPr>
              <a:t>5. Оргкомитет проводит мониторинг о значимости социального проекта.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6A2F62-E756-4646-B463-C2CB81D53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146" y="278477"/>
            <a:ext cx="1908213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A2797-7942-453E-8C96-B29D614D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социально-значимого проекта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D17B2B-A130-4149-9599-753D2B67D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284984"/>
            <a:ext cx="8229600" cy="4176504"/>
          </a:xfrm>
        </p:spPr>
        <p:txBody>
          <a:bodyPr/>
          <a:lstStyle/>
          <a:p>
            <a:pPr marL="137160" indent="0">
              <a:buNone/>
            </a:pPr>
            <a:r>
              <a:rPr lang="ru-RU" dirty="0">
                <a:solidFill>
                  <a:srgbClr val="680000"/>
                </a:solidFill>
              </a:rPr>
              <a:t>1.Панно «Журавлики Победы»;</a:t>
            </a:r>
          </a:p>
          <a:p>
            <a:pPr marL="137160" indent="0">
              <a:buNone/>
            </a:pPr>
            <a:r>
              <a:rPr lang="ru-RU" dirty="0">
                <a:solidFill>
                  <a:srgbClr val="680000"/>
                </a:solidFill>
              </a:rPr>
              <a:t>2.Брошюра или альбом с сообщениями о героях Великой Отечественной войны;</a:t>
            </a:r>
          </a:p>
          <a:p>
            <a:pPr marL="137160" indent="0">
              <a:buNone/>
            </a:pPr>
            <a:r>
              <a:rPr lang="ru-RU" dirty="0">
                <a:solidFill>
                  <a:srgbClr val="680000"/>
                </a:solidFill>
              </a:rPr>
              <a:t>3.Брошюра с результатами мониторинга о значимости проекта;</a:t>
            </a:r>
          </a:p>
          <a:p>
            <a:pPr marL="137160" indent="0">
              <a:buNone/>
            </a:pPr>
            <a:endParaRPr lang="ru-RU" dirty="0">
              <a:solidFill>
                <a:srgbClr val="680000"/>
              </a:solidFill>
            </a:endParaRPr>
          </a:p>
          <a:p>
            <a:pPr marL="651510" indent="-514350">
              <a:buAutoNum type="arabicPeriod"/>
            </a:pPr>
            <a:endParaRPr lang="ru-RU" dirty="0">
              <a:solidFill>
                <a:srgbClr val="680000"/>
              </a:solidFill>
            </a:endParaRPr>
          </a:p>
          <a:p>
            <a:pPr marL="651510" indent="-514350">
              <a:buAutoNum type="arabicPeriod"/>
            </a:pPr>
            <a:endParaRPr lang="ru-RU" dirty="0">
              <a:solidFill>
                <a:srgbClr val="68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78A4FB-69D7-4485-B9CD-644903B78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275" y="94957"/>
            <a:ext cx="1908213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88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704</TotalTime>
  <Words>480</Words>
  <Application>Microsoft Office PowerPoint</Application>
  <PresentationFormat>Экран (4:3)</PresentationFormat>
  <Paragraphs>67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СОЦИАЛЬНО-ЗНАЧИМЫЙ ПРОЕКТ «Журавлики Победы» (в рамках сетевого взаимодействия школ  города Краснодара и Краснодарского края)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и проведение конференции  «Журавлики Победы» </vt:lpstr>
      <vt:lpstr>Продукты социально-значимого проекта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чайковская</dc:creator>
  <cp:lastModifiedBy>admin</cp:lastModifiedBy>
  <cp:revision>21</cp:revision>
  <dcterms:created xsi:type="dcterms:W3CDTF">2019-10-06T10:58:25Z</dcterms:created>
  <dcterms:modified xsi:type="dcterms:W3CDTF">2022-03-15T08:27:56Z</dcterms:modified>
</cp:coreProperties>
</file>