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sldIdLst>
    <p:sldId id="256" r:id="rId3"/>
    <p:sldId id="257" r:id="rId4"/>
    <p:sldId id="261" r:id="rId5"/>
    <p:sldId id="259" r:id="rId6"/>
    <p:sldId id="260" r:id="rId7"/>
    <p:sldId id="262" r:id="rId8"/>
    <p:sldId id="263" r:id="rId9"/>
    <p:sldId id="267" r:id="rId10"/>
    <p:sldId id="268" r:id="rId11"/>
    <p:sldId id="269" r:id="rId12"/>
    <p:sldId id="272" r:id="rId13"/>
    <p:sldId id="270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842"/>
    <a:srgbClr val="846E51"/>
    <a:srgbClr val="D2CDC5"/>
    <a:srgbClr val="B34254"/>
    <a:srgbClr val="4B1B26"/>
    <a:srgbClr val="C1B4A4"/>
    <a:srgbClr val="53484D"/>
    <a:srgbClr val="233040"/>
    <a:srgbClr val="BEB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9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4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18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6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2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9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2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7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2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34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1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6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6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3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2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9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1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3795-32C5-4F69-A414-2F83C1E3440E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3574-9E79-4844-9543-8FE19CF7A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76.centerstart.ru/node/38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93818" y="5126182"/>
            <a:ext cx="7384472" cy="1288473"/>
          </a:xfrm>
          <a:prstGeom prst="round2DiagRect">
            <a:avLst/>
          </a:prstGeom>
          <a:ln>
            <a:solidFill>
              <a:srgbClr val="2330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4402" y="5035405"/>
            <a:ext cx="6543304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Казачья семья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1046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980218" y="529388"/>
            <a:ext cx="3858856" cy="565103"/>
          </a:xfrm>
          <a:prstGeom prst="round2DiagRect">
            <a:avLst/>
          </a:prstGeom>
          <a:ln>
            <a:solidFill>
              <a:srgbClr val="846E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57937" y="571272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Михайлов Аркадий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79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09" y="242177"/>
            <a:ext cx="3740499" cy="6518841"/>
          </a:xfrm>
        </p:spPr>
      </p:pic>
      <p:sp>
        <p:nvSpPr>
          <p:cNvPr id="5" name="Прямоугольник 4"/>
          <p:cNvSpPr/>
          <p:nvPr/>
        </p:nvSpPr>
        <p:spPr>
          <a:xfrm>
            <a:off x="4641273" y="2404611"/>
            <a:ext cx="6761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Вахтин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Димитрий </a:t>
            </a:r>
            <a:endParaRPr lang="en-US" sz="28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учащийся   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5 «Г»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МБОУ СОШ 76</a:t>
            </a:r>
          </a:p>
        </p:txBody>
      </p:sp>
    </p:spTree>
    <p:extLst>
      <p:ext uri="{BB962C8B-B14F-4D97-AF65-F5344CB8AC3E}">
        <p14:creationId xmlns:p14="http://schemas.microsoft.com/office/powerpoint/2010/main" val="10777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74334" y="5334001"/>
            <a:ext cx="8684612" cy="1118572"/>
          </a:xfrm>
          <a:prstGeom prst="round2DiagRect">
            <a:avLst/>
          </a:prstGeom>
          <a:ln>
            <a:solidFill>
              <a:srgbClr val="C838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38401" y="5334001"/>
            <a:ext cx="8700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Димитрий</a:t>
            </a:r>
            <a:r>
              <a:rPr lang="ru-RU" dirty="0" smtClean="0"/>
              <a:t> - </a:t>
            </a:r>
            <a:r>
              <a:rPr lang="ru-RU" sz="2800" dirty="0" smtClean="0"/>
              <a:t>участник</a:t>
            </a:r>
            <a:r>
              <a:rPr lang="ru-RU" dirty="0" smtClean="0"/>
              <a:t> </a:t>
            </a:r>
            <a:r>
              <a:rPr lang="ru-RU" sz="2800" dirty="0" smtClean="0"/>
              <a:t>народного</a:t>
            </a:r>
            <a:r>
              <a:rPr lang="ru-RU" dirty="0" smtClean="0"/>
              <a:t> </a:t>
            </a:r>
            <a:r>
              <a:rPr lang="ru-RU" sz="2800" dirty="0" smtClean="0"/>
              <a:t>казачьего</a:t>
            </a:r>
            <a:r>
              <a:rPr lang="ru-RU" dirty="0" smtClean="0"/>
              <a:t> </a:t>
            </a:r>
            <a:r>
              <a:rPr lang="ru-RU" sz="2800" dirty="0" smtClean="0"/>
              <a:t>хора</a:t>
            </a:r>
            <a:r>
              <a:rPr lang="ru-RU" dirty="0" smtClean="0"/>
              <a:t> </a:t>
            </a:r>
            <a:r>
              <a:rPr lang="ru-RU" sz="2800" dirty="0" smtClean="0"/>
              <a:t>в</a:t>
            </a:r>
            <a:r>
              <a:rPr lang="ru-RU" dirty="0" smtClean="0"/>
              <a:t> </a:t>
            </a:r>
            <a:r>
              <a:rPr lang="ru-RU" sz="2800" dirty="0" smtClean="0"/>
              <a:t>ДШИ</a:t>
            </a:r>
            <a:r>
              <a:rPr lang="ru-RU" dirty="0" smtClean="0"/>
              <a:t> </a:t>
            </a:r>
            <a:r>
              <a:rPr lang="ru-RU" sz="2800" dirty="0" smtClean="0"/>
              <a:t>2</a:t>
            </a:r>
            <a:r>
              <a:rPr lang="ru-RU" dirty="0" smtClean="0"/>
              <a:t> </a:t>
            </a:r>
            <a:r>
              <a:rPr lang="ru-RU" sz="2800" dirty="0" smtClean="0"/>
              <a:t>под</a:t>
            </a:r>
            <a:r>
              <a:rPr lang="ru-RU" dirty="0" smtClean="0"/>
              <a:t> </a:t>
            </a:r>
            <a:r>
              <a:rPr lang="ru-RU" sz="2800" dirty="0" smtClean="0"/>
              <a:t>руководством</a:t>
            </a:r>
            <a:r>
              <a:rPr lang="ru-RU" dirty="0" smtClean="0"/>
              <a:t> </a:t>
            </a:r>
            <a:r>
              <a:rPr lang="ru-RU" sz="2800" b="1" dirty="0" smtClean="0"/>
              <a:t>Суриной</a:t>
            </a:r>
            <a:r>
              <a:rPr lang="ru-RU" b="1" dirty="0" smtClean="0"/>
              <a:t> </a:t>
            </a:r>
            <a:r>
              <a:rPr lang="ru-RU" sz="2800" b="1" dirty="0" smtClean="0"/>
              <a:t>Зои</a:t>
            </a:r>
            <a:r>
              <a:rPr lang="ru-RU" b="1" dirty="0" smtClean="0"/>
              <a:t> </a:t>
            </a:r>
            <a:r>
              <a:rPr lang="ru-RU" sz="2800" b="1" dirty="0" smtClean="0"/>
              <a:t>Ананенко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566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87115" cy="245644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75747" y="2349925"/>
            <a:ext cx="7251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Работали над презентацией</a:t>
            </a:r>
          </a:p>
          <a:p>
            <a:r>
              <a:rPr lang="ru-RU" sz="2400" dirty="0" smtClean="0"/>
              <a:t>ученики 10 «А» класса</a:t>
            </a:r>
          </a:p>
          <a:p>
            <a:r>
              <a:rPr lang="ru-RU" sz="2400" b="1" dirty="0" err="1" smtClean="0"/>
              <a:t>Артёмова</a:t>
            </a:r>
            <a:r>
              <a:rPr lang="ru-RU" sz="2400" b="1" dirty="0" smtClean="0"/>
              <a:t> Ирина</a:t>
            </a:r>
            <a:r>
              <a:rPr lang="ru-RU" sz="2400" dirty="0" smtClean="0"/>
              <a:t> и </a:t>
            </a:r>
            <a:r>
              <a:rPr lang="ru-RU" sz="2400" b="1" dirty="0" smtClean="0"/>
              <a:t>Редковолос Максим </a:t>
            </a:r>
          </a:p>
          <a:p>
            <a:r>
              <a:rPr lang="ru-RU" sz="2400" dirty="0" smtClean="0"/>
              <a:t>Классный руководитель </a:t>
            </a:r>
          </a:p>
          <a:p>
            <a:r>
              <a:rPr lang="ru-RU" sz="2400" b="1" dirty="0" err="1" smtClean="0"/>
              <a:t>Баладыга</a:t>
            </a:r>
            <a:r>
              <a:rPr lang="ru-RU" sz="2400" b="1" dirty="0" smtClean="0"/>
              <a:t> Валентина Леонидовна</a:t>
            </a:r>
          </a:p>
          <a:p>
            <a:r>
              <a:rPr lang="ru-RU" sz="2400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5429" y="5544188"/>
            <a:ext cx="460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school76.centerstart.ru/node/385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19000" r="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22281" y="5561948"/>
            <a:ext cx="6470010" cy="949688"/>
          </a:xfrm>
          <a:prstGeom prst="round2DiagRect">
            <a:avLst/>
          </a:prstGeom>
          <a:ln>
            <a:solidFill>
              <a:srgbClr val="2330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13165" y="5561948"/>
            <a:ext cx="852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Дружная семья Вахтиных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170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3063834" y="0"/>
            <a:ext cx="828000" cy="50400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703190" y="4967840"/>
            <a:ext cx="4141692" cy="1682342"/>
          </a:xfrm>
          <a:prstGeom prst="round2DiagRect">
            <a:avLst/>
          </a:prstGeom>
          <a:ln>
            <a:solidFill>
              <a:srgbClr val="2330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920495" y="5116513"/>
            <a:ext cx="3707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Хор </a:t>
            </a:r>
            <a:r>
              <a:rPr lang="ru-RU" sz="2800" b="1" dirty="0" smtClean="0"/>
              <a:t>«Елизаветинцы</a:t>
            </a:r>
            <a:r>
              <a:rPr lang="ru-RU" sz="2800" dirty="0" smtClean="0"/>
              <a:t>», в котором поёт  Денис Викторович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67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34000" r="3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048001" y="237967"/>
            <a:ext cx="4651170" cy="2768469"/>
          </a:xfrm>
          <a:prstGeom prst="round2DiagRect">
            <a:avLst>
              <a:gd name="adj1" fmla="val 12274"/>
              <a:gd name="adj2" fmla="val 23296"/>
            </a:avLst>
          </a:prstGeom>
          <a:ln>
            <a:solidFill>
              <a:srgbClr val="5348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418118" y="328780"/>
            <a:ext cx="4281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0"/>
              </a:rPr>
              <a:t>Вахтин</a:t>
            </a:r>
            <a:r>
              <a:rPr lang="ru-RU" sz="2800" b="1" dirty="0" smtClean="0">
                <a:ln w="0"/>
              </a:rPr>
              <a:t> Денис Викторович</a:t>
            </a:r>
          </a:p>
          <a:p>
            <a:r>
              <a:rPr lang="ru-RU" sz="2800" dirty="0" smtClean="0">
                <a:ln w="0"/>
              </a:rPr>
              <a:t>Заместитель командира роты батальона по охране объектов ОВД ГУ МВД России по Краснодарскому краю</a:t>
            </a:r>
            <a:endParaRPr lang="ru-RU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136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26000" r="3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2618" y="4570894"/>
            <a:ext cx="4771902" cy="2134705"/>
          </a:xfrm>
          <a:prstGeom prst="round2DiagRect">
            <a:avLst/>
          </a:prstGeom>
          <a:ln>
            <a:solidFill>
              <a:srgbClr val="C1B4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5539" y="4945748"/>
            <a:ext cx="4932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Вахтина</a:t>
            </a:r>
            <a:r>
              <a:rPr lang="ru-RU" sz="2800" b="1" dirty="0" smtClean="0"/>
              <a:t> Елена Сергеевна</a:t>
            </a:r>
          </a:p>
          <a:p>
            <a:r>
              <a:rPr lang="ru-RU" sz="2800" dirty="0" smtClean="0"/>
              <a:t>Учитель  ДШИ 2 художественного  отделения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9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r="1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539345" y="415635"/>
            <a:ext cx="3934691" cy="1512248"/>
          </a:xfrm>
          <a:prstGeom prst="round2DiagRect">
            <a:avLst/>
          </a:prstGeom>
          <a:ln>
            <a:solidFill>
              <a:srgbClr val="4B1B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57059" y="694705"/>
            <a:ext cx="3716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Весеннее настроение. </a:t>
            </a:r>
            <a:r>
              <a:rPr lang="ru-RU" sz="2800" dirty="0"/>
              <a:t>А</a:t>
            </a:r>
            <a:r>
              <a:rPr lang="ru-RU" sz="2800" dirty="0" smtClean="0"/>
              <a:t>кварель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8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-10000" r="1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54727" y="5043053"/>
            <a:ext cx="3408218" cy="872838"/>
          </a:xfrm>
          <a:prstGeom prst="round2DiagRect">
            <a:avLst/>
          </a:prstGeom>
          <a:ln>
            <a:solidFill>
              <a:srgbClr val="4B1B2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6508" y="5217862"/>
            <a:ext cx="232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Грусть. Масло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92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6778" y="241360"/>
            <a:ext cx="4538458" cy="1082915"/>
          </a:xfrm>
          <a:prstGeom prst="round2DiagRect">
            <a:avLst/>
          </a:prstGeom>
          <a:ln>
            <a:solidFill>
              <a:srgbClr val="D2CDC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8553" y="370168"/>
            <a:ext cx="4679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Ученики Елены Сергеевны</a:t>
            </a:r>
          </a:p>
          <a:p>
            <a:pPr algn="just"/>
            <a:r>
              <a:rPr lang="ru-RU" sz="2800" dirty="0" smtClean="0"/>
              <a:t> в работе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40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0726" y="5680364"/>
            <a:ext cx="4304389" cy="832731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37095" y="5873188"/>
            <a:ext cx="470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Виноградова София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08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107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Times New Roman</vt:lpstr>
      <vt:lpstr>Wingdings</vt:lpstr>
      <vt:lpstr>Тема Office</vt:lpstr>
      <vt:lpstr>Atlas</vt:lpstr>
      <vt:lpstr>Казачья семья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Казачья семья </dc:title>
  <dc:creator>Maksim Redkovolos</dc:creator>
  <cp:lastModifiedBy>user1</cp:lastModifiedBy>
  <cp:revision>25</cp:revision>
  <dcterms:created xsi:type="dcterms:W3CDTF">2021-04-19T04:04:10Z</dcterms:created>
  <dcterms:modified xsi:type="dcterms:W3CDTF">2021-04-27T06:50:42Z</dcterms:modified>
</cp:coreProperties>
</file>