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82" r:id="rId4"/>
    <p:sldId id="258" r:id="rId5"/>
    <p:sldId id="266" r:id="rId6"/>
    <p:sldId id="257" r:id="rId7"/>
    <p:sldId id="278" r:id="rId8"/>
    <p:sldId id="260" r:id="rId9"/>
    <p:sldId id="261" r:id="rId10"/>
    <p:sldId id="262" r:id="rId11"/>
    <p:sldId id="263" r:id="rId12"/>
    <p:sldId id="279" r:id="rId13"/>
    <p:sldId id="264" r:id="rId14"/>
    <p:sldId id="269" r:id="rId15"/>
    <p:sldId id="280" r:id="rId16"/>
    <p:sldId id="270" r:id="rId17"/>
    <p:sldId id="1271" r:id="rId18"/>
  </p:sldIdLst>
  <p:sldSz cx="12192000" cy="6858000"/>
  <p:notesSz cx="6858000" cy="9144000"/>
  <p:embeddedFontLst>
    <p:embeddedFont>
      <p:font typeface="Quicksand"/>
      <p:regular r:id="rId20"/>
    </p:embeddedFont>
    <p:embeddedFont>
      <p:font typeface="Calibri" panose="020F0502020204030204" pitchFamily="34" charset="0"/>
      <p:regular r:id="rId20"/>
      <p:bold r:id="rId20"/>
      <p:italic r:id="rId20"/>
      <p:boldItalic r:id="rId20"/>
    </p:embeddedFont>
  </p:embeddedFont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B29A"/>
    <a:srgbClr val="E8EBF0"/>
    <a:srgbClr val="F2FBEE"/>
    <a:srgbClr val="FFDDD2"/>
    <a:srgbClr val="F1FA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942"/>
  </p:normalViewPr>
  <p:slideViewPr>
    <p:cSldViewPr snapToGrid="0" snapToObjects="1">
      <p:cViewPr>
        <p:scale>
          <a:sx n="47" d="100"/>
          <a:sy n="47" d="100"/>
        </p:scale>
        <p:origin x="744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NUL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Quicksand" pitchFamily="2" charset="77"/>
              </a:defRPr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Quicksand" pitchFamily="2" charset="77"/>
              </a:defRPr>
            </a:lvl1pPr>
          </a:lstStyle>
          <a:p>
            <a:fld id="{F812A206-F29C-814E-ACE5-41289620B312}" type="datetimeFigureOut">
              <a:rPr lang="es-ES" smtClean="0"/>
              <a:pPr/>
              <a:t>05/04/2023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Quicksand" pitchFamily="2" charset="77"/>
              </a:defRPr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Quicksand" pitchFamily="2" charset="77"/>
              </a:defRPr>
            </a:lvl1pPr>
          </a:lstStyle>
          <a:p>
            <a:fld id="{3BDD395A-2196-A64B-B93A-4264BD267AB0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22766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Quicksand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Quicksand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Quicksand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Quicksand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Quicksand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D395A-2196-A64B-B93A-4264BD267AB0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7411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AE7ADC-D275-8A43-8AC8-950C4DC4E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E78006-E0F4-5042-9C9F-9406861C22C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err="1"/>
              <a:t>casascascascascs</a:t>
            </a:r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85AD26-6FAB-4645-BF21-C1C535AD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05/04/2023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3F0551-C1CA-DC44-B292-3828D4D72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CAA3FA-0129-0A4A-BF10-CB8CE0735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453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C5179-0DBD-C949-95D5-39DBCE99B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41F0A6-6197-6C48-A88B-73B70F345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85BBC5-94CD-984E-9099-215BC3453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05/04/2023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C2DB44-922D-5240-BA88-57EA6C0C8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7B2C57-8E53-174E-A9B3-4DAF6FADC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875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F649199-9925-2249-ADDE-3EF894F56A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3A2B5C-AA7C-4742-A6C3-BB2CE6BFC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DEE47D-BB08-B74B-B78C-F29352032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05/04/2023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D556FB-B808-CC4E-8563-82FFDAC55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3563D2-3993-2441-A0F2-358CCA0D2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84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8D18CBC2-16F6-324B-A575-D37E1DC5004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31025" y="890588"/>
            <a:ext cx="4160838" cy="4443412"/>
          </a:xfr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s-ES" dirty="0"/>
              <a:t>Place </a:t>
            </a:r>
            <a:r>
              <a:rPr lang="es-ES" dirty="0" err="1"/>
              <a:t>image</a:t>
            </a:r>
            <a:r>
              <a:rPr lang="es-ES" dirty="0"/>
              <a:t> </a:t>
            </a:r>
            <a:r>
              <a:rPr lang="es-ES" dirty="0" err="1"/>
              <a:t>here</a:t>
            </a:r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709F931-487A-964D-83F0-C6A7A4A05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pPr/>
              <a:t>05/04/2023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4669585-D199-5F47-B8EA-C3DA44AA8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FC63FA-F5A3-B840-862E-58AE7DFCD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719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C503EA-62AE-404C-AB92-DC34A999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B10C46-F90A-D24B-A667-3BC4CE7E1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2C51C9-D576-B749-A39D-1203EE43F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05/04/2023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6B9092-A57F-004B-9A36-240512AA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9E7C44-6812-6541-AAD8-C1289205D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96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FB884A-4567-0E47-AFB3-12A5D8316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5856D5-0C47-DA41-860B-A6184EFB6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CB4E0A-8E46-1846-91B9-906DB741A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05/04/2023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6CAA9C-4958-A841-8C16-D113AF79F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DDBD18-6A3D-4044-9BAE-DA1FA2C92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130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63FBB-81BD-0A4D-91B5-A85AB48CA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216D6F-2D6E-6540-BAC4-79C975A3B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164162-73DE-4346-9DA0-DB33869DB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B2A1A1-EE4D-FE49-AE7E-1F2D4B6A1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05/04/2023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2D4147-B54C-7047-9EC4-C05A1A7CE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E96FE4-1AE5-7046-8506-565CEBF9A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376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58D11E-9E4A-3540-A4B5-1CC01656F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B0C41A-2EF9-404E-83D1-42BB0BF34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C7E4FC-5FF6-5042-9357-5E344CCE8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47D6927-085D-5542-87D2-4FDDED874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A3C2827-1C55-1C42-8AA4-5891335D1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90542D0-B845-9643-971F-9ECF344D2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05/04/2023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87EA025-DB51-9143-90B4-3B42ACA5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562E871-28CD-6C4D-B453-56DAD2B3E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466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4C77DE-8403-B143-9919-0969EFE62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04518EF-C919-E341-ACA4-BD11DCB93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05/04/2023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3B5D08F-D137-9242-A6CE-12369B51B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D549CC1-AF63-9747-B269-9A5E0BF2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02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9FEDA38-4A5A-064A-A539-55C8747D9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05/04/2023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42BDF32-3320-064A-998A-5738EC339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7D98BBE-797F-3241-95B0-3620A9BBD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985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CEDF29-FF99-104D-8252-0BA7E0133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ECDD73-4844-4544-8A70-DDE184533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08016D-F8A0-9E4E-941A-C7719C30D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FBD751-3396-9C4C-A2A1-5727E2C8F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05/04/2023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9F3F79-9CB9-A641-AFB8-7512AF2B0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E4D0BF-3BAE-B148-A17F-DA91AFDD6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18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AE2F9-3B68-CE46-AEFF-0AD65ADA9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5E2FAB6-D3CE-A74C-86F6-D03DCAD1F8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7776F8-E8BD-3841-9B73-2AECCB212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BBADC7-AC4E-1445-AA45-C206A7B10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823D-2D9F-DB49-8802-A8B7A5F88D0B}" type="datetimeFigureOut">
              <a:rPr lang="es-ES" smtClean="0"/>
              <a:t>05/04/2023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BD32FF-4863-7E4E-910E-DF86BDE90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861AFD-03BD-7B41-AB14-639D4709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51CE-FC6A-FB4F-AB92-D59402B8D7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85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o de bloque 6">
            <a:extLst>
              <a:ext uri="{FF2B5EF4-FFF2-40B4-BE49-F238E27FC236}">
                <a16:creationId xmlns:a16="http://schemas.microsoft.com/office/drawing/2014/main" id="{96A0CAE5-9B27-F147-A753-A9F2097714D3}"/>
              </a:ext>
            </a:extLst>
          </p:cNvPr>
          <p:cNvSpPr/>
          <p:nvPr userDrawn="1"/>
        </p:nvSpPr>
        <p:spPr>
          <a:xfrm rot="13500000">
            <a:off x="9815252" y="-1952829"/>
            <a:ext cx="4178709" cy="4178709"/>
          </a:xfrm>
          <a:prstGeom prst="blockArc">
            <a:avLst>
              <a:gd name="adj1" fmla="val 12175664"/>
              <a:gd name="adj2" fmla="val 19150979"/>
              <a:gd name="adj3" fmla="val 14003"/>
            </a:avLst>
          </a:prstGeom>
          <a:solidFill>
            <a:schemeClr val="tx2">
              <a:lumMod val="60000"/>
              <a:lumOff val="4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0" i="0" dirty="0">
              <a:solidFill>
                <a:schemeClr val="tx1"/>
              </a:solidFill>
              <a:latin typeface="Quicksand" pitchFamily="2" charset="77"/>
            </a:endParaRPr>
          </a:p>
        </p:txBody>
      </p:sp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E24BD42-EED4-5748-8AB5-A7D98C5C3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360F54-46E1-1C4F-8154-8F24F4A02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4E1D91-314E-BF4E-A647-6F58642F92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Quicksand" pitchFamily="2" charset="77"/>
              </a:defRPr>
            </a:lvl1pPr>
          </a:lstStyle>
          <a:p>
            <a:fld id="{D8D1823D-2D9F-DB49-8802-A8B7A5F88D0B}" type="datetimeFigureOut">
              <a:rPr lang="es-ES" smtClean="0"/>
              <a:pPr/>
              <a:t>05/04/2023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D84DED-C2FE-BC40-B45D-B15310D09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Quicksand" pitchFamily="2" charset="77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56F184-9C49-D64E-9E75-D24CF620D4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Quicksand" pitchFamily="2" charset="77"/>
              </a:defRPr>
            </a:lvl1pPr>
          </a:lstStyle>
          <a:p>
            <a:fld id="{06C751CE-FC6A-FB4F-AB92-D59402B8D7D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B44A2EE-790B-B947-A310-3DFCDC81E104}"/>
              </a:ext>
            </a:extLst>
          </p:cNvPr>
          <p:cNvSpPr/>
          <p:nvPr userDrawn="1"/>
        </p:nvSpPr>
        <p:spPr>
          <a:xfrm rot="18900000">
            <a:off x="11667102" y="2463060"/>
            <a:ext cx="276103" cy="276103"/>
          </a:xfrm>
          <a:prstGeom prst="rect">
            <a:avLst/>
          </a:prstGeom>
          <a:solidFill>
            <a:schemeClr val="tx2">
              <a:lumMod val="60000"/>
              <a:lumOff val="40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0" i="0" dirty="0">
              <a:latin typeface="Quicksand" pitchFamily="2" charset="77"/>
            </a:endParaRPr>
          </a:p>
        </p:txBody>
      </p:sp>
      <p:sp>
        <p:nvSpPr>
          <p:cNvPr id="9" name="Arco de bloque 8">
            <a:extLst>
              <a:ext uri="{FF2B5EF4-FFF2-40B4-BE49-F238E27FC236}">
                <a16:creationId xmlns:a16="http://schemas.microsoft.com/office/drawing/2014/main" id="{A4DA8A26-AC02-D04F-AEBE-9CA324BABF22}"/>
              </a:ext>
            </a:extLst>
          </p:cNvPr>
          <p:cNvSpPr/>
          <p:nvPr userDrawn="1"/>
        </p:nvSpPr>
        <p:spPr>
          <a:xfrm rot="2547369">
            <a:off x="-3427402" y="4403521"/>
            <a:ext cx="4178709" cy="4178709"/>
          </a:xfrm>
          <a:prstGeom prst="blockArc">
            <a:avLst>
              <a:gd name="adj1" fmla="val 15623230"/>
              <a:gd name="adj2" fmla="val 17991358"/>
              <a:gd name="adj3" fmla="val 7748"/>
            </a:avLst>
          </a:prstGeom>
          <a:solidFill>
            <a:schemeClr val="tx2">
              <a:lumMod val="60000"/>
              <a:lumOff val="4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0" i="0" dirty="0">
              <a:solidFill>
                <a:schemeClr val="tx1"/>
              </a:solidFill>
              <a:latin typeface="Quicksand" pitchFamily="2" charset="77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627D9A8-90B1-DD4F-AE7A-A02AFE844D99}"/>
              </a:ext>
            </a:extLst>
          </p:cNvPr>
          <p:cNvSpPr/>
          <p:nvPr userDrawn="1"/>
        </p:nvSpPr>
        <p:spPr>
          <a:xfrm rot="18900000">
            <a:off x="11136488" y="2796917"/>
            <a:ext cx="180026" cy="180026"/>
          </a:xfrm>
          <a:prstGeom prst="rect">
            <a:avLst/>
          </a:prstGeom>
          <a:solidFill>
            <a:schemeClr val="tx2">
              <a:lumMod val="60000"/>
              <a:lumOff val="40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0" i="0" dirty="0">
              <a:latin typeface="Quicksand" pitchFamily="2" charset="77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E357E6D-7A37-9A4C-AD31-02FF40405044}"/>
              </a:ext>
            </a:extLst>
          </p:cNvPr>
          <p:cNvSpPr/>
          <p:nvPr userDrawn="1"/>
        </p:nvSpPr>
        <p:spPr>
          <a:xfrm rot="18900000">
            <a:off x="415827" y="6321602"/>
            <a:ext cx="180026" cy="180026"/>
          </a:xfrm>
          <a:prstGeom prst="rect">
            <a:avLst/>
          </a:prstGeom>
          <a:solidFill>
            <a:schemeClr val="tx2">
              <a:lumMod val="60000"/>
              <a:lumOff val="40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0" i="0" dirty="0">
              <a:latin typeface="Quicksand" pitchFamily="2" charset="77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1E75985-96EF-9E44-B081-B42D41A3B8ED}"/>
              </a:ext>
            </a:extLst>
          </p:cNvPr>
          <p:cNvSpPr/>
          <p:nvPr userDrawn="1"/>
        </p:nvSpPr>
        <p:spPr>
          <a:xfrm rot="18900000">
            <a:off x="700835" y="4740949"/>
            <a:ext cx="113797" cy="113797"/>
          </a:xfrm>
          <a:prstGeom prst="rect">
            <a:avLst/>
          </a:prstGeom>
          <a:solidFill>
            <a:schemeClr val="tx2">
              <a:lumMod val="60000"/>
              <a:lumOff val="40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0" i="0" dirty="0">
              <a:latin typeface="Quicks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9913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bg1"/>
          </a:solidFill>
          <a:latin typeface="Quicksan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Quicksand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Quicksand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Quicksand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Quicksand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Quicksand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upo 133">
            <a:extLst>
              <a:ext uri="{FF2B5EF4-FFF2-40B4-BE49-F238E27FC236}">
                <a16:creationId xmlns:a16="http://schemas.microsoft.com/office/drawing/2014/main" id="{BC3CC60B-FCC9-9544-A4E8-0E71789D355E}"/>
              </a:ext>
            </a:extLst>
          </p:cNvPr>
          <p:cNvGrpSpPr/>
          <p:nvPr/>
        </p:nvGrpSpPr>
        <p:grpSpPr>
          <a:xfrm rot="10800000">
            <a:off x="8900931" y="3507250"/>
            <a:ext cx="3314292" cy="3377111"/>
            <a:chOff x="-33178" y="-1"/>
            <a:chExt cx="3314292" cy="3377111"/>
          </a:xfrm>
        </p:grpSpPr>
        <p:sp>
          <p:nvSpPr>
            <p:cNvPr id="135" name="Rectángulo 130">
              <a:extLst>
                <a:ext uri="{FF2B5EF4-FFF2-40B4-BE49-F238E27FC236}">
                  <a16:creationId xmlns:a16="http://schemas.microsoft.com/office/drawing/2014/main" id="{0C675DE9-FAB0-6643-B498-412FF6142F9E}"/>
                </a:ext>
              </a:extLst>
            </p:cNvPr>
            <p:cNvSpPr/>
            <p:nvPr/>
          </p:nvSpPr>
          <p:spPr>
            <a:xfrm>
              <a:off x="0" y="-1"/>
              <a:ext cx="3281114" cy="3377111"/>
            </a:xfrm>
            <a:custGeom>
              <a:avLst/>
              <a:gdLst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2829700 w 2829700"/>
                <a:gd name="connsiteY2" fmla="*/ 2494200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244092 w 2829700"/>
                <a:gd name="connsiteY2" fmla="*/ 1278242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9700" h="2912490">
                  <a:moveTo>
                    <a:pt x="0" y="0"/>
                  </a:moveTo>
                  <a:lnTo>
                    <a:pt x="2829700" y="0"/>
                  </a:lnTo>
                  <a:cubicBezTo>
                    <a:pt x="2301164" y="426081"/>
                    <a:pt x="2764850" y="1134263"/>
                    <a:pt x="1409463" y="1579799"/>
                  </a:cubicBezTo>
                  <a:cubicBezTo>
                    <a:pt x="304102" y="2238037"/>
                    <a:pt x="414697" y="2507171"/>
                    <a:pt x="0" y="291249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6" name="Rectángulo 130">
              <a:extLst>
                <a:ext uri="{FF2B5EF4-FFF2-40B4-BE49-F238E27FC236}">
                  <a16:creationId xmlns:a16="http://schemas.microsoft.com/office/drawing/2014/main" id="{616F224D-0C47-9540-8E7F-F92DBCCA61F1}"/>
                </a:ext>
              </a:extLst>
            </p:cNvPr>
            <p:cNvSpPr/>
            <p:nvPr/>
          </p:nvSpPr>
          <p:spPr>
            <a:xfrm>
              <a:off x="-33178" y="8127"/>
              <a:ext cx="2186221" cy="2470430"/>
            </a:xfrm>
            <a:custGeom>
              <a:avLst/>
              <a:gdLst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2829700 w 2829700"/>
                <a:gd name="connsiteY2" fmla="*/ 2494200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244092 w 2829700"/>
                <a:gd name="connsiteY2" fmla="*/ 1278242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3789262"/>
                <a:gd name="connsiteY0" fmla="*/ 0 h 2912490"/>
                <a:gd name="connsiteX1" fmla="*/ 3789262 w 3789262"/>
                <a:gd name="connsiteY1" fmla="*/ 0 h 2912490"/>
                <a:gd name="connsiteX2" fmla="*/ 1409463 w 3789262"/>
                <a:gd name="connsiteY2" fmla="*/ 1579799 h 2912490"/>
                <a:gd name="connsiteX3" fmla="*/ 0 w 3789262"/>
                <a:gd name="connsiteY3" fmla="*/ 2912490 h 2912490"/>
                <a:gd name="connsiteX4" fmla="*/ 0 w 3789262"/>
                <a:gd name="connsiteY4" fmla="*/ 0 h 2912490"/>
                <a:gd name="connsiteX0" fmla="*/ 0 w 3789262"/>
                <a:gd name="connsiteY0" fmla="*/ 0 h 2912490"/>
                <a:gd name="connsiteX1" fmla="*/ 3789262 w 3789262"/>
                <a:gd name="connsiteY1" fmla="*/ 0 h 2912490"/>
                <a:gd name="connsiteX2" fmla="*/ 1409463 w 3789262"/>
                <a:gd name="connsiteY2" fmla="*/ 1579799 h 2912490"/>
                <a:gd name="connsiteX3" fmla="*/ 0 w 3789262"/>
                <a:gd name="connsiteY3" fmla="*/ 2912490 h 2912490"/>
                <a:gd name="connsiteX4" fmla="*/ 0 w 3789262"/>
                <a:gd name="connsiteY4" fmla="*/ 0 h 2912490"/>
                <a:gd name="connsiteX0" fmla="*/ 0 w 2749737"/>
                <a:gd name="connsiteY0" fmla="*/ 0 h 2912490"/>
                <a:gd name="connsiteX1" fmla="*/ 2749737 w 2749737"/>
                <a:gd name="connsiteY1" fmla="*/ 11424 h 2912490"/>
                <a:gd name="connsiteX2" fmla="*/ 1409463 w 2749737"/>
                <a:gd name="connsiteY2" fmla="*/ 1579799 h 2912490"/>
                <a:gd name="connsiteX3" fmla="*/ 0 w 2749737"/>
                <a:gd name="connsiteY3" fmla="*/ 2912490 h 2912490"/>
                <a:gd name="connsiteX4" fmla="*/ 0 w 2749737"/>
                <a:gd name="connsiteY4" fmla="*/ 0 h 2912490"/>
                <a:gd name="connsiteX0" fmla="*/ 0 w 2749737"/>
                <a:gd name="connsiteY0" fmla="*/ 0 h 2912490"/>
                <a:gd name="connsiteX1" fmla="*/ 2749737 w 2749737"/>
                <a:gd name="connsiteY1" fmla="*/ 11424 h 2912490"/>
                <a:gd name="connsiteX2" fmla="*/ 1569390 w 2749737"/>
                <a:gd name="connsiteY2" fmla="*/ 2150967 h 2912490"/>
                <a:gd name="connsiteX3" fmla="*/ 0 w 2749737"/>
                <a:gd name="connsiteY3" fmla="*/ 2912490 h 2912490"/>
                <a:gd name="connsiteX4" fmla="*/ 0 w 2749737"/>
                <a:gd name="connsiteY4" fmla="*/ 0 h 2912490"/>
                <a:gd name="connsiteX0" fmla="*/ 0 w 2749737"/>
                <a:gd name="connsiteY0" fmla="*/ 0 h 2912490"/>
                <a:gd name="connsiteX1" fmla="*/ 2749737 w 2749737"/>
                <a:gd name="connsiteY1" fmla="*/ 11424 h 2912490"/>
                <a:gd name="connsiteX2" fmla="*/ 1569390 w 2749737"/>
                <a:gd name="connsiteY2" fmla="*/ 2150967 h 2912490"/>
                <a:gd name="connsiteX3" fmla="*/ 0 w 2749737"/>
                <a:gd name="connsiteY3" fmla="*/ 2912490 h 2912490"/>
                <a:gd name="connsiteX4" fmla="*/ 0 w 2749737"/>
                <a:gd name="connsiteY4" fmla="*/ 0 h 2912490"/>
                <a:gd name="connsiteX0" fmla="*/ 0 w 2464153"/>
                <a:gd name="connsiteY0" fmla="*/ 0 h 2912490"/>
                <a:gd name="connsiteX1" fmla="*/ 2464153 w 2464153"/>
                <a:gd name="connsiteY1" fmla="*/ 11424 h 2912490"/>
                <a:gd name="connsiteX2" fmla="*/ 1569390 w 2464153"/>
                <a:gd name="connsiteY2" fmla="*/ 2150967 h 2912490"/>
                <a:gd name="connsiteX3" fmla="*/ 0 w 2464153"/>
                <a:gd name="connsiteY3" fmla="*/ 2912490 h 2912490"/>
                <a:gd name="connsiteX4" fmla="*/ 0 w 2464153"/>
                <a:gd name="connsiteY4" fmla="*/ 0 h 2912490"/>
                <a:gd name="connsiteX0" fmla="*/ 0 w 2528698"/>
                <a:gd name="connsiteY0" fmla="*/ 0 h 2912490"/>
                <a:gd name="connsiteX1" fmla="*/ 2464153 w 2528698"/>
                <a:gd name="connsiteY1" fmla="*/ 11424 h 2912490"/>
                <a:gd name="connsiteX2" fmla="*/ 1569390 w 2528698"/>
                <a:gd name="connsiteY2" fmla="*/ 2150967 h 2912490"/>
                <a:gd name="connsiteX3" fmla="*/ 0 w 2528698"/>
                <a:gd name="connsiteY3" fmla="*/ 2912490 h 2912490"/>
                <a:gd name="connsiteX4" fmla="*/ 0 w 2528698"/>
                <a:gd name="connsiteY4" fmla="*/ 0 h 2912490"/>
                <a:gd name="connsiteX0" fmla="*/ 22846 w 2551544"/>
                <a:gd name="connsiteY0" fmla="*/ 0 h 2672599"/>
                <a:gd name="connsiteX1" fmla="*/ 2486999 w 2551544"/>
                <a:gd name="connsiteY1" fmla="*/ 11424 h 2672599"/>
                <a:gd name="connsiteX2" fmla="*/ 1592236 w 2551544"/>
                <a:gd name="connsiteY2" fmla="*/ 2150967 h 2672599"/>
                <a:gd name="connsiteX3" fmla="*/ 0 w 2551544"/>
                <a:gd name="connsiteY3" fmla="*/ 2672599 h 2672599"/>
                <a:gd name="connsiteX4" fmla="*/ 22846 w 2551544"/>
                <a:gd name="connsiteY4" fmla="*/ 0 h 2672599"/>
                <a:gd name="connsiteX0" fmla="*/ 45692 w 2574390"/>
                <a:gd name="connsiteY0" fmla="*/ 0 h 2946760"/>
                <a:gd name="connsiteX1" fmla="*/ 2509845 w 2574390"/>
                <a:gd name="connsiteY1" fmla="*/ 11424 h 2946760"/>
                <a:gd name="connsiteX2" fmla="*/ 1615082 w 2574390"/>
                <a:gd name="connsiteY2" fmla="*/ 2150967 h 2946760"/>
                <a:gd name="connsiteX3" fmla="*/ 0 w 2574390"/>
                <a:gd name="connsiteY3" fmla="*/ 2946760 h 2946760"/>
                <a:gd name="connsiteX4" fmla="*/ 45692 w 2574390"/>
                <a:gd name="connsiteY4" fmla="*/ 0 h 2946760"/>
                <a:gd name="connsiteX0" fmla="*/ 45692 w 2574390"/>
                <a:gd name="connsiteY0" fmla="*/ 0 h 2946760"/>
                <a:gd name="connsiteX1" fmla="*/ 2509845 w 2574390"/>
                <a:gd name="connsiteY1" fmla="*/ 11424 h 2946760"/>
                <a:gd name="connsiteX2" fmla="*/ 1615082 w 2574390"/>
                <a:gd name="connsiteY2" fmla="*/ 2150967 h 2946760"/>
                <a:gd name="connsiteX3" fmla="*/ 0 w 2574390"/>
                <a:gd name="connsiteY3" fmla="*/ 2946760 h 2946760"/>
                <a:gd name="connsiteX4" fmla="*/ 45692 w 2574390"/>
                <a:gd name="connsiteY4" fmla="*/ 0 h 2946760"/>
                <a:gd name="connsiteX0" fmla="*/ 45692 w 2578736"/>
                <a:gd name="connsiteY0" fmla="*/ 0 h 2946760"/>
                <a:gd name="connsiteX1" fmla="*/ 2509845 w 2578736"/>
                <a:gd name="connsiteY1" fmla="*/ 11424 h 2946760"/>
                <a:gd name="connsiteX2" fmla="*/ 1637928 w 2578736"/>
                <a:gd name="connsiteY2" fmla="*/ 2036733 h 2946760"/>
                <a:gd name="connsiteX3" fmla="*/ 0 w 2578736"/>
                <a:gd name="connsiteY3" fmla="*/ 2946760 h 2946760"/>
                <a:gd name="connsiteX4" fmla="*/ 45692 w 2578736"/>
                <a:gd name="connsiteY4" fmla="*/ 0 h 2946760"/>
                <a:gd name="connsiteX0" fmla="*/ 45692 w 2578736"/>
                <a:gd name="connsiteY0" fmla="*/ 0 h 2946760"/>
                <a:gd name="connsiteX1" fmla="*/ 2509845 w 2578736"/>
                <a:gd name="connsiteY1" fmla="*/ 11424 h 2946760"/>
                <a:gd name="connsiteX2" fmla="*/ 1637928 w 2578736"/>
                <a:gd name="connsiteY2" fmla="*/ 2036733 h 2946760"/>
                <a:gd name="connsiteX3" fmla="*/ 0 w 2578736"/>
                <a:gd name="connsiteY3" fmla="*/ 2946760 h 2946760"/>
                <a:gd name="connsiteX4" fmla="*/ 45692 w 2578736"/>
                <a:gd name="connsiteY4" fmla="*/ 0 h 2946760"/>
                <a:gd name="connsiteX0" fmla="*/ 11421 w 2578736"/>
                <a:gd name="connsiteY0" fmla="*/ 0 h 2935336"/>
                <a:gd name="connsiteX1" fmla="*/ 2509845 w 2578736"/>
                <a:gd name="connsiteY1" fmla="*/ 0 h 2935336"/>
                <a:gd name="connsiteX2" fmla="*/ 1637928 w 2578736"/>
                <a:gd name="connsiteY2" fmla="*/ 2025309 h 2935336"/>
                <a:gd name="connsiteX3" fmla="*/ 0 w 2578736"/>
                <a:gd name="connsiteY3" fmla="*/ 2935336 h 2935336"/>
                <a:gd name="connsiteX4" fmla="*/ 11421 w 2578736"/>
                <a:gd name="connsiteY4" fmla="*/ 0 h 2935336"/>
                <a:gd name="connsiteX0" fmla="*/ 0 w 2567315"/>
                <a:gd name="connsiteY0" fmla="*/ 0 h 2901066"/>
                <a:gd name="connsiteX1" fmla="*/ 2498424 w 2567315"/>
                <a:gd name="connsiteY1" fmla="*/ 0 h 2901066"/>
                <a:gd name="connsiteX2" fmla="*/ 1626507 w 2567315"/>
                <a:gd name="connsiteY2" fmla="*/ 2025309 h 2901066"/>
                <a:gd name="connsiteX3" fmla="*/ 2 w 2567315"/>
                <a:gd name="connsiteY3" fmla="*/ 2901066 h 2901066"/>
                <a:gd name="connsiteX4" fmla="*/ 0 w 2567315"/>
                <a:gd name="connsiteY4" fmla="*/ 0 h 2901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67315" h="2901066">
                  <a:moveTo>
                    <a:pt x="0" y="0"/>
                  </a:moveTo>
                  <a:lnTo>
                    <a:pt x="2498424" y="0"/>
                  </a:lnTo>
                  <a:cubicBezTo>
                    <a:pt x="2632443" y="574583"/>
                    <a:pt x="2673463" y="1591197"/>
                    <a:pt x="1626507" y="2025309"/>
                  </a:cubicBezTo>
                  <a:cubicBezTo>
                    <a:pt x="486875" y="2557891"/>
                    <a:pt x="620319" y="2358668"/>
                    <a:pt x="2" y="2901066"/>
                  </a:cubicBezTo>
                  <a:cubicBezTo>
                    <a:pt x="1" y="1934044"/>
                    <a:pt x="1" y="96702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15DF8DA7-86F0-BA4A-8882-E3860A0C3F19}"/>
              </a:ext>
            </a:extLst>
          </p:cNvPr>
          <p:cNvGrpSpPr/>
          <p:nvPr/>
        </p:nvGrpSpPr>
        <p:grpSpPr>
          <a:xfrm>
            <a:off x="-42904" y="-1600"/>
            <a:ext cx="3324018" cy="3378710"/>
            <a:chOff x="-42904" y="-1600"/>
            <a:chExt cx="3324018" cy="3378710"/>
          </a:xfrm>
        </p:grpSpPr>
        <p:sp>
          <p:nvSpPr>
            <p:cNvPr id="131" name="Rectángulo 130">
              <a:extLst>
                <a:ext uri="{FF2B5EF4-FFF2-40B4-BE49-F238E27FC236}">
                  <a16:creationId xmlns:a16="http://schemas.microsoft.com/office/drawing/2014/main" id="{686E5645-D45F-BF44-B7F3-70967B41364A}"/>
                </a:ext>
              </a:extLst>
            </p:cNvPr>
            <p:cNvSpPr/>
            <p:nvPr/>
          </p:nvSpPr>
          <p:spPr>
            <a:xfrm>
              <a:off x="0" y="-1"/>
              <a:ext cx="3281114" cy="3377111"/>
            </a:xfrm>
            <a:custGeom>
              <a:avLst/>
              <a:gdLst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2829700 w 2829700"/>
                <a:gd name="connsiteY2" fmla="*/ 2494200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244092 w 2829700"/>
                <a:gd name="connsiteY2" fmla="*/ 1278242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9700" h="2912490">
                  <a:moveTo>
                    <a:pt x="0" y="0"/>
                  </a:moveTo>
                  <a:lnTo>
                    <a:pt x="2829700" y="0"/>
                  </a:lnTo>
                  <a:cubicBezTo>
                    <a:pt x="2301164" y="426081"/>
                    <a:pt x="2764850" y="1134263"/>
                    <a:pt x="1409463" y="1579799"/>
                  </a:cubicBezTo>
                  <a:cubicBezTo>
                    <a:pt x="304102" y="2238037"/>
                    <a:pt x="414697" y="2507171"/>
                    <a:pt x="0" y="291249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2" name="Rectángulo 130">
              <a:extLst>
                <a:ext uri="{FF2B5EF4-FFF2-40B4-BE49-F238E27FC236}">
                  <a16:creationId xmlns:a16="http://schemas.microsoft.com/office/drawing/2014/main" id="{536F6896-E792-CB4F-A5D1-D319C5BCBD83}"/>
                </a:ext>
              </a:extLst>
            </p:cNvPr>
            <p:cNvSpPr/>
            <p:nvPr/>
          </p:nvSpPr>
          <p:spPr>
            <a:xfrm>
              <a:off x="-42904" y="-1600"/>
              <a:ext cx="2195947" cy="2509341"/>
            </a:xfrm>
            <a:custGeom>
              <a:avLst/>
              <a:gdLst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2829700 w 2829700"/>
                <a:gd name="connsiteY2" fmla="*/ 2494200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494200"/>
                <a:gd name="connsiteX1" fmla="*/ 2829700 w 2829700"/>
                <a:gd name="connsiteY1" fmla="*/ 0 h 2494200"/>
                <a:gd name="connsiteX2" fmla="*/ 1244092 w 2829700"/>
                <a:gd name="connsiteY2" fmla="*/ 1278242 h 2494200"/>
                <a:gd name="connsiteX3" fmla="*/ 0 w 2829700"/>
                <a:gd name="connsiteY3" fmla="*/ 2494200 h 2494200"/>
                <a:gd name="connsiteX4" fmla="*/ 0 w 2829700"/>
                <a:gd name="connsiteY4" fmla="*/ 0 h 249420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244092 w 2829700"/>
                <a:gd name="connsiteY2" fmla="*/ 1278242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2829700"/>
                <a:gd name="connsiteY0" fmla="*/ 0 h 2912490"/>
                <a:gd name="connsiteX1" fmla="*/ 2829700 w 2829700"/>
                <a:gd name="connsiteY1" fmla="*/ 0 h 2912490"/>
                <a:gd name="connsiteX2" fmla="*/ 1409463 w 2829700"/>
                <a:gd name="connsiteY2" fmla="*/ 1579799 h 2912490"/>
                <a:gd name="connsiteX3" fmla="*/ 0 w 2829700"/>
                <a:gd name="connsiteY3" fmla="*/ 2912490 h 2912490"/>
                <a:gd name="connsiteX4" fmla="*/ 0 w 2829700"/>
                <a:gd name="connsiteY4" fmla="*/ 0 h 2912490"/>
                <a:gd name="connsiteX0" fmla="*/ 0 w 3789262"/>
                <a:gd name="connsiteY0" fmla="*/ 0 h 2912490"/>
                <a:gd name="connsiteX1" fmla="*/ 3789262 w 3789262"/>
                <a:gd name="connsiteY1" fmla="*/ 0 h 2912490"/>
                <a:gd name="connsiteX2" fmla="*/ 1409463 w 3789262"/>
                <a:gd name="connsiteY2" fmla="*/ 1579799 h 2912490"/>
                <a:gd name="connsiteX3" fmla="*/ 0 w 3789262"/>
                <a:gd name="connsiteY3" fmla="*/ 2912490 h 2912490"/>
                <a:gd name="connsiteX4" fmla="*/ 0 w 3789262"/>
                <a:gd name="connsiteY4" fmla="*/ 0 h 2912490"/>
                <a:gd name="connsiteX0" fmla="*/ 0 w 3789262"/>
                <a:gd name="connsiteY0" fmla="*/ 0 h 2912490"/>
                <a:gd name="connsiteX1" fmla="*/ 3789262 w 3789262"/>
                <a:gd name="connsiteY1" fmla="*/ 0 h 2912490"/>
                <a:gd name="connsiteX2" fmla="*/ 1409463 w 3789262"/>
                <a:gd name="connsiteY2" fmla="*/ 1579799 h 2912490"/>
                <a:gd name="connsiteX3" fmla="*/ 0 w 3789262"/>
                <a:gd name="connsiteY3" fmla="*/ 2912490 h 2912490"/>
                <a:gd name="connsiteX4" fmla="*/ 0 w 3789262"/>
                <a:gd name="connsiteY4" fmla="*/ 0 h 2912490"/>
                <a:gd name="connsiteX0" fmla="*/ 0 w 2749737"/>
                <a:gd name="connsiteY0" fmla="*/ 0 h 2912490"/>
                <a:gd name="connsiteX1" fmla="*/ 2749737 w 2749737"/>
                <a:gd name="connsiteY1" fmla="*/ 11424 h 2912490"/>
                <a:gd name="connsiteX2" fmla="*/ 1409463 w 2749737"/>
                <a:gd name="connsiteY2" fmla="*/ 1579799 h 2912490"/>
                <a:gd name="connsiteX3" fmla="*/ 0 w 2749737"/>
                <a:gd name="connsiteY3" fmla="*/ 2912490 h 2912490"/>
                <a:gd name="connsiteX4" fmla="*/ 0 w 2749737"/>
                <a:gd name="connsiteY4" fmla="*/ 0 h 2912490"/>
                <a:gd name="connsiteX0" fmla="*/ 0 w 2749737"/>
                <a:gd name="connsiteY0" fmla="*/ 0 h 2912490"/>
                <a:gd name="connsiteX1" fmla="*/ 2749737 w 2749737"/>
                <a:gd name="connsiteY1" fmla="*/ 11424 h 2912490"/>
                <a:gd name="connsiteX2" fmla="*/ 1569390 w 2749737"/>
                <a:gd name="connsiteY2" fmla="*/ 2150967 h 2912490"/>
                <a:gd name="connsiteX3" fmla="*/ 0 w 2749737"/>
                <a:gd name="connsiteY3" fmla="*/ 2912490 h 2912490"/>
                <a:gd name="connsiteX4" fmla="*/ 0 w 2749737"/>
                <a:gd name="connsiteY4" fmla="*/ 0 h 2912490"/>
                <a:gd name="connsiteX0" fmla="*/ 0 w 2749737"/>
                <a:gd name="connsiteY0" fmla="*/ 0 h 2912490"/>
                <a:gd name="connsiteX1" fmla="*/ 2749737 w 2749737"/>
                <a:gd name="connsiteY1" fmla="*/ 11424 h 2912490"/>
                <a:gd name="connsiteX2" fmla="*/ 1569390 w 2749737"/>
                <a:gd name="connsiteY2" fmla="*/ 2150967 h 2912490"/>
                <a:gd name="connsiteX3" fmla="*/ 0 w 2749737"/>
                <a:gd name="connsiteY3" fmla="*/ 2912490 h 2912490"/>
                <a:gd name="connsiteX4" fmla="*/ 0 w 2749737"/>
                <a:gd name="connsiteY4" fmla="*/ 0 h 2912490"/>
                <a:gd name="connsiteX0" fmla="*/ 0 w 2464153"/>
                <a:gd name="connsiteY0" fmla="*/ 0 h 2912490"/>
                <a:gd name="connsiteX1" fmla="*/ 2464153 w 2464153"/>
                <a:gd name="connsiteY1" fmla="*/ 11424 h 2912490"/>
                <a:gd name="connsiteX2" fmla="*/ 1569390 w 2464153"/>
                <a:gd name="connsiteY2" fmla="*/ 2150967 h 2912490"/>
                <a:gd name="connsiteX3" fmla="*/ 0 w 2464153"/>
                <a:gd name="connsiteY3" fmla="*/ 2912490 h 2912490"/>
                <a:gd name="connsiteX4" fmla="*/ 0 w 2464153"/>
                <a:gd name="connsiteY4" fmla="*/ 0 h 2912490"/>
                <a:gd name="connsiteX0" fmla="*/ 0 w 2528698"/>
                <a:gd name="connsiteY0" fmla="*/ 0 h 2912490"/>
                <a:gd name="connsiteX1" fmla="*/ 2464153 w 2528698"/>
                <a:gd name="connsiteY1" fmla="*/ 11424 h 2912490"/>
                <a:gd name="connsiteX2" fmla="*/ 1569390 w 2528698"/>
                <a:gd name="connsiteY2" fmla="*/ 2150967 h 2912490"/>
                <a:gd name="connsiteX3" fmla="*/ 0 w 2528698"/>
                <a:gd name="connsiteY3" fmla="*/ 2912490 h 2912490"/>
                <a:gd name="connsiteX4" fmla="*/ 0 w 2528698"/>
                <a:gd name="connsiteY4" fmla="*/ 0 h 2912490"/>
                <a:gd name="connsiteX0" fmla="*/ 22846 w 2551544"/>
                <a:gd name="connsiteY0" fmla="*/ 0 h 2672599"/>
                <a:gd name="connsiteX1" fmla="*/ 2486999 w 2551544"/>
                <a:gd name="connsiteY1" fmla="*/ 11424 h 2672599"/>
                <a:gd name="connsiteX2" fmla="*/ 1592236 w 2551544"/>
                <a:gd name="connsiteY2" fmla="*/ 2150967 h 2672599"/>
                <a:gd name="connsiteX3" fmla="*/ 0 w 2551544"/>
                <a:gd name="connsiteY3" fmla="*/ 2672599 h 2672599"/>
                <a:gd name="connsiteX4" fmla="*/ 22846 w 2551544"/>
                <a:gd name="connsiteY4" fmla="*/ 0 h 2672599"/>
                <a:gd name="connsiteX0" fmla="*/ 45692 w 2574390"/>
                <a:gd name="connsiteY0" fmla="*/ 0 h 2946760"/>
                <a:gd name="connsiteX1" fmla="*/ 2509845 w 2574390"/>
                <a:gd name="connsiteY1" fmla="*/ 11424 h 2946760"/>
                <a:gd name="connsiteX2" fmla="*/ 1615082 w 2574390"/>
                <a:gd name="connsiteY2" fmla="*/ 2150967 h 2946760"/>
                <a:gd name="connsiteX3" fmla="*/ 0 w 2574390"/>
                <a:gd name="connsiteY3" fmla="*/ 2946760 h 2946760"/>
                <a:gd name="connsiteX4" fmla="*/ 45692 w 2574390"/>
                <a:gd name="connsiteY4" fmla="*/ 0 h 2946760"/>
                <a:gd name="connsiteX0" fmla="*/ 45692 w 2574390"/>
                <a:gd name="connsiteY0" fmla="*/ 0 h 2946760"/>
                <a:gd name="connsiteX1" fmla="*/ 2509845 w 2574390"/>
                <a:gd name="connsiteY1" fmla="*/ 11424 h 2946760"/>
                <a:gd name="connsiteX2" fmla="*/ 1615082 w 2574390"/>
                <a:gd name="connsiteY2" fmla="*/ 2150967 h 2946760"/>
                <a:gd name="connsiteX3" fmla="*/ 0 w 2574390"/>
                <a:gd name="connsiteY3" fmla="*/ 2946760 h 2946760"/>
                <a:gd name="connsiteX4" fmla="*/ 45692 w 2574390"/>
                <a:gd name="connsiteY4" fmla="*/ 0 h 2946760"/>
                <a:gd name="connsiteX0" fmla="*/ 45692 w 2578736"/>
                <a:gd name="connsiteY0" fmla="*/ 0 h 2946760"/>
                <a:gd name="connsiteX1" fmla="*/ 2509845 w 2578736"/>
                <a:gd name="connsiteY1" fmla="*/ 11424 h 2946760"/>
                <a:gd name="connsiteX2" fmla="*/ 1637928 w 2578736"/>
                <a:gd name="connsiteY2" fmla="*/ 2036733 h 2946760"/>
                <a:gd name="connsiteX3" fmla="*/ 0 w 2578736"/>
                <a:gd name="connsiteY3" fmla="*/ 2946760 h 2946760"/>
                <a:gd name="connsiteX4" fmla="*/ 45692 w 2578736"/>
                <a:gd name="connsiteY4" fmla="*/ 0 h 2946760"/>
                <a:gd name="connsiteX0" fmla="*/ 45692 w 2578736"/>
                <a:gd name="connsiteY0" fmla="*/ 0 h 2946760"/>
                <a:gd name="connsiteX1" fmla="*/ 2509845 w 2578736"/>
                <a:gd name="connsiteY1" fmla="*/ 11424 h 2946760"/>
                <a:gd name="connsiteX2" fmla="*/ 1637928 w 2578736"/>
                <a:gd name="connsiteY2" fmla="*/ 2036733 h 2946760"/>
                <a:gd name="connsiteX3" fmla="*/ 0 w 2578736"/>
                <a:gd name="connsiteY3" fmla="*/ 2946760 h 2946760"/>
                <a:gd name="connsiteX4" fmla="*/ 45692 w 2578736"/>
                <a:gd name="connsiteY4" fmla="*/ 0 h 2946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8736" h="2946760">
                  <a:moveTo>
                    <a:pt x="45692" y="0"/>
                  </a:moveTo>
                  <a:lnTo>
                    <a:pt x="2509845" y="11424"/>
                  </a:lnTo>
                  <a:cubicBezTo>
                    <a:pt x="2643864" y="586007"/>
                    <a:pt x="2684884" y="1602621"/>
                    <a:pt x="1637928" y="2036733"/>
                  </a:cubicBezTo>
                  <a:cubicBezTo>
                    <a:pt x="498296" y="2569315"/>
                    <a:pt x="620317" y="2404362"/>
                    <a:pt x="0" y="2946760"/>
                  </a:cubicBezTo>
                  <a:lnTo>
                    <a:pt x="4569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latin typeface="Quicksand" pitchFamily="2" charset="77"/>
              </a:endParaRP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F8D6A73-1EDB-2141-B999-7F2DEF291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5961" y="365839"/>
            <a:ext cx="9144000" cy="2387600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МАОУ СОШ №76</a:t>
            </a:r>
            <a:endParaRPr lang="es-ES" sz="7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C095BD-1668-A04A-BFF2-AC8E2AA52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2018" y="3727042"/>
            <a:ext cx="8839537" cy="16557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</a:rPr>
              <a:t>«Система работы с детскими общественными объединениями» </a:t>
            </a:r>
            <a:endParaRPr lang="ru-RU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</a:rPr>
              <a:t>от Советника Директора по Воспитанию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30B29A"/>
                </a:solidFill>
              </a:rPr>
              <a:t>Кучеренко Данила Владимировича</a:t>
            </a:r>
            <a:endParaRPr lang="es-ES" dirty="0">
              <a:solidFill>
                <a:srgbClr val="30B29A"/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5DB1C2AE-405B-0B47-BC81-55A6EBE0CA2F}"/>
              </a:ext>
            </a:extLst>
          </p:cNvPr>
          <p:cNvSpPr txBox="1">
            <a:spLocks/>
          </p:cNvSpPr>
          <p:nvPr/>
        </p:nvSpPr>
        <p:spPr>
          <a:xfrm>
            <a:off x="3961572" y="2808947"/>
            <a:ext cx="4152777" cy="3366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bg1"/>
                </a:solidFill>
                <a:latin typeface="Quicksand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Представляет</a:t>
            </a:r>
            <a:endParaRPr lang="es-ES" sz="24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5719F90-EE7D-8E49-A4D9-BAA6A3337605}"/>
              </a:ext>
            </a:extLst>
          </p:cNvPr>
          <p:cNvSpPr/>
          <p:nvPr/>
        </p:nvSpPr>
        <p:spPr>
          <a:xfrm rot="5400000">
            <a:off x="5781135" y="3458430"/>
            <a:ext cx="51709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grpSp>
        <p:nvGrpSpPr>
          <p:cNvPr id="28" name="Gráfico 626">
            <a:extLst>
              <a:ext uri="{FF2B5EF4-FFF2-40B4-BE49-F238E27FC236}">
                <a16:creationId xmlns:a16="http://schemas.microsoft.com/office/drawing/2014/main" id="{A7A7945C-F3B9-9340-AFB9-4E80D7978A3F}"/>
              </a:ext>
            </a:extLst>
          </p:cNvPr>
          <p:cNvGrpSpPr/>
          <p:nvPr/>
        </p:nvGrpSpPr>
        <p:grpSpPr>
          <a:xfrm rot="20177526">
            <a:off x="10766706" y="3247593"/>
            <a:ext cx="626889" cy="1028155"/>
            <a:chOff x="5728160" y="3844101"/>
            <a:chExt cx="744338" cy="1220782"/>
          </a:xfrm>
          <a:solidFill>
            <a:srgbClr val="262626"/>
          </a:solidFill>
        </p:grpSpPr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B77BA96E-3908-DB4F-8879-09FB49EBBD9E}"/>
                </a:ext>
              </a:extLst>
            </p:cNvPr>
            <p:cNvSpPr/>
            <p:nvPr/>
          </p:nvSpPr>
          <p:spPr>
            <a:xfrm>
              <a:off x="5728160" y="3844101"/>
              <a:ext cx="744338" cy="1220782"/>
            </a:xfrm>
            <a:custGeom>
              <a:avLst/>
              <a:gdLst>
                <a:gd name="connsiteX0" fmla="*/ 212673 w 744338"/>
                <a:gd name="connsiteY0" fmla="*/ 49400 h 1220782"/>
                <a:gd name="connsiteX1" fmla="*/ 318479 w 744338"/>
                <a:gd name="connsiteY1" fmla="*/ 26505 h 1220782"/>
                <a:gd name="connsiteX2" fmla="*/ 437275 w 744338"/>
                <a:gd name="connsiteY2" fmla="*/ 23201 h 1220782"/>
                <a:gd name="connsiteX3" fmla="*/ 616295 w 744338"/>
                <a:gd name="connsiteY3" fmla="*/ 95189 h 1220782"/>
                <a:gd name="connsiteX4" fmla="*/ 711473 w 744338"/>
                <a:gd name="connsiteY4" fmla="*/ 250967 h 1220782"/>
                <a:gd name="connsiteX5" fmla="*/ 706041 w 744338"/>
                <a:gd name="connsiteY5" fmla="*/ 470000 h 1220782"/>
                <a:gd name="connsiteX6" fmla="*/ 607792 w 744338"/>
                <a:gd name="connsiteY6" fmla="*/ 622001 h 1220782"/>
                <a:gd name="connsiteX7" fmla="*/ 509072 w 744338"/>
                <a:gd name="connsiteY7" fmla="*/ 772586 h 1220782"/>
                <a:gd name="connsiteX8" fmla="*/ 469631 w 744338"/>
                <a:gd name="connsiteY8" fmla="*/ 920103 h 1220782"/>
                <a:gd name="connsiteX9" fmla="*/ 465616 w 744338"/>
                <a:gd name="connsiteY9" fmla="*/ 969433 h 1220782"/>
                <a:gd name="connsiteX10" fmla="*/ 412004 w 744338"/>
                <a:gd name="connsiteY10" fmla="*/ 978638 h 1220782"/>
                <a:gd name="connsiteX11" fmla="*/ 274314 w 744338"/>
                <a:gd name="connsiteY11" fmla="*/ 999408 h 1220782"/>
                <a:gd name="connsiteX12" fmla="*/ 311158 w 744338"/>
                <a:gd name="connsiteY12" fmla="*/ 979818 h 1220782"/>
                <a:gd name="connsiteX13" fmla="*/ 297459 w 744338"/>
                <a:gd name="connsiteY13" fmla="*/ 975806 h 1220782"/>
                <a:gd name="connsiteX14" fmla="*/ 271244 w 744338"/>
                <a:gd name="connsiteY14" fmla="*/ 956924 h 1220782"/>
                <a:gd name="connsiteX15" fmla="*/ 242903 w 744338"/>
                <a:gd name="connsiteY15" fmla="*/ 904289 h 1220782"/>
                <a:gd name="connsiteX16" fmla="*/ 242195 w 744338"/>
                <a:gd name="connsiteY16" fmla="*/ 866289 h 1220782"/>
                <a:gd name="connsiteX17" fmla="*/ 228733 w 744338"/>
                <a:gd name="connsiteY17" fmla="*/ 928600 h 1220782"/>
                <a:gd name="connsiteX18" fmla="*/ 252114 w 744338"/>
                <a:gd name="connsiteY18" fmla="*/ 971085 h 1220782"/>
                <a:gd name="connsiteX19" fmla="*/ 254948 w 744338"/>
                <a:gd name="connsiteY19" fmla="*/ 974862 h 1220782"/>
                <a:gd name="connsiteX20" fmla="*/ 261325 w 744338"/>
                <a:gd name="connsiteY20" fmla="*/ 983123 h 1220782"/>
                <a:gd name="connsiteX21" fmla="*/ 210547 w 744338"/>
                <a:gd name="connsiteY21" fmla="*/ 942290 h 1220782"/>
                <a:gd name="connsiteX22" fmla="*/ 215979 w 744338"/>
                <a:gd name="connsiteY22" fmla="*/ 866525 h 1220782"/>
                <a:gd name="connsiteX23" fmla="*/ 120801 w 744338"/>
                <a:gd name="connsiteY23" fmla="*/ 617281 h 1220782"/>
                <a:gd name="connsiteX24" fmla="*/ 34834 w 744338"/>
                <a:gd name="connsiteY24" fmla="*/ 229960 h 1220782"/>
                <a:gd name="connsiteX25" fmla="*/ 103324 w 744338"/>
                <a:gd name="connsiteY25" fmla="*/ 123512 h 1220782"/>
                <a:gd name="connsiteX26" fmla="*/ 151031 w 744338"/>
                <a:gd name="connsiteY26" fmla="*/ 84096 h 1220782"/>
                <a:gd name="connsiteX27" fmla="*/ 177247 w 744338"/>
                <a:gd name="connsiteY27" fmla="*/ 66866 h 1220782"/>
                <a:gd name="connsiteX28" fmla="*/ 193070 w 744338"/>
                <a:gd name="connsiteY28" fmla="*/ 59785 h 1220782"/>
                <a:gd name="connsiteX29" fmla="*/ 198030 w 744338"/>
                <a:gd name="connsiteY29" fmla="*/ 57897 h 1220782"/>
                <a:gd name="connsiteX30" fmla="*/ 168744 w 744338"/>
                <a:gd name="connsiteY30" fmla="*/ 91177 h 1220782"/>
                <a:gd name="connsiteX31" fmla="*/ 134972 w 744338"/>
                <a:gd name="connsiteY31" fmla="*/ 127761 h 1220782"/>
                <a:gd name="connsiteX32" fmla="*/ 68134 w 744338"/>
                <a:gd name="connsiteY32" fmla="*/ 202109 h 1220782"/>
                <a:gd name="connsiteX33" fmla="*/ 57506 w 744338"/>
                <a:gd name="connsiteY33" fmla="*/ 413589 h 1220782"/>
                <a:gd name="connsiteX34" fmla="*/ 49476 w 744338"/>
                <a:gd name="connsiteY34" fmla="*/ 288023 h 1220782"/>
                <a:gd name="connsiteX35" fmla="*/ 90571 w 744338"/>
                <a:gd name="connsiteY35" fmla="*/ 187003 h 1220782"/>
                <a:gd name="connsiteX36" fmla="*/ 202281 w 744338"/>
                <a:gd name="connsiteY36" fmla="*/ 85748 h 1220782"/>
                <a:gd name="connsiteX37" fmla="*/ 242431 w 744338"/>
                <a:gd name="connsiteY37" fmla="*/ 66630 h 1220782"/>
                <a:gd name="connsiteX38" fmla="*/ 229914 w 744338"/>
                <a:gd name="connsiteY38" fmla="*/ 58133 h 1220782"/>
                <a:gd name="connsiteX39" fmla="*/ 212673 w 744338"/>
                <a:gd name="connsiteY39" fmla="*/ 49400 h 1220782"/>
                <a:gd name="connsiteX40" fmla="*/ 513323 w 744338"/>
                <a:gd name="connsiteY40" fmla="*/ 1152826 h 1220782"/>
                <a:gd name="connsiteX41" fmla="*/ 476952 w 744338"/>
                <a:gd name="connsiteY41" fmla="*/ 1176901 h 1220782"/>
                <a:gd name="connsiteX42" fmla="*/ 410587 w 744338"/>
                <a:gd name="connsiteY42" fmla="*/ 1203336 h 1220782"/>
                <a:gd name="connsiteX43" fmla="*/ 339262 w 744338"/>
                <a:gd name="connsiteY43" fmla="*/ 1202864 h 1220782"/>
                <a:gd name="connsiteX44" fmla="*/ 356503 w 744338"/>
                <a:gd name="connsiteY44" fmla="*/ 1181149 h 1220782"/>
                <a:gd name="connsiteX45" fmla="*/ 223065 w 744338"/>
                <a:gd name="connsiteY45" fmla="*/ 1174068 h 1220782"/>
                <a:gd name="connsiteX46" fmla="*/ 200864 w 744338"/>
                <a:gd name="connsiteY46" fmla="*/ 1042365 h 1220782"/>
                <a:gd name="connsiteX47" fmla="*/ 228260 w 744338"/>
                <a:gd name="connsiteY47" fmla="*/ 1017110 h 1220782"/>
                <a:gd name="connsiteX48" fmla="*/ 202517 w 744338"/>
                <a:gd name="connsiteY48" fmla="*/ 1132528 h 1220782"/>
                <a:gd name="connsiteX49" fmla="*/ 229441 w 744338"/>
                <a:gd name="connsiteY49" fmla="*/ 1059831 h 1220782"/>
                <a:gd name="connsiteX50" fmla="*/ 232512 w 744338"/>
                <a:gd name="connsiteY50" fmla="*/ 1099720 h 1220782"/>
                <a:gd name="connsiteX51" fmla="*/ 247154 w 744338"/>
                <a:gd name="connsiteY51" fmla="*/ 1125919 h 1220782"/>
                <a:gd name="connsiteX52" fmla="*/ 274787 w 744338"/>
                <a:gd name="connsiteY52" fmla="*/ 1039769 h 1220782"/>
                <a:gd name="connsiteX53" fmla="*/ 256601 w 744338"/>
                <a:gd name="connsiteY53" fmla="*/ 1016402 h 1220782"/>
                <a:gd name="connsiteX54" fmla="*/ 404919 w 744338"/>
                <a:gd name="connsiteY54" fmla="*/ 1007433 h 1220782"/>
                <a:gd name="connsiteX55" fmla="*/ 412476 w 744338"/>
                <a:gd name="connsiteY55" fmla="*/ 1014278 h 1220782"/>
                <a:gd name="connsiteX56" fmla="*/ 470575 w 744338"/>
                <a:gd name="connsiteY56" fmla="*/ 984303 h 1220782"/>
                <a:gd name="connsiteX57" fmla="*/ 490178 w 744338"/>
                <a:gd name="connsiteY57" fmla="*/ 997992 h 1220782"/>
                <a:gd name="connsiteX58" fmla="*/ 518282 w 744338"/>
                <a:gd name="connsiteY58" fmla="*/ 1119074 h 1220782"/>
                <a:gd name="connsiteX59" fmla="*/ 486399 w 744338"/>
                <a:gd name="connsiteY59" fmla="*/ 1152118 h 1220782"/>
                <a:gd name="connsiteX60" fmla="*/ 502223 w 744338"/>
                <a:gd name="connsiteY60" fmla="*/ 1153770 h 1220782"/>
                <a:gd name="connsiteX61" fmla="*/ 513323 w 744338"/>
                <a:gd name="connsiteY61" fmla="*/ 1152826 h 1220782"/>
                <a:gd name="connsiteX62" fmla="*/ 488288 w 744338"/>
                <a:gd name="connsiteY62" fmla="*/ 1165099 h 1220782"/>
                <a:gd name="connsiteX63" fmla="*/ 481439 w 744338"/>
                <a:gd name="connsiteY63" fmla="*/ 1162031 h 1220782"/>
                <a:gd name="connsiteX64" fmla="*/ 488288 w 744338"/>
                <a:gd name="connsiteY64" fmla="*/ 1165099 h 1220782"/>
                <a:gd name="connsiteX65" fmla="*/ 362644 w 744338"/>
                <a:gd name="connsiteY65" fmla="*/ 1183037 h 1220782"/>
                <a:gd name="connsiteX66" fmla="*/ 360518 w 744338"/>
                <a:gd name="connsiteY66" fmla="*/ 1180205 h 1220782"/>
                <a:gd name="connsiteX67" fmla="*/ 362644 w 744338"/>
                <a:gd name="connsiteY67" fmla="*/ 1183037 h 1220782"/>
                <a:gd name="connsiteX68" fmla="*/ 152212 w 744338"/>
                <a:gd name="connsiteY68" fmla="*/ 1121198 h 1220782"/>
                <a:gd name="connsiteX69" fmla="*/ 187875 w 744338"/>
                <a:gd name="connsiteY69" fmla="*/ 1180205 h 1220782"/>
                <a:gd name="connsiteX70" fmla="*/ 213381 w 744338"/>
                <a:gd name="connsiteY70" fmla="*/ 1187286 h 1220782"/>
                <a:gd name="connsiteX71" fmla="*/ 310921 w 744338"/>
                <a:gd name="connsiteY71" fmla="*/ 1209708 h 1220782"/>
                <a:gd name="connsiteX72" fmla="*/ 521353 w 744338"/>
                <a:gd name="connsiteY72" fmla="*/ 999408 h 1220782"/>
                <a:gd name="connsiteX73" fmla="*/ 510961 w 744338"/>
                <a:gd name="connsiteY73" fmla="*/ 977222 h 1220782"/>
                <a:gd name="connsiteX74" fmla="*/ 604014 w 744338"/>
                <a:gd name="connsiteY74" fmla="*/ 656933 h 1220782"/>
                <a:gd name="connsiteX75" fmla="*/ 656681 w 744338"/>
                <a:gd name="connsiteY75" fmla="*/ 579280 h 1220782"/>
                <a:gd name="connsiteX76" fmla="*/ 741703 w 744338"/>
                <a:gd name="connsiteY76" fmla="*/ 403912 h 1220782"/>
                <a:gd name="connsiteX77" fmla="*/ 707930 w 744338"/>
                <a:gd name="connsiteY77" fmla="*/ 177562 h 1220782"/>
                <a:gd name="connsiteX78" fmla="*/ 581105 w 744338"/>
                <a:gd name="connsiteY78" fmla="*/ 38070 h 1220782"/>
                <a:gd name="connsiteX79" fmla="*/ 252350 w 744338"/>
                <a:gd name="connsiteY79" fmla="*/ 17536 h 1220782"/>
                <a:gd name="connsiteX80" fmla="*/ 125997 w 744338"/>
                <a:gd name="connsiteY80" fmla="*/ 86220 h 1220782"/>
                <a:gd name="connsiteX81" fmla="*/ 3659 w 744338"/>
                <a:gd name="connsiteY81" fmla="*/ 414533 h 1220782"/>
                <a:gd name="connsiteX82" fmla="*/ 135208 w 744338"/>
                <a:gd name="connsiteY82" fmla="*/ 674163 h 1220782"/>
                <a:gd name="connsiteX83" fmla="*/ 173704 w 744338"/>
                <a:gd name="connsiteY83" fmla="*/ 766214 h 1220782"/>
                <a:gd name="connsiteX84" fmla="*/ 198502 w 744338"/>
                <a:gd name="connsiteY84" fmla="*/ 978874 h 1220782"/>
                <a:gd name="connsiteX85" fmla="*/ 152212 w 744338"/>
                <a:gd name="connsiteY85" fmla="*/ 1121198 h 1220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744338" h="1220782">
                  <a:moveTo>
                    <a:pt x="212673" y="49400"/>
                  </a:moveTo>
                  <a:cubicBezTo>
                    <a:pt x="255657" y="37126"/>
                    <a:pt x="264867" y="28393"/>
                    <a:pt x="318479" y="26505"/>
                  </a:cubicBezTo>
                  <a:cubicBezTo>
                    <a:pt x="360046" y="24853"/>
                    <a:pt x="392874" y="18480"/>
                    <a:pt x="437275" y="23201"/>
                  </a:cubicBezTo>
                  <a:cubicBezTo>
                    <a:pt x="504584" y="30282"/>
                    <a:pt x="579688" y="53648"/>
                    <a:pt x="616295" y="95189"/>
                  </a:cubicBezTo>
                  <a:cubicBezTo>
                    <a:pt x="649831" y="133189"/>
                    <a:pt x="696358" y="190072"/>
                    <a:pt x="711473" y="250967"/>
                  </a:cubicBezTo>
                  <a:cubicBezTo>
                    <a:pt x="727060" y="315402"/>
                    <a:pt x="732256" y="411465"/>
                    <a:pt x="706041" y="470000"/>
                  </a:cubicBezTo>
                  <a:lnTo>
                    <a:pt x="607792" y="622001"/>
                  </a:lnTo>
                  <a:cubicBezTo>
                    <a:pt x="574728" y="664958"/>
                    <a:pt x="531272" y="717592"/>
                    <a:pt x="509072" y="772586"/>
                  </a:cubicBezTo>
                  <a:cubicBezTo>
                    <a:pt x="499625" y="795953"/>
                    <a:pt x="470103" y="891544"/>
                    <a:pt x="469631" y="920103"/>
                  </a:cubicBezTo>
                  <a:cubicBezTo>
                    <a:pt x="469394" y="934265"/>
                    <a:pt x="480967" y="948191"/>
                    <a:pt x="465616" y="969433"/>
                  </a:cubicBezTo>
                  <a:cubicBezTo>
                    <a:pt x="455224" y="984067"/>
                    <a:pt x="433968" y="984067"/>
                    <a:pt x="412004" y="978638"/>
                  </a:cubicBezTo>
                  <a:cubicBezTo>
                    <a:pt x="361463" y="966129"/>
                    <a:pt x="325564" y="1004365"/>
                    <a:pt x="274314" y="999408"/>
                  </a:cubicBezTo>
                  <a:lnTo>
                    <a:pt x="311158" y="979818"/>
                  </a:lnTo>
                  <a:cubicBezTo>
                    <a:pt x="288957" y="964476"/>
                    <a:pt x="313519" y="985011"/>
                    <a:pt x="297459" y="975806"/>
                  </a:cubicBezTo>
                  <a:lnTo>
                    <a:pt x="271244" y="956924"/>
                  </a:lnTo>
                  <a:cubicBezTo>
                    <a:pt x="251878" y="947010"/>
                    <a:pt x="241722" y="934265"/>
                    <a:pt x="242903" y="904289"/>
                  </a:cubicBezTo>
                  <a:cubicBezTo>
                    <a:pt x="243376" y="894848"/>
                    <a:pt x="249044" y="877854"/>
                    <a:pt x="242195" y="866289"/>
                  </a:cubicBezTo>
                  <a:cubicBezTo>
                    <a:pt x="228969" y="877618"/>
                    <a:pt x="225426" y="907122"/>
                    <a:pt x="228733" y="928600"/>
                  </a:cubicBezTo>
                  <a:cubicBezTo>
                    <a:pt x="232748" y="953619"/>
                    <a:pt x="241250" y="958340"/>
                    <a:pt x="252114" y="971085"/>
                  </a:cubicBezTo>
                  <a:cubicBezTo>
                    <a:pt x="252823" y="972029"/>
                    <a:pt x="254240" y="973917"/>
                    <a:pt x="254948" y="974862"/>
                  </a:cubicBezTo>
                  <a:lnTo>
                    <a:pt x="261325" y="983123"/>
                  </a:lnTo>
                  <a:cubicBezTo>
                    <a:pt x="228260" y="980526"/>
                    <a:pt x="210311" y="976514"/>
                    <a:pt x="210547" y="942290"/>
                  </a:cubicBezTo>
                  <a:cubicBezTo>
                    <a:pt x="210784" y="923644"/>
                    <a:pt x="216216" y="886351"/>
                    <a:pt x="215979" y="866525"/>
                  </a:cubicBezTo>
                  <a:cubicBezTo>
                    <a:pt x="214798" y="783444"/>
                    <a:pt x="159770" y="681952"/>
                    <a:pt x="120801" y="617281"/>
                  </a:cubicBezTo>
                  <a:cubicBezTo>
                    <a:pt x="24914" y="458435"/>
                    <a:pt x="-10984" y="417130"/>
                    <a:pt x="34834" y="229960"/>
                  </a:cubicBezTo>
                  <a:cubicBezTo>
                    <a:pt x="46879" y="180631"/>
                    <a:pt x="71441" y="153724"/>
                    <a:pt x="103324" y="123512"/>
                  </a:cubicBezTo>
                  <a:cubicBezTo>
                    <a:pt x="118676" y="108879"/>
                    <a:pt x="132374" y="97549"/>
                    <a:pt x="151031" y="84096"/>
                  </a:cubicBezTo>
                  <a:cubicBezTo>
                    <a:pt x="159534" y="77959"/>
                    <a:pt x="165674" y="73002"/>
                    <a:pt x="177247" y="66866"/>
                  </a:cubicBezTo>
                  <a:lnTo>
                    <a:pt x="193070" y="59785"/>
                  </a:lnTo>
                  <a:cubicBezTo>
                    <a:pt x="194724" y="59077"/>
                    <a:pt x="196613" y="58369"/>
                    <a:pt x="198030" y="57897"/>
                  </a:cubicBezTo>
                  <a:lnTo>
                    <a:pt x="168744" y="91177"/>
                  </a:lnTo>
                  <a:cubicBezTo>
                    <a:pt x="155283" y="103922"/>
                    <a:pt x="148197" y="114307"/>
                    <a:pt x="134972" y="127761"/>
                  </a:cubicBezTo>
                  <a:cubicBezTo>
                    <a:pt x="109701" y="152780"/>
                    <a:pt x="86792" y="172134"/>
                    <a:pt x="68134" y="202109"/>
                  </a:cubicBezTo>
                  <a:cubicBezTo>
                    <a:pt x="34125" y="255687"/>
                    <a:pt x="7674" y="363080"/>
                    <a:pt x="57506" y="413589"/>
                  </a:cubicBezTo>
                  <a:cubicBezTo>
                    <a:pt x="46406" y="353402"/>
                    <a:pt x="38140" y="356943"/>
                    <a:pt x="49476" y="288023"/>
                  </a:cubicBezTo>
                  <a:cubicBezTo>
                    <a:pt x="56562" y="245302"/>
                    <a:pt x="67190" y="214147"/>
                    <a:pt x="90571" y="187003"/>
                  </a:cubicBezTo>
                  <a:cubicBezTo>
                    <a:pt x="103797" y="171898"/>
                    <a:pt x="187166" y="90232"/>
                    <a:pt x="202281" y="85748"/>
                  </a:cubicBezTo>
                  <a:cubicBezTo>
                    <a:pt x="229677" y="77723"/>
                    <a:pt x="230858" y="99673"/>
                    <a:pt x="242431" y="66630"/>
                  </a:cubicBezTo>
                  <a:cubicBezTo>
                    <a:pt x="234165" y="54592"/>
                    <a:pt x="242431" y="65214"/>
                    <a:pt x="229914" y="58133"/>
                  </a:cubicBezTo>
                  <a:lnTo>
                    <a:pt x="212673" y="49400"/>
                  </a:lnTo>
                  <a:close/>
                  <a:moveTo>
                    <a:pt x="513323" y="1152826"/>
                  </a:moveTo>
                  <a:cubicBezTo>
                    <a:pt x="501750" y="1161795"/>
                    <a:pt x="494901" y="1169112"/>
                    <a:pt x="476952" y="1176901"/>
                  </a:cubicBezTo>
                  <a:lnTo>
                    <a:pt x="410587" y="1203336"/>
                  </a:lnTo>
                  <a:cubicBezTo>
                    <a:pt x="390040" y="1209236"/>
                    <a:pt x="360282" y="1205460"/>
                    <a:pt x="339262" y="1202864"/>
                  </a:cubicBezTo>
                  <a:lnTo>
                    <a:pt x="356503" y="1181149"/>
                  </a:lnTo>
                  <a:cubicBezTo>
                    <a:pt x="271953" y="1203572"/>
                    <a:pt x="311394" y="1192951"/>
                    <a:pt x="223065" y="1174068"/>
                  </a:cubicBezTo>
                  <a:cubicBezTo>
                    <a:pt x="127414" y="1153298"/>
                    <a:pt x="185749" y="1080366"/>
                    <a:pt x="200864" y="1042365"/>
                  </a:cubicBezTo>
                  <a:cubicBezTo>
                    <a:pt x="211256" y="1016638"/>
                    <a:pt x="203934" y="1023955"/>
                    <a:pt x="228260" y="1017110"/>
                  </a:cubicBezTo>
                  <a:cubicBezTo>
                    <a:pt x="220703" y="1055347"/>
                    <a:pt x="194487" y="1086502"/>
                    <a:pt x="202517" y="1132528"/>
                  </a:cubicBezTo>
                  <a:cubicBezTo>
                    <a:pt x="214798" y="1121670"/>
                    <a:pt x="218577" y="1088391"/>
                    <a:pt x="229441" y="1059831"/>
                  </a:cubicBezTo>
                  <a:cubicBezTo>
                    <a:pt x="242195" y="1075173"/>
                    <a:pt x="232748" y="1072577"/>
                    <a:pt x="232512" y="1099720"/>
                  </a:cubicBezTo>
                  <a:cubicBezTo>
                    <a:pt x="232275" y="1120490"/>
                    <a:pt x="230858" y="1119310"/>
                    <a:pt x="247154" y="1125919"/>
                  </a:cubicBezTo>
                  <a:cubicBezTo>
                    <a:pt x="259908" y="1077061"/>
                    <a:pt x="234873" y="1111285"/>
                    <a:pt x="274787" y="1039769"/>
                  </a:cubicBezTo>
                  <a:cubicBezTo>
                    <a:pt x="265104" y="1026079"/>
                    <a:pt x="262978" y="1034576"/>
                    <a:pt x="256601" y="1016402"/>
                  </a:cubicBezTo>
                  <a:cubicBezTo>
                    <a:pt x="302419" y="1014750"/>
                    <a:pt x="373744" y="989259"/>
                    <a:pt x="404919" y="1007433"/>
                  </a:cubicBezTo>
                  <a:cubicBezTo>
                    <a:pt x="415783" y="1014042"/>
                    <a:pt x="400431" y="1008613"/>
                    <a:pt x="412476" y="1014278"/>
                  </a:cubicBezTo>
                  <a:cubicBezTo>
                    <a:pt x="438692" y="1001297"/>
                    <a:pt x="446722" y="1000352"/>
                    <a:pt x="470575" y="984303"/>
                  </a:cubicBezTo>
                  <a:cubicBezTo>
                    <a:pt x="471520" y="985011"/>
                    <a:pt x="487580" y="995868"/>
                    <a:pt x="490178" y="997992"/>
                  </a:cubicBezTo>
                  <a:cubicBezTo>
                    <a:pt x="515212" y="1021359"/>
                    <a:pt x="528910" y="1092875"/>
                    <a:pt x="518282" y="1119074"/>
                  </a:cubicBezTo>
                  <a:cubicBezTo>
                    <a:pt x="512142" y="1133944"/>
                    <a:pt x="497971" y="1142913"/>
                    <a:pt x="486399" y="1152118"/>
                  </a:cubicBezTo>
                  <a:cubicBezTo>
                    <a:pt x="500097" y="1161795"/>
                    <a:pt x="479786" y="1155186"/>
                    <a:pt x="502223" y="1153770"/>
                  </a:cubicBezTo>
                  <a:cubicBezTo>
                    <a:pt x="514267" y="1153062"/>
                    <a:pt x="493484" y="1145037"/>
                    <a:pt x="513323" y="1152826"/>
                  </a:cubicBezTo>
                  <a:close/>
                  <a:moveTo>
                    <a:pt x="488288" y="1165099"/>
                  </a:moveTo>
                  <a:cubicBezTo>
                    <a:pt x="496554" y="1156602"/>
                    <a:pt x="481675" y="1162031"/>
                    <a:pt x="481439" y="1162031"/>
                  </a:cubicBezTo>
                  <a:cubicBezTo>
                    <a:pt x="467505" y="1156602"/>
                    <a:pt x="482856" y="1170528"/>
                    <a:pt x="488288" y="1165099"/>
                  </a:cubicBezTo>
                  <a:close/>
                  <a:moveTo>
                    <a:pt x="362644" y="1183037"/>
                  </a:moveTo>
                  <a:cubicBezTo>
                    <a:pt x="363352" y="1182093"/>
                    <a:pt x="360754" y="1180441"/>
                    <a:pt x="360518" y="1180205"/>
                  </a:cubicBezTo>
                  <a:lnTo>
                    <a:pt x="362644" y="1183037"/>
                  </a:lnTo>
                  <a:close/>
                  <a:moveTo>
                    <a:pt x="152212" y="1121198"/>
                  </a:moveTo>
                  <a:cubicBezTo>
                    <a:pt x="155991" y="1150230"/>
                    <a:pt x="162604" y="1171708"/>
                    <a:pt x="187875" y="1180205"/>
                  </a:cubicBezTo>
                  <a:cubicBezTo>
                    <a:pt x="194724" y="1182565"/>
                    <a:pt x="204171" y="1184454"/>
                    <a:pt x="213381" y="1187286"/>
                  </a:cubicBezTo>
                  <a:cubicBezTo>
                    <a:pt x="270772" y="1205224"/>
                    <a:pt x="280219" y="1195075"/>
                    <a:pt x="310921" y="1209708"/>
                  </a:cubicBezTo>
                  <a:cubicBezTo>
                    <a:pt x="387442" y="1245821"/>
                    <a:pt x="615822" y="1198143"/>
                    <a:pt x="521353" y="999408"/>
                  </a:cubicBezTo>
                  <a:cubicBezTo>
                    <a:pt x="516393" y="988787"/>
                    <a:pt x="515684" y="990675"/>
                    <a:pt x="510961" y="977222"/>
                  </a:cubicBezTo>
                  <a:cubicBezTo>
                    <a:pt x="467269" y="852600"/>
                    <a:pt x="535759" y="748040"/>
                    <a:pt x="604014" y="656933"/>
                  </a:cubicBezTo>
                  <a:cubicBezTo>
                    <a:pt x="623616" y="630498"/>
                    <a:pt x="637787" y="606659"/>
                    <a:pt x="656681" y="579280"/>
                  </a:cubicBezTo>
                  <a:cubicBezTo>
                    <a:pt x="690926" y="529951"/>
                    <a:pt x="734618" y="480385"/>
                    <a:pt x="741703" y="403912"/>
                  </a:cubicBezTo>
                  <a:cubicBezTo>
                    <a:pt x="748789" y="328620"/>
                    <a:pt x="742884" y="226892"/>
                    <a:pt x="707930" y="177562"/>
                  </a:cubicBezTo>
                  <a:cubicBezTo>
                    <a:pt x="660223" y="110531"/>
                    <a:pt x="653374" y="82916"/>
                    <a:pt x="581105" y="38070"/>
                  </a:cubicBezTo>
                  <a:cubicBezTo>
                    <a:pt x="507182" y="-7719"/>
                    <a:pt x="337845" y="-9135"/>
                    <a:pt x="252350" y="17536"/>
                  </a:cubicBezTo>
                  <a:cubicBezTo>
                    <a:pt x="161187" y="45859"/>
                    <a:pt x="172996" y="50816"/>
                    <a:pt x="125997" y="86220"/>
                  </a:cubicBezTo>
                  <a:cubicBezTo>
                    <a:pt x="18538" y="167177"/>
                    <a:pt x="-11456" y="264420"/>
                    <a:pt x="3659" y="414533"/>
                  </a:cubicBezTo>
                  <a:cubicBezTo>
                    <a:pt x="10980" y="488646"/>
                    <a:pt x="116786" y="634039"/>
                    <a:pt x="135208" y="674163"/>
                  </a:cubicBezTo>
                  <a:lnTo>
                    <a:pt x="173704" y="766214"/>
                  </a:lnTo>
                  <a:cubicBezTo>
                    <a:pt x="223773" y="869830"/>
                    <a:pt x="144655" y="917271"/>
                    <a:pt x="198502" y="978874"/>
                  </a:cubicBezTo>
                  <a:cubicBezTo>
                    <a:pt x="172996" y="1052987"/>
                    <a:pt x="144891" y="1066204"/>
                    <a:pt x="152212" y="112119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09BC114F-5C76-9348-B179-2288CED3720C}"/>
                </a:ext>
              </a:extLst>
            </p:cNvPr>
            <p:cNvSpPr/>
            <p:nvPr/>
          </p:nvSpPr>
          <p:spPr>
            <a:xfrm>
              <a:off x="5992463" y="3970295"/>
              <a:ext cx="186862" cy="509777"/>
            </a:xfrm>
            <a:custGeom>
              <a:avLst/>
              <a:gdLst>
                <a:gd name="connsiteX0" fmla="*/ 125973 w 186862"/>
                <a:gd name="connsiteY0" fmla="*/ 38387 h 509777"/>
                <a:gd name="connsiteX1" fmla="*/ 50397 w 186862"/>
                <a:gd name="connsiteY1" fmla="*/ 454738 h 509777"/>
                <a:gd name="connsiteX2" fmla="*/ 34337 w 186862"/>
                <a:gd name="connsiteY2" fmla="*/ 399744 h 509777"/>
                <a:gd name="connsiteX3" fmla="*/ 32448 w 186862"/>
                <a:gd name="connsiteY3" fmla="*/ 120288 h 509777"/>
                <a:gd name="connsiteX4" fmla="*/ 57482 w 186862"/>
                <a:gd name="connsiteY4" fmla="*/ 46884 h 509777"/>
                <a:gd name="connsiteX5" fmla="*/ 62678 w 186862"/>
                <a:gd name="connsiteY5" fmla="*/ 41219 h 509777"/>
                <a:gd name="connsiteX6" fmla="*/ 82281 w 186862"/>
                <a:gd name="connsiteY6" fmla="*/ 21629 h 509777"/>
                <a:gd name="connsiteX7" fmla="*/ 51578 w 186862"/>
                <a:gd name="connsiteY7" fmla="*/ 105182 h 509777"/>
                <a:gd name="connsiteX8" fmla="*/ 67874 w 186862"/>
                <a:gd name="connsiteY8" fmla="*/ 199593 h 509777"/>
                <a:gd name="connsiteX9" fmla="*/ 125973 w 186862"/>
                <a:gd name="connsiteY9" fmla="*/ 38387 h 509777"/>
                <a:gd name="connsiteX10" fmla="*/ 100702 w 186862"/>
                <a:gd name="connsiteY10" fmla="*/ 503596 h 509777"/>
                <a:gd name="connsiteX11" fmla="*/ 166359 w 186862"/>
                <a:gd name="connsiteY11" fmla="*/ 395732 h 509777"/>
                <a:gd name="connsiteX12" fmla="*/ 72597 w 186862"/>
                <a:gd name="connsiteY12" fmla="*/ 3219 h 509777"/>
                <a:gd name="connsiteX13" fmla="*/ 1509 w 186862"/>
                <a:gd name="connsiteY13" fmla="*/ 190860 h 509777"/>
                <a:gd name="connsiteX14" fmla="*/ 92 w 186862"/>
                <a:gd name="connsiteY14" fmla="*/ 271817 h 509777"/>
                <a:gd name="connsiteX15" fmla="*/ 42131 w 186862"/>
                <a:gd name="connsiteY15" fmla="*/ 484950 h 509777"/>
                <a:gd name="connsiteX16" fmla="*/ 66693 w 186862"/>
                <a:gd name="connsiteY16" fmla="*/ 504304 h 509777"/>
                <a:gd name="connsiteX17" fmla="*/ 82281 w 186862"/>
                <a:gd name="connsiteY17" fmla="*/ 509497 h 509777"/>
                <a:gd name="connsiteX18" fmla="*/ 100702 w 186862"/>
                <a:gd name="connsiteY18" fmla="*/ 503596 h 509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6862" h="509777">
                  <a:moveTo>
                    <a:pt x="125973" y="38387"/>
                  </a:moveTo>
                  <a:cubicBezTo>
                    <a:pt x="225402" y="153804"/>
                    <a:pt x="138962" y="603671"/>
                    <a:pt x="50397" y="454738"/>
                  </a:cubicBezTo>
                  <a:cubicBezTo>
                    <a:pt x="36699" y="431608"/>
                    <a:pt x="38352" y="431372"/>
                    <a:pt x="34337" y="399744"/>
                  </a:cubicBezTo>
                  <a:cubicBezTo>
                    <a:pt x="21820" y="301793"/>
                    <a:pt x="19458" y="219183"/>
                    <a:pt x="32448" y="120288"/>
                  </a:cubicBezTo>
                  <a:cubicBezTo>
                    <a:pt x="38588" y="73791"/>
                    <a:pt x="38352" y="68126"/>
                    <a:pt x="57482" y="46884"/>
                  </a:cubicBezTo>
                  <a:lnTo>
                    <a:pt x="62678" y="41219"/>
                  </a:lnTo>
                  <a:cubicBezTo>
                    <a:pt x="76612" y="24697"/>
                    <a:pt x="57482" y="33194"/>
                    <a:pt x="82281" y="21629"/>
                  </a:cubicBezTo>
                  <a:cubicBezTo>
                    <a:pt x="76612" y="50188"/>
                    <a:pt x="57482" y="68126"/>
                    <a:pt x="51578" y="105182"/>
                  </a:cubicBezTo>
                  <a:lnTo>
                    <a:pt x="67874" y="199593"/>
                  </a:lnTo>
                  <a:cubicBezTo>
                    <a:pt x="69999" y="181891"/>
                    <a:pt x="44965" y="32014"/>
                    <a:pt x="125973" y="38387"/>
                  </a:cubicBezTo>
                  <a:close/>
                  <a:moveTo>
                    <a:pt x="100702" y="503596"/>
                  </a:moveTo>
                  <a:cubicBezTo>
                    <a:pt x="139671" y="475745"/>
                    <a:pt x="149118" y="464651"/>
                    <a:pt x="166359" y="395732"/>
                  </a:cubicBezTo>
                  <a:cubicBezTo>
                    <a:pt x="192102" y="293532"/>
                    <a:pt x="219734" y="-35962"/>
                    <a:pt x="72597" y="3219"/>
                  </a:cubicBezTo>
                  <a:cubicBezTo>
                    <a:pt x="19931" y="17144"/>
                    <a:pt x="1981" y="147431"/>
                    <a:pt x="1509" y="190860"/>
                  </a:cubicBezTo>
                  <a:lnTo>
                    <a:pt x="92" y="271817"/>
                  </a:lnTo>
                  <a:cubicBezTo>
                    <a:pt x="-380" y="327284"/>
                    <a:pt x="-617" y="443645"/>
                    <a:pt x="42131" y="484950"/>
                  </a:cubicBezTo>
                  <a:cubicBezTo>
                    <a:pt x="47091" y="489434"/>
                    <a:pt x="62442" y="501944"/>
                    <a:pt x="66693" y="504304"/>
                  </a:cubicBezTo>
                  <a:cubicBezTo>
                    <a:pt x="70708" y="506428"/>
                    <a:pt x="77085" y="509260"/>
                    <a:pt x="82281" y="509497"/>
                  </a:cubicBezTo>
                  <a:cubicBezTo>
                    <a:pt x="109677" y="510913"/>
                    <a:pt x="96215" y="506664"/>
                    <a:pt x="100702" y="50359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BC8E90C0-30BA-814C-9852-C5F3EFD77E49}"/>
                </a:ext>
              </a:extLst>
            </p:cNvPr>
            <p:cNvSpPr/>
            <p:nvPr/>
          </p:nvSpPr>
          <p:spPr>
            <a:xfrm>
              <a:off x="6016792" y="4562233"/>
              <a:ext cx="137314" cy="153869"/>
            </a:xfrm>
            <a:custGeom>
              <a:avLst/>
              <a:gdLst>
                <a:gd name="connsiteX0" fmla="*/ 110383 w 137314"/>
                <a:gd name="connsiteY0" fmla="*/ 50678 h 153869"/>
                <a:gd name="connsiteX1" fmla="*/ 78027 w 137314"/>
                <a:gd name="connsiteY1" fmla="*/ 126207 h 153869"/>
                <a:gd name="connsiteX2" fmla="*/ 26068 w 137314"/>
                <a:gd name="connsiteY2" fmla="*/ 63424 h 153869"/>
                <a:gd name="connsiteX3" fmla="*/ 53228 w 137314"/>
                <a:gd name="connsiteY3" fmla="*/ 58703 h 153869"/>
                <a:gd name="connsiteX4" fmla="*/ 47324 w 137314"/>
                <a:gd name="connsiteY4" fmla="*/ 88679 h 153869"/>
                <a:gd name="connsiteX5" fmla="*/ 48741 w 137314"/>
                <a:gd name="connsiteY5" fmla="*/ 101424 h 153869"/>
                <a:gd name="connsiteX6" fmla="*/ 51575 w 137314"/>
                <a:gd name="connsiteY6" fmla="*/ 108269 h 153869"/>
                <a:gd name="connsiteX7" fmla="*/ 73303 w 137314"/>
                <a:gd name="connsiteY7" fmla="*/ 65784 h 153869"/>
                <a:gd name="connsiteX8" fmla="*/ 89127 w 137314"/>
                <a:gd name="connsiteY8" fmla="*/ 50678 h 153869"/>
                <a:gd name="connsiteX9" fmla="*/ 89599 w 137314"/>
                <a:gd name="connsiteY9" fmla="*/ 38877 h 153869"/>
                <a:gd name="connsiteX10" fmla="*/ 110383 w 137314"/>
                <a:gd name="connsiteY10" fmla="*/ 50678 h 153869"/>
                <a:gd name="connsiteX11" fmla="*/ 94086 w 137314"/>
                <a:gd name="connsiteY11" fmla="*/ 146741 h 153869"/>
                <a:gd name="connsiteX12" fmla="*/ 131166 w 137314"/>
                <a:gd name="connsiteY12" fmla="*/ 113225 h 153869"/>
                <a:gd name="connsiteX13" fmla="*/ 133291 w 137314"/>
                <a:gd name="connsiteY13" fmla="*/ 48318 h 153869"/>
                <a:gd name="connsiteX14" fmla="*/ 64092 w 137314"/>
                <a:gd name="connsiteY14" fmla="*/ 9846 h 153869"/>
                <a:gd name="connsiteX15" fmla="*/ 6938 w 137314"/>
                <a:gd name="connsiteY15" fmla="*/ 43125 h 153869"/>
                <a:gd name="connsiteX16" fmla="*/ 31264 w 137314"/>
                <a:gd name="connsiteY16" fmla="*/ 145561 h 153869"/>
                <a:gd name="connsiteX17" fmla="*/ 78027 w 137314"/>
                <a:gd name="connsiteY17" fmla="*/ 153114 h 153869"/>
                <a:gd name="connsiteX18" fmla="*/ 94086 w 137314"/>
                <a:gd name="connsiteY18" fmla="*/ 146741 h 15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7314" h="153869">
                  <a:moveTo>
                    <a:pt x="110383" y="50678"/>
                  </a:moveTo>
                  <a:cubicBezTo>
                    <a:pt x="119121" y="91275"/>
                    <a:pt x="116995" y="121958"/>
                    <a:pt x="78027" y="126207"/>
                  </a:cubicBezTo>
                  <a:cubicBezTo>
                    <a:pt x="26777" y="131872"/>
                    <a:pt x="27249" y="107797"/>
                    <a:pt x="26068" y="63424"/>
                  </a:cubicBezTo>
                  <a:cubicBezTo>
                    <a:pt x="43781" y="64132"/>
                    <a:pt x="40711" y="64840"/>
                    <a:pt x="53228" y="58703"/>
                  </a:cubicBezTo>
                  <a:cubicBezTo>
                    <a:pt x="50394" y="73573"/>
                    <a:pt x="47796" y="74989"/>
                    <a:pt x="47324" y="88679"/>
                  </a:cubicBezTo>
                  <a:cubicBezTo>
                    <a:pt x="47088" y="93399"/>
                    <a:pt x="48033" y="97412"/>
                    <a:pt x="48741" y="101424"/>
                  </a:cubicBezTo>
                  <a:lnTo>
                    <a:pt x="51575" y="108269"/>
                  </a:lnTo>
                  <a:cubicBezTo>
                    <a:pt x="66454" y="93871"/>
                    <a:pt x="56299" y="84902"/>
                    <a:pt x="73303" y="65784"/>
                  </a:cubicBezTo>
                  <a:cubicBezTo>
                    <a:pt x="81805" y="56343"/>
                    <a:pt x="84403" y="58703"/>
                    <a:pt x="89127" y="50678"/>
                  </a:cubicBezTo>
                  <a:cubicBezTo>
                    <a:pt x="92906" y="44306"/>
                    <a:pt x="88182" y="41709"/>
                    <a:pt x="89599" y="38877"/>
                  </a:cubicBezTo>
                  <a:cubicBezTo>
                    <a:pt x="100936" y="43125"/>
                    <a:pt x="102353" y="45250"/>
                    <a:pt x="110383" y="50678"/>
                  </a:cubicBezTo>
                  <a:close/>
                  <a:moveTo>
                    <a:pt x="94086" y="146741"/>
                  </a:moveTo>
                  <a:cubicBezTo>
                    <a:pt x="116995" y="136828"/>
                    <a:pt x="120538" y="141785"/>
                    <a:pt x="131166" y="113225"/>
                  </a:cubicBezTo>
                  <a:cubicBezTo>
                    <a:pt x="137779" y="95287"/>
                    <a:pt x="139904" y="69796"/>
                    <a:pt x="133291" y="48318"/>
                  </a:cubicBezTo>
                  <a:cubicBezTo>
                    <a:pt x="123372" y="15274"/>
                    <a:pt x="93142" y="26604"/>
                    <a:pt x="64092" y="9846"/>
                  </a:cubicBezTo>
                  <a:cubicBezTo>
                    <a:pt x="64092" y="9846"/>
                    <a:pt x="35279" y="-27447"/>
                    <a:pt x="6938" y="43125"/>
                  </a:cubicBezTo>
                  <a:cubicBezTo>
                    <a:pt x="-3690" y="69560"/>
                    <a:pt x="-6524" y="126915"/>
                    <a:pt x="31264" y="145561"/>
                  </a:cubicBezTo>
                  <a:cubicBezTo>
                    <a:pt x="42837" y="151226"/>
                    <a:pt x="62675" y="155710"/>
                    <a:pt x="78027" y="153114"/>
                  </a:cubicBezTo>
                  <a:cubicBezTo>
                    <a:pt x="97157" y="149810"/>
                    <a:pt x="89363" y="148866"/>
                    <a:pt x="94086" y="14674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2E8B3AE1-4C82-DA4C-8DD3-3545918B8F63}"/>
                </a:ext>
              </a:extLst>
            </p:cNvPr>
            <p:cNvSpPr/>
            <p:nvPr/>
          </p:nvSpPr>
          <p:spPr>
            <a:xfrm>
              <a:off x="6369093" y="4024492"/>
              <a:ext cx="59339" cy="218092"/>
            </a:xfrm>
            <a:custGeom>
              <a:avLst/>
              <a:gdLst>
                <a:gd name="connsiteX0" fmla="*/ 50465 w 59339"/>
                <a:gd name="connsiteY0" fmla="*/ 210539 h 218092"/>
                <a:gd name="connsiteX1" fmla="*/ 58495 w 59339"/>
                <a:gd name="connsiteY1" fmla="*/ 92526 h 218092"/>
                <a:gd name="connsiteX2" fmla="*/ 14566 w 59339"/>
                <a:gd name="connsiteY2" fmla="*/ 3 h 218092"/>
                <a:gd name="connsiteX3" fmla="*/ 43143 w 59339"/>
                <a:gd name="connsiteY3" fmla="*/ 81905 h 218092"/>
                <a:gd name="connsiteX4" fmla="*/ 47395 w 59339"/>
                <a:gd name="connsiteY4" fmla="*/ 218092 h 218092"/>
                <a:gd name="connsiteX5" fmla="*/ 50465 w 59339"/>
                <a:gd name="connsiteY5" fmla="*/ 210539 h 218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339" h="218092">
                  <a:moveTo>
                    <a:pt x="50465" y="210539"/>
                  </a:moveTo>
                  <a:cubicBezTo>
                    <a:pt x="50937" y="209123"/>
                    <a:pt x="62510" y="140675"/>
                    <a:pt x="58495" y="92526"/>
                  </a:cubicBezTo>
                  <a:cubicBezTo>
                    <a:pt x="56133" y="65147"/>
                    <a:pt x="34169" y="239"/>
                    <a:pt x="14566" y="3"/>
                  </a:cubicBezTo>
                  <a:cubicBezTo>
                    <a:pt x="-27945" y="-469"/>
                    <a:pt x="35350" y="48389"/>
                    <a:pt x="43143" y="81905"/>
                  </a:cubicBezTo>
                  <a:cubicBezTo>
                    <a:pt x="51882" y="118017"/>
                    <a:pt x="52354" y="177024"/>
                    <a:pt x="47395" y="218092"/>
                  </a:cubicBezTo>
                  <a:lnTo>
                    <a:pt x="50465" y="210539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5BC218FC-FF7B-B740-980E-D8373C45B6CF}"/>
                </a:ext>
              </a:extLst>
            </p:cNvPr>
            <p:cNvSpPr/>
            <p:nvPr/>
          </p:nvSpPr>
          <p:spPr>
            <a:xfrm>
              <a:off x="6083305" y="4015054"/>
              <a:ext cx="28212" cy="153889"/>
            </a:xfrm>
            <a:custGeom>
              <a:avLst/>
              <a:gdLst>
                <a:gd name="connsiteX0" fmla="*/ 28046 w 28212"/>
                <a:gd name="connsiteY0" fmla="*/ 0 h 153889"/>
                <a:gd name="connsiteX1" fmla="*/ 7499 w 28212"/>
                <a:gd name="connsiteY1" fmla="*/ 26199 h 153889"/>
                <a:gd name="connsiteX2" fmla="*/ 6791 w 28212"/>
                <a:gd name="connsiteY2" fmla="*/ 153890 h 153889"/>
                <a:gd name="connsiteX3" fmla="*/ 13876 w 28212"/>
                <a:gd name="connsiteY3" fmla="*/ 72224 h 153889"/>
                <a:gd name="connsiteX4" fmla="*/ 28046 w 28212"/>
                <a:gd name="connsiteY4" fmla="*/ 0 h 15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12" h="153889">
                  <a:moveTo>
                    <a:pt x="28046" y="0"/>
                  </a:moveTo>
                  <a:cubicBezTo>
                    <a:pt x="9388" y="3776"/>
                    <a:pt x="12223" y="2124"/>
                    <a:pt x="7499" y="26199"/>
                  </a:cubicBezTo>
                  <a:cubicBezTo>
                    <a:pt x="1831" y="55230"/>
                    <a:pt x="-5727" y="131939"/>
                    <a:pt x="6791" y="153890"/>
                  </a:cubicBezTo>
                  <a:cubicBezTo>
                    <a:pt x="19308" y="132883"/>
                    <a:pt x="9388" y="96771"/>
                    <a:pt x="13876" y="72224"/>
                  </a:cubicBezTo>
                  <a:cubicBezTo>
                    <a:pt x="18599" y="46969"/>
                    <a:pt x="29699" y="25963"/>
                    <a:pt x="2804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03B181ED-C49C-7B44-9F48-B9A9571D5FC2}"/>
                </a:ext>
              </a:extLst>
            </p:cNvPr>
            <p:cNvSpPr/>
            <p:nvPr/>
          </p:nvSpPr>
          <p:spPr>
            <a:xfrm>
              <a:off x="5852966" y="3979650"/>
              <a:ext cx="65245" cy="137367"/>
            </a:xfrm>
            <a:custGeom>
              <a:avLst/>
              <a:gdLst>
                <a:gd name="connsiteX0" fmla="*/ 65194 w 65245"/>
                <a:gd name="connsiteY0" fmla="*/ 0 h 137367"/>
                <a:gd name="connsiteX1" fmla="*/ 20557 w 65245"/>
                <a:gd name="connsiteY1" fmla="*/ 56883 h 137367"/>
                <a:gd name="connsiteX2" fmla="*/ 3316 w 65245"/>
                <a:gd name="connsiteY2" fmla="*/ 137368 h 137367"/>
                <a:gd name="connsiteX3" fmla="*/ 51496 w 65245"/>
                <a:gd name="connsiteY3" fmla="*/ 28087 h 137367"/>
                <a:gd name="connsiteX4" fmla="*/ 65194 w 65245"/>
                <a:gd name="connsiteY4" fmla="*/ 0 h 137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45" h="137367">
                  <a:moveTo>
                    <a:pt x="65194" y="0"/>
                  </a:moveTo>
                  <a:cubicBezTo>
                    <a:pt x="43230" y="9677"/>
                    <a:pt x="31893" y="31156"/>
                    <a:pt x="20557" y="56883"/>
                  </a:cubicBezTo>
                  <a:cubicBezTo>
                    <a:pt x="11818" y="76945"/>
                    <a:pt x="-7784" y="114709"/>
                    <a:pt x="3316" y="137368"/>
                  </a:cubicBezTo>
                  <a:cubicBezTo>
                    <a:pt x="13472" y="117069"/>
                    <a:pt x="22446" y="64907"/>
                    <a:pt x="51496" y="28087"/>
                  </a:cubicBezTo>
                  <a:cubicBezTo>
                    <a:pt x="59289" y="18410"/>
                    <a:pt x="65902" y="14162"/>
                    <a:pt x="65194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92E43496-285B-E148-B054-B344F3601843}"/>
                </a:ext>
              </a:extLst>
            </p:cNvPr>
            <p:cNvSpPr/>
            <p:nvPr/>
          </p:nvSpPr>
          <p:spPr>
            <a:xfrm>
              <a:off x="6207626" y="4020719"/>
              <a:ext cx="29497" cy="53578"/>
            </a:xfrm>
            <a:custGeom>
              <a:avLst/>
              <a:gdLst>
                <a:gd name="connsiteX0" fmla="*/ 3391 w 29497"/>
                <a:gd name="connsiteY0" fmla="*/ 0 h 53578"/>
                <a:gd name="connsiteX1" fmla="*/ 18506 w 29497"/>
                <a:gd name="connsiteY1" fmla="*/ 53578 h 53578"/>
                <a:gd name="connsiteX2" fmla="*/ 3391 w 29497"/>
                <a:gd name="connsiteY2" fmla="*/ 0 h 5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497" h="53578">
                  <a:moveTo>
                    <a:pt x="3391" y="0"/>
                  </a:moveTo>
                  <a:cubicBezTo>
                    <a:pt x="-5584" y="21714"/>
                    <a:pt x="4572" y="37528"/>
                    <a:pt x="18506" y="53578"/>
                  </a:cubicBezTo>
                  <a:cubicBezTo>
                    <a:pt x="30315" y="39889"/>
                    <a:pt x="40942" y="2360"/>
                    <a:pt x="3391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AD7D9D5B-B2B8-134C-B233-DF30394B5759}"/>
                </a:ext>
              </a:extLst>
            </p:cNvPr>
            <p:cNvSpPr/>
            <p:nvPr/>
          </p:nvSpPr>
          <p:spPr>
            <a:xfrm>
              <a:off x="6024203" y="4873249"/>
              <a:ext cx="20476" cy="71280"/>
            </a:xfrm>
            <a:custGeom>
              <a:avLst/>
              <a:gdLst>
                <a:gd name="connsiteX0" fmla="*/ 0 w 20476"/>
                <a:gd name="connsiteY0" fmla="*/ 71280 h 71280"/>
                <a:gd name="connsiteX1" fmla="*/ 17477 w 20476"/>
                <a:gd name="connsiteY1" fmla="*/ 34224 h 71280"/>
                <a:gd name="connsiteX2" fmla="*/ 11573 w 20476"/>
                <a:gd name="connsiteY2" fmla="*/ 0 h 71280"/>
                <a:gd name="connsiteX3" fmla="*/ 0 w 20476"/>
                <a:gd name="connsiteY3" fmla="*/ 71280 h 71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76" h="71280">
                  <a:moveTo>
                    <a:pt x="0" y="71280"/>
                  </a:moveTo>
                  <a:cubicBezTo>
                    <a:pt x="12281" y="62547"/>
                    <a:pt x="12281" y="57119"/>
                    <a:pt x="17477" y="34224"/>
                  </a:cubicBezTo>
                  <a:cubicBezTo>
                    <a:pt x="26452" y="-5429"/>
                    <a:pt x="12517" y="944"/>
                    <a:pt x="11573" y="0"/>
                  </a:cubicBezTo>
                  <a:cubicBezTo>
                    <a:pt x="-2362" y="12273"/>
                    <a:pt x="709" y="45081"/>
                    <a:pt x="0" y="7128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7" name="Forma libre 36">
              <a:extLst>
                <a:ext uri="{FF2B5EF4-FFF2-40B4-BE49-F238E27FC236}">
                  <a16:creationId xmlns:a16="http://schemas.microsoft.com/office/drawing/2014/main" id="{367F3663-E7DF-AC4E-9A68-3E15F114096C}"/>
                </a:ext>
              </a:extLst>
            </p:cNvPr>
            <p:cNvSpPr/>
            <p:nvPr/>
          </p:nvSpPr>
          <p:spPr>
            <a:xfrm>
              <a:off x="5983344" y="4738632"/>
              <a:ext cx="35662" cy="29820"/>
            </a:xfrm>
            <a:custGeom>
              <a:avLst/>
              <a:gdLst>
                <a:gd name="connsiteX0" fmla="*/ 0 w 35662"/>
                <a:gd name="connsiteY0" fmla="*/ 81 h 29820"/>
                <a:gd name="connsiteX1" fmla="*/ 35662 w 35662"/>
                <a:gd name="connsiteY1" fmla="*/ 29821 h 29820"/>
                <a:gd name="connsiteX2" fmla="*/ 25507 w 35662"/>
                <a:gd name="connsiteY2" fmla="*/ 8814 h 29820"/>
                <a:gd name="connsiteX3" fmla="*/ 0 w 35662"/>
                <a:gd name="connsiteY3" fmla="*/ 81 h 29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62" h="29820">
                  <a:moveTo>
                    <a:pt x="0" y="81"/>
                  </a:moveTo>
                  <a:cubicBezTo>
                    <a:pt x="1181" y="24864"/>
                    <a:pt x="16060" y="24628"/>
                    <a:pt x="35662" y="29821"/>
                  </a:cubicBezTo>
                  <a:cubicBezTo>
                    <a:pt x="34954" y="12827"/>
                    <a:pt x="36607" y="18727"/>
                    <a:pt x="25507" y="8814"/>
                  </a:cubicBezTo>
                  <a:cubicBezTo>
                    <a:pt x="16532" y="1025"/>
                    <a:pt x="14407" y="-391"/>
                    <a:pt x="0" y="8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B157C589-9983-784E-BBD7-20C32DAF6D3F}"/>
                </a:ext>
              </a:extLst>
            </p:cNvPr>
            <p:cNvSpPr/>
            <p:nvPr/>
          </p:nvSpPr>
          <p:spPr>
            <a:xfrm>
              <a:off x="6233330" y="4125279"/>
              <a:ext cx="12875" cy="59478"/>
            </a:xfrm>
            <a:custGeom>
              <a:avLst/>
              <a:gdLst>
                <a:gd name="connsiteX0" fmla="*/ 11931 w 12875"/>
                <a:gd name="connsiteY0" fmla="*/ 0 h 59478"/>
                <a:gd name="connsiteX1" fmla="*/ 122 w 12875"/>
                <a:gd name="connsiteY1" fmla="*/ 30211 h 59478"/>
                <a:gd name="connsiteX2" fmla="*/ 12876 w 12875"/>
                <a:gd name="connsiteY2" fmla="*/ 59479 h 59478"/>
                <a:gd name="connsiteX3" fmla="*/ 11931 w 12875"/>
                <a:gd name="connsiteY3" fmla="*/ 0 h 59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75" h="59478">
                  <a:moveTo>
                    <a:pt x="11931" y="0"/>
                  </a:moveTo>
                  <a:cubicBezTo>
                    <a:pt x="6972" y="17230"/>
                    <a:pt x="1303" y="8497"/>
                    <a:pt x="122" y="30211"/>
                  </a:cubicBezTo>
                  <a:cubicBezTo>
                    <a:pt x="-586" y="44609"/>
                    <a:pt x="1540" y="55466"/>
                    <a:pt x="12876" y="59479"/>
                  </a:cubicBezTo>
                  <a:lnTo>
                    <a:pt x="11931" y="0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39" name="Gráfico 626">
            <a:extLst>
              <a:ext uri="{FF2B5EF4-FFF2-40B4-BE49-F238E27FC236}">
                <a16:creationId xmlns:a16="http://schemas.microsoft.com/office/drawing/2014/main" id="{B349DF26-13D6-9946-94BF-E5604B35126A}"/>
              </a:ext>
            </a:extLst>
          </p:cNvPr>
          <p:cNvGrpSpPr/>
          <p:nvPr/>
        </p:nvGrpSpPr>
        <p:grpSpPr>
          <a:xfrm rot="19589711">
            <a:off x="486120" y="3281474"/>
            <a:ext cx="699710" cy="921972"/>
            <a:chOff x="4078069" y="3612865"/>
            <a:chExt cx="1054103" cy="1397987"/>
          </a:xfrm>
          <a:solidFill>
            <a:srgbClr val="262626"/>
          </a:solidFill>
        </p:grpSpPr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31428D5-DC3A-F549-A8DB-AAC7838DB132}"/>
                </a:ext>
              </a:extLst>
            </p:cNvPr>
            <p:cNvSpPr/>
            <p:nvPr/>
          </p:nvSpPr>
          <p:spPr>
            <a:xfrm>
              <a:off x="4078069" y="3612865"/>
              <a:ext cx="1054103" cy="1397987"/>
            </a:xfrm>
            <a:custGeom>
              <a:avLst/>
              <a:gdLst>
                <a:gd name="connsiteX0" fmla="*/ 595926 w 1054103"/>
                <a:gd name="connsiteY0" fmla="*/ 827983 h 1397987"/>
                <a:gd name="connsiteX1" fmla="*/ 351013 w 1054103"/>
                <a:gd name="connsiteY1" fmla="*/ 990605 h 1397987"/>
                <a:gd name="connsiteX2" fmla="*/ 137511 w 1054103"/>
                <a:gd name="connsiteY2" fmla="*/ 1087376 h 1397987"/>
                <a:gd name="connsiteX3" fmla="*/ 68312 w 1054103"/>
                <a:gd name="connsiteY3" fmla="*/ 1121600 h 1397987"/>
                <a:gd name="connsiteX4" fmla="*/ 30997 w 1054103"/>
                <a:gd name="connsiteY4" fmla="*/ 993438 h 1397987"/>
                <a:gd name="connsiteX5" fmla="*/ 41861 w 1054103"/>
                <a:gd name="connsiteY5" fmla="*/ 988953 h 1397987"/>
                <a:gd name="connsiteX6" fmla="*/ 50127 w 1054103"/>
                <a:gd name="connsiteY6" fmla="*/ 985413 h 1397987"/>
                <a:gd name="connsiteX7" fmla="*/ 62172 w 1054103"/>
                <a:gd name="connsiteY7" fmla="*/ 973847 h 1397987"/>
                <a:gd name="connsiteX8" fmla="*/ 180023 w 1054103"/>
                <a:gd name="connsiteY8" fmla="*/ 911536 h 1397987"/>
                <a:gd name="connsiteX9" fmla="*/ 251111 w 1054103"/>
                <a:gd name="connsiteY9" fmla="*/ 862915 h 1397987"/>
                <a:gd name="connsiteX10" fmla="*/ 487285 w 1054103"/>
                <a:gd name="connsiteY10" fmla="*/ 740417 h 1397987"/>
                <a:gd name="connsiteX11" fmla="*/ 680712 w 1054103"/>
                <a:gd name="connsiteY11" fmla="*/ 710677 h 1397987"/>
                <a:gd name="connsiteX12" fmla="*/ 641035 w 1054103"/>
                <a:gd name="connsiteY12" fmla="*/ 807448 h 1397987"/>
                <a:gd name="connsiteX13" fmla="*/ 615056 w 1054103"/>
                <a:gd name="connsiteY13" fmla="*/ 824442 h 1397987"/>
                <a:gd name="connsiteX14" fmla="*/ 580338 w 1054103"/>
                <a:gd name="connsiteY14" fmla="*/ 766616 h 1397987"/>
                <a:gd name="connsiteX15" fmla="*/ 537590 w 1054103"/>
                <a:gd name="connsiteY15" fmla="*/ 721062 h 1397987"/>
                <a:gd name="connsiteX16" fmla="*/ 595926 w 1054103"/>
                <a:gd name="connsiteY16" fmla="*/ 827983 h 1397987"/>
                <a:gd name="connsiteX17" fmla="*/ 430131 w 1054103"/>
                <a:gd name="connsiteY17" fmla="*/ 166871 h 1397987"/>
                <a:gd name="connsiteX18" fmla="*/ 739283 w 1054103"/>
                <a:gd name="connsiteY18" fmla="*/ 183865 h 1397987"/>
                <a:gd name="connsiteX19" fmla="*/ 803759 w 1054103"/>
                <a:gd name="connsiteY19" fmla="*/ 196610 h 1397987"/>
                <a:gd name="connsiteX20" fmla="*/ 871541 w 1054103"/>
                <a:gd name="connsiteY20" fmla="*/ 209592 h 1397987"/>
                <a:gd name="connsiteX21" fmla="*/ 850285 w 1054103"/>
                <a:gd name="connsiteY21" fmla="*/ 857486 h 1397987"/>
                <a:gd name="connsiteX22" fmla="*/ 821708 w 1054103"/>
                <a:gd name="connsiteY22" fmla="*/ 1058581 h 1397987"/>
                <a:gd name="connsiteX23" fmla="*/ 772820 w 1054103"/>
                <a:gd name="connsiteY23" fmla="*/ 1202085 h 1397987"/>
                <a:gd name="connsiteX24" fmla="*/ 719681 w 1054103"/>
                <a:gd name="connsiteY24" fmla="*/ 1204682 h 1397987"/>
                <a:gd name="connsiteX25" fmla="*/ 673627 w 1054103"/>
                <a:gd name="connsiteY25" fmla="*/ 1196657 h 1397987"/>
                <a:gd name="connsiteX26" fmla="*/ 573253 w 1054103"/>
                <a:gd name="connsiteY26" fmla="*/ 1186744 h 1397987"/>
                <a:gd name="connsiteX27" fmla="*/ 468155 w 1054103"/>
                <a:gd name="connsiteY27" fmla="*/ 1182495 h 1397987"/>
                <a:gd name="connsiteX28" fmla="*/ 294095 w 1054103"/>
                <a:gd name="connsiteY28" fmla="*/ 1183911 h 1397987"/>
                <a:gd name="connsiteX29" fmla="*/ 274965 w 1054103"/>
                <a:gd name="connsiteY29" fmla="*/ 1145911 h 1397987"/>
                <a:gd name="connsiteX30" fmla="*/ 352666 w 1054103"/>
                <a:gd name="connsiteY30" fmla="*/ 1018929 h 1397987"/>
                <a:gd name="connsiteX31" fmla="*/ 368962 w 1054103"/>
                <a:gd name="connsiteY31" fmla="*/ 997922 h 1397987"/>
                <a:gd name="connsiteX32" fmla="*/ 581283 w 1054103"/>
                <a:gd name="connsiteY32" fmla="*/ 856306 h 1397987"/>
                <a:gd name="connsiteX33" fmla="*/ 686616 w 1054103"/>
                <a:gd name="connsiteY33" fmla="*/ 766144 h 1397987"/>
                <a:gd name="connsiteX34" fmla="*/ 698425 w 1054103"/>
                <a:gd name="connsiteY34" fmla="*/ 728615 h 1397987"/>
                <a:gd name="connsiteX35" fmla="*/ 699842 w 1054103"/>
                <a:gd name="connsiteY35" fmla="*/ 685894 h 1397987"/>
                <a:gd name="connsiteX36" fmla="*/ 528144 w 1054103"/>
                <a:gd name="connsiteY36" fmla="*/ 668664 h 1397987"/>
                <a:gd name="connsiteX37" fmla="*/ 530033 w 1054103"/>
                <a:gd name="connsiteY37" fmla="*/ 700056 h 1397987"/>
                <a:gd name="connsiteX38" fmla="*/ 394469 w 1054103"/>
                <a:gd name="connsiteY38" fmla="*/ 773224 h 1397987"/>
                <a:gd name="connsiteX39" fmla="*/ 250403 w 1054103"/>
                <a:gd name="connsiteY39" fmla="*/ 836716 h 1397987"/>
                <a:gd name="connsiteX40" fmla="*/ 259377 w 1054103"/>
                <a:gd name="connsiteY40" fmla="*/ 754342 h 1397987"/>
                <a:gd name="connsiteX41" fmla="*/ 256071 w 1054103"/>
                <a:gd name="connsiteY41" fmla="*/ 673149 h 1397987"/>
                <a:gd name="connsiteX42" fmla="*/ 291261 w 1054103"/>
                <a:gd name="connsiteY42" fmla="*/ 175132 h 1397987"/>
                <a:gd name="connsiteX43" fmla="*/ 398248 w 1054103"/>
                <a:gd name="connsiteY43" fmla="*/ 168995 h 1397987"/>
                <a:gd name="connsiteX44" fmla="*/ 430131 w 1054103"/>
                <a:gd name="connsiteY44" fmla="*/ 166871 h 1397987"/>
                <a:gd name="connsiteX45" fmla="*/ 967664 w 1054103"/>
                <a:gd name="connsiteY45" fmla="*/ 1357627 h 1397987"/>
                <a:gd name="connsiteX46" fmla="*/ 980890 w 1054103"/>
                <a:gd name="connsiteY46" fmla="*/ 1353379 h 1397987"/>
                <a:gd name="connsiteX47" fmla="*/ 992934 w 1054103"/>
                <a:gd name="connsiteY47" fmla="*/ 1349602 h 1397987"/>
                <a:gd name="connsiteX48" fmla="*/ 990573 w 1054103"/>
                <a:gd name="connsiteY48" fmla="*/ 1334497 h 1397987"/>
                <a:gd name="connsiteX49" fmla="*/ 984905 w 1054103"/>
                <a:gd name="connsiteY49" fmla="*/ 1323639 h 1397987"/>
                <a:gd name="connsiteX50" fmla="*/ 983251 w 1054103"/>
                <a:gd name="connsiteY50" fmla="*/ 1319863 h 1397987"/>
                <a:gd name="connsiteX51" fmla="*/ 981834 w 1054103"/>
                <a:gd name="connsiteY51" fmla="*/ 1205390 h 1397987"/>
                <a:gd name="connsiteX52" fmla="*/ 990573 w 1054103"/>
                <a:gd name="connsiteY52" fmla="*/ 1043475 h 1397987"/>
                <a:gd name="connsiteX53" fmla="*/ 1019858 w 1054103"/>
                <a:gd name="connsiteY53" fmla="*/ 567881 h 1397987"/>
                <a:gd name="connsiteX54" fmla="*/ 1030014 w 1054103"/>
                <a:gd name="connsiteY54" fmla="*/ 413519 h 1397987"/>
                <a:gd name="connsiteX55" fmla="*/ 1027416 w 1054103"/>
                <a:gd name="connsiteY55" fmla="*/ 130523 h 1397987"/>
                <a:gd name="connsiteX56" fmla="*/ 1006633 w 1054103"/>
                <a:gd name="connsiteY56" fmla="*/ 46733 h 1397987"/>
                <a:gd name="connsiteX57" fmla="*/ 1054104 w 1054103"/>
                <a:gd name="connsiteY57" fmla="*/ 42013 h 1397987"/>
                <a:gd name="connsiteX58" fmla="*/ 1012065 w 1054103"/>
                <a:gd name="connsiteY58" fmla="*/ 20534 h 1397987"/>
                <a:gd name="connsiteX59" fmla="*/ 853355 w 1054103"/>
                <a:gd name="connsiteY59" fmla="*/ 19354 h 1397987"/>
                <a:gd name="connsiteX60" fmla="*/ 614819 w 1054103"/>
                <a:gd name="connsiteY60" fmla="*/ 14870 h 1397987"/>
                <a:gd name="connsiteX61" fmla="*/ 555304 w 1054103"/>
                <a:gd name="connsiteY61" fmla="*/ 9913 h 1397987"/>
                <a:gd name="connsiteX62" fmla="*/ 505943 w 1054103"/>
                <a:gd name="connsiteY62" fmla="*/ 708 h 1397987"/>
                <a:gd name="connsiteX63" fmla="*/ 394469 w 1054103"/>
                <a:gd name="connsiteY63" fmla="*/ 2596 h 1397987"/>
                <a:gd name="connsiteX64" fmla="*/ 164671 w 1054103"/>
                <a:gd name="connsiteY64" fmla="*/ 0 h 1397987"/>
                <a:gd name="connsiteX65" fmla="*/ 130662 w 1054103"/>
                <a:gd name="connsiteY65" fmla="*/ 292201 h 1397987"/>
                <a:gd name="connsiteX66" fmla="*/ 136803 w 1054103"/>
                <a:gd name="connsiteY66" fmla="*/ 297630 h 1397987"/>
                <a:gd name="connsiteX67" fmla="*/ 136330 w 1054103"/>
                <a:gd name="connsiteY67" fmla="*/ 368202 h 1397987"/>
                <a:gd name="connsiteX68" fmla="*/ 114839 w 1054103"/>
                <a:gd name="connsiteY68" fmla="*/ 607297 h 1397987"/>
                <a:gd name="connsiteX69" fmla="*/ 93110 w 1054103"/>
                <a:gd name="connsiteY69" fmla="*/ 895486 h 1397987"/>
                <a:gd name="connsiteX70" fmla="*/ 91457 w 1054103"/>
                <a:gd name="connsiteY70" fmla="*/ 914369 h 1397987"/>
                <a:gd name="connsiteX71" fmla="*/ 1003 w 1054103"/>
                <a:gd name="connsiteY71" fmla="*/ 988009 h 1397987"/>
                <a:gd name="connsiteX72" fmla="*/ 60282 w 1054103"/>
                <a:gd name="connsiteY72" fmla="*/ 1153936 h 1397987"/>
                <a:gd name="connsiteX73" fmla="*/ 151682 w 1054103"/>
                <a:gd name="connsiteY73" fmla="*/ 1094693 h 1397987"/>
                <a:gd name="connsiteX74" fmla="*/ 204349 w 1054103"/>
                <a:gd name="connsiteY74" fmla="*/ 1082892 h 1397987"/>
                <a:gd name="connsiteX75" fmla="*/ 229855 w 1054103"/>
                <a:gd name="connsiteY75" fmla="*/ 1069202 h 1397987"/>
                <a:gd name="connsiteX76" fmla="*/ 247805 w 1054103"/>
                <a:gd name="connsiteY76" fmla="*/ 1183675 h 1397987"/>
                <a:gd name="connsiteX77" fmla="*/ 387384 w 1054103"/>
                <a:gd name="connsiteY77" fmla="*/ 1202085 h 1397987"/>
                <a:gd name="connsiteX78" fmla="*/ 420212 w 1054103"/>
                <a:gd name="connsiteY78" fmla="*/ 1209402 h 1397987"/>
                <a:gd name="connsiteX79" fmla="*/ 539244 w 1054103"/>
                <a:gd name="connsiteY79" fmla="*/ 1210582 h 1397987"/>
                <a:gd name="connsiteX80" fmla="*/ 573725 w 1054103"/>
                <a:gd name="connsiteY80" fmla="*/ 1207986 h 1397987"/>
                <a:gd name="connsiteX81" fmla="*/ 830683 w 1054103"/>
                <a:gd name="connsiteY81" fmla="*/ 1229937 h 1397987"/>
                <a:gd name="connsiteX82" fmla="*/ 851466 w 1054103"/>
                <a:gd name="connsiteY82" fmla="*/ 968655 h 1397987"/>
                <a:gd name="connsiteX83" fmla="*/ 886184 w 1054103"/>
                <a:gd name="connsiteY83" fmla="*/ 569297 h 1397987"/>
                <a:gd name="connsiteX84" fmla="*/ 895394 w 1054103"/>
                <a:gd name="connsiteY84" fmla="*/ 305891 h 1397987"/>
                <a:gd name="connsiteX85" fmla="*/ 902007 w 1054103"/>
                <a:gd name="connsiteY85" fmla="*/ 179381 h 1397987"/>
                <a:gd name="connsiteX86" fmla="*/ 746369 w 1054103"/>
                <a:gd name="connsiteY86" fmla="*/ 161442 h 1397987"/>
                <a:gd name="connsiteX87" fmla="*/ 587896 w 1054103"/>
                <a:gd name="connsiteY87" fmla="*/ 147045 h 1397987"/>
                <a:gd name="connsiteX88" fmla="*/ 380062 w 1054103"/>
                <a:gd name="connsiteY88" fmla="*/ 145629 h 1397987"/>
                <a:gd name="connsiteX89" fmla="*/ 296457 w 1054103"/>
                <a:gd name="connsiteY89" fmla="*/ 143268 h 1397987"/>
                <a:gd name="connsiteX90" fmla="*/ 271422 w 1054103"/>
                <a:gd name="connsiteY90" fmla="*/ 192834 h 1397987"/>
                <a:gd name="connsiteX91" fmla="*/ 263864 w 1054103"/>
                <a:gd name="connsiteY91" fmla="*/ 232015 h 1397987"/>
                <a:gd name="connsiteX92" fmla="*/ 235524 w 1054103"/>
                <a:gd name="connsiteY92" fmla="*/ 858902 h 1397987"/>
                <a:gd name="connsiteX93" fmla="*/ 103738 w 1054103"/>
                <a:gd name="connsiteY93" fmla="*/ 923338 h 1397987"/>
                <a:gd name="connsiteX94" fmla="*/ 140109 w 1054103"/>
                <a:gd name="connsiteY94" fmla="*/ 471346 h 1397987"/>
                <a:gd name="connsiteX95" fmla="*/ 161601 w 1054103"/>
                <a:gd name="connsiteY95" fmla="*/ 248772 h 1397987"/>
                <a:gd name="connsiteX96" fmla="*/ 168214 w 1054103"/>
                <a:gd name="connsiteY96" fmla="*/ 129343 h 1397987"/>
                <a:gd name="connsiteX97" fmla="*/ 175063 w 1054103"/>
                <a:gd name="connsiteY97" fmla="*/ 42721 h 1397987"/>
                <a:gd name="connsiteX98" fmla="*/ 206238 w 1054103"/>
                <a:gd name="connsiteY98" fmla="*/ 19826 h 1397987"/>
                <a:gd name="connsiteX99" fmla="*/ 229383 w 1054103"/>
                <a:gd name="connsiteY99" fmla="*/ 25019 h 1397987"/>
                <a:gd name="connsiteX100" fmla="*/ 256071 w 1054103"/>
                <a:gd name="connsiteY100" fmla="*/ 24075 h 1397987"/>
                <a:gd name="connsiteX101" fmla="*/ 272367 w 1054103"/>
                <a:gd name="connsiteY101" fmla="*/ 35640 h 1397987"/>
                <a:gd name="connsiteX102" fmla="*/ 408403 w 1054103"/>
                <a:gd name="connsiteY102" fmla="*/ 18410 h 1397987"/>
                <a:gd name="connsiteX103" fmla="*/ 544203 w 1054103"/>
                <a:gd name="connsiteY103" fmla="*/ 29975 h 1397987"/>
                <a:gd name="connsiteX104" fmla="*/ 680240 w 1054103"/>
                <a:gd name="connsiteY104" fmla="*/ 40361 h 1397987"/>
                <a:gd name="connsiteX105" fmla="*/ 785337 w 1054103"/>
                <a:gd name="connsiteY105" fmla="*/ 49566 h 1397987"/>
                <a:gd name="connsiteX106" fmla="*/ 794548 w 1054103"/>
                <a:gd name="connsiteY106" fmla="*/ 40833 h 1397987"/>
                <a:gd name="connsiteX107" fmla="*/ 897992 w 1054103"/>
                <a:gd name="connsiteY107" fmla="*/ 40597 h 1397987"/>
                <a:gd name="connsiteX108" fmla="*/ 992226 w 1054103"/>
                <a:gd name="connsiteY108" fmla="*/ 36348 h 1397987"/>
                <a:gd name="connsiteX109" fmla="*/ 980653 w 1054103"/>
                <a:gd name="connsiteY109" fmla="*/ 58299 h 1397987"/>
                <a:gd name="connsiteX110" fmla="*/ 1014662 w 1054103"/>
                <a:gd name="connsiteY110" fmla="*/ 368202 h 1397987"/>
                <a:gd name="connsiteX111" fmla="*/ 979236 w 1054103"/>
                <a:gd name="connsiteY111" fmla="*/ 1008779 h 1397987"/>
                <a:gd name="connsiteX112" fmla="*/ 966955 w 1054103"/>
                <a:gd name="connsiteY112" fmla="*/ 1084308 h 1397987"/>
                <a:gd name="connsiteX113" fmla="*/ 956564 w 1054103"/>
                <a:gd name="connsiteY113" fmla="*/ 1313254 h 1397987"/>
                <a:gd name="connsiteX114" fmla="*/ 745660 w 1054103"/>
                <a:gd name="connsiteY114" fmla="*/ 1324111 h 1397987"/>
                <a:gd name="connsiteX115" fmla="*/ 604192 w 1054103"/>
                <a:gd name="connsiteY115" fmla="*/ 1298621 h 1397987"/>
                <a:gd name="connsiteX116" fmla="*/ 527435 w 1054103"/>
                <a:gd name="connsiteY116" fmla="*/ 1299329 h 1397987"/>
                <a:gd name="connsiteX117" fmla="*/ 416197 w 1054103"/>
                <a:gd name="connsiteY117" fmla="*/ 1296968 h 1397987"/>
                <a:gd name="connsiteX118" fmla="*/ 383605 w 1054103"/>
                <a:gd name="connsiteY118" fmla="*/ 1290124 h 1397987"/>
                <a:gd name="connsiteX119" fmla="*/ 305431 w 1054103"/>
                <a:gd name="connsiteY119" fmla="*/ 1291776 h 1397987"/>
                <a:gd name="connsiteX120" fmla="*/ 226313 w 1054103"/>
                <a:gd name="connsiteY120" fmla="*/ 1300509 h 1397987"/>
                <a:gd name="connsiteX121" fmla="*/ 130662 w 1054103"/>
                <a:gd name="connsiteY121" fmla="*/ 1280210 h 1397987"/>
                <a:gd name="connsiteX122" fmla="*/ 133732 w 1054103"/>
                <a:gd name="connsiteY122" fmla="*/ 1120892 h 1397987"/>
                <a:gd name="connsiteX123" fmla="*/ 96417 w 1054103"/>
                <a:gd name="connsiteY123" fmla="*/ 1150868 h 1397987"/>
                <a:gd name="connsiteX124" fmla="*/ 126411 w 1054103"/>
                <a:gd name="connsiteY124" fmla="*/ 1322931 h 1397987"/>
                <a:gd name="connsiteX125" fmla="*/ 332355 w 1054103"/>
                <a:gd name="connsiteY125" fmla="*/ 1319155 h 1397987"/>
                <a:gd name="connsiteX126" fmla="*/ 431784 w 1054103"/>
                <a:gd name="connsiteY126" fmla="*/ 1333789 h 1397987"/>
                <a:gd name="connsiteX127" fmla="*/ 636311 w 1054103"/>
                <a:gd name="connsiteY127" fmla="*/ 1357155 h 1397987"/>
                <a:gd name="connsiteX128" fmla="*/ 728892 w 1054103"/>
                <a:gd name="connsiteY128" fmla="*/ 1344646 h 1397987"/>
                <a:gd name="connsiteX129" fmla="*/ 955147 w 1054103"/>
                <a:gd name="connsiteY129" fmla="*/ 1338981 h 1397987"/>
                <a:gd name="connsiteX130" fmla="*/ 954674 w 1054103"/>
                <a:gd name="connsiteY130" fmla="*/ 1397988 h 1397987"/>
                <a:gd name="connsiteX131" fmla="*/ 970026 w 1054103"/>
                <a:gd name="connsiteY131" fmla="*/ 1390199 h 1397987"/>
                <a:gd name="connsiteX132" fmla="*/ 967664 w 1054103"/>
                <a:gd name="connsiteY132" fmla="*/ 1357627 h 139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1054103" h="1397987">
                  <a:moveTo>
                    <a:pt x="595926" y="827983"/>
                  </a:moveTo>
                  <a:cubicBezTo>
                    <a:pt x="509013" y="877784"/>
                    <a:pt x="436980" y="944108"/>
                    <a:pt x="351013" y="990605"/>
                  </a:cubicBezTo>
                  <a:cubicBezTo>
                    <a:pt x="264101" y="1037811"/>
                    <a:pt x="165144" y="1071799"/>
                    <a:pt x="137511" y="1087376"/>
                  </a:cubicBezTo>
                  <a:cubicBezTo>
                    <a:pt x="115075" y="1099886"/>
                    <a:pt x="99015" y="1114519"/>
                    <a:pt x="68312" y="1121600"/>
                  </a:cubicBezTo>
                  <a:cubicBezTo>
                    <a:pt x="57212" y="1051028"/>
                    <a:pt x="35720" y="1025301"/>
                    <a:pt x="30997" y="993438"/>
                  </a:cubicBezTo>
                  <a:cubicBezTo>
                    <a:pt x="48237" y="981636"/>
                    <a:pt x="31705" y="993202"/>
                    <a:pt x="41861" y="988953"/>
                  </a:cubicBezTo>
                  <a:lnTo>
                    <a:pt x="50127" y="985413"/>
                  </a:lnTo>
                  <a:cubicBezTo>
                    <a:pt x="56267" y="981636"/>
                    <a:pt x="56031" y="980220"/>
                    <a:pt x="62172" y="973847"/>
                  </a:cubicBezTo>
                  <a:cubicBezTo>
                    <a:pt x="93347" y="941040"/>
                    <a:pt x="134913" y="936555"/>
                    <a:pt x="180023" y="911536"/>
                  </a:cubicBezTo>
                  <a:cubicBezTo>
                    <a:pt x="207891" y="895958"/>
                    <a:pt x="223479" y="881325"/>
                    <a:pt x="251111" y="862915"/>
                  </a:cubicBezTo>
                  <a:cubicBezTo>
                    <a:pt x="293386" y="835063"/>
                    <a:pt x="411001" y="789510"/>
                    <a:pt x="487285" y="740417"/>
                  </a:cubicBezTo>
                  <a:cubicBezTo>
                    <a:pt x="563097" y="691559"/>
                    <a:pt x="574906" y="706665"/>
                    <a:pt x="680712" y="710677"/>
                  </a:cubicBezTo>
                  <a:cubicBezTo>
                    <a:pt x="676933" y="744193"/>
                    <a:pt x="666778" y="785498"/>
                    <a:pt x="641035" y="807448"/>
                  </a:cubicBezTo>
                  <a:cubicBezTo>
                    <a:pt x="628754" y="818070"/>
                    <a:pt x="628281" y="818542"/>
                    <a:pt x="615056" y="824442"/>
                  </a:cubicBezTo>
                  <a:cubicBezTo>
                    <a:pt x="601121" y="806976"/>
                    <a:pt x="593328" y="784554"/>
                    <a:pt x="580338" y="766616"/>
                  </a:cubicBezTo>
                  <a:cubicBezTo>
                    <a:pt x="546801" y="719646"/>
                    <a:pt x="564278" y="726255"/>
                    <a:pt x="537590" y="721062"/>
                  </a:cubicBezTo>
                  <a:cubicBezTo>
                    <a:pt x="523184" y="757647"/>
                    <a:pt x="580810" y="766380"/>
                    <a:pt x="595926" y="827983"/>
                  </a:cubicBezTo>
                  <a:close/>
                  <a:moveTo>
                    <a:pt x="430131" y="166871"/>
                  </a:moveTo>
                  <a:cubicBezTo>
                    <a:pt x="496732" y="164511"/>
                    <a:pt x="669612" y="167579"/>
                    <a:pt x="739283" y="183865"/>
                  </a:cubicBezTo>
                  <a:cubicBezTo>
                    <a:pt x="764554" y="189530"/>
                    <a:pt x="782503" y="193070"/>
                    <a:pt x="803759" y="196610"/>
                  </a:cubicBezTo>
                  <a:lnTo>
                    <a:pt x="871541" y="209592"/>
                  </a:lnTo>
                  <a:cubicBezTo>
                    <a:pt x="902480" y="264114"/>
                    <a:pt x="856898" y="741597"/>
                    <a:pt x="850285" y="857486"/>
                  </a:cubicBezTo>
                  <a:cubicBezTo>
                    <a:pt x="846034" y="934195"/>
                    <a:pt x="824778" y="984469"/>
                    <a:pt x="821708" y="1058581"/>
                  </a:cubicBezTo>
                  <a:cubicBezTo>
                    <a:pt x="814387" y="1236781"/>
                    <a:pt x="855009" y="1204446"/>
                    <a:pt x="772820" y="1202085"/>
                  </a:cubicBezTo>
                  <a:cubicBezTo>
                    <a:pt x="748730" y="1201377"/>
                    <a:pt x="743062" y="1207042"/>
                    <a:pt x="719681" y="1204682"/>
                  </a:cubicBezTo>
                  <a:cubicBezTo>
                    <a:pt x="705510" y="1203266"/>
                    <a:pt x="687561" y="1199017"/>
                    <a:pt x="673627" y="1196657"/>
                  </a:cubicBezTo>
                  <a:cubicBezTo>
                    <a:pt x="643160" y="1191700"/>
                    <a:pt x="606081" y="1184856"/>
                    <a:pt x="573253" y="1186744"/>
                  </a:cubicBezTo>
                  <a:cubicBezTo>
                    <a:pt x="541133" y="1188632"/>
                    <a:pt x="509013" y="1181551"/>
                    <a:pt x="468155" y="1182495"/>
                  </a:cubicBezTo>
                  <a:cubicBezTo>
                    <a:pt x="439578" y="1183203"/>
                    <a:pt x="319129" y="1189340"/>
                    <a:pt x="294095" y="1183911"/>
                  </a:cubicBezTo>
                  <a:cubicBezTo>
                    <a:pt x="271186" y="1179191"/>
                    <a:pt x="273075" y="1174706"/>
                    <a:pt x="274965" y="1145911"/>
                  </a:cubicBezTo>
                  <a:cubicBezTo>
                    <a:pt x="285120" y="995326"/>
                    <a:pt x="292914" y="1070854"/>
                    <a:pt x="352666" y="1018929"/>
                  </a:cubicBezTo>
                  <a:cubicBezTo>
                    <a:pt x="367073" y="1006419"/>
                    <a:pt x="357390" y="1010668"/>
                    <a:pt x="368962" y="997922"/>
                  </a:cubicBezTo>
                  <a:cubicBezTo>
                    <a:pt x="385967" y="979276"/>
                    <a:pt x="546801" y="876840"/>
                    <a:pt x="581283" y="856306"/>
                  </a:cubicBezTo>
                  <a:cubicBezTo>
                    <a:pt x="641271" y="820430"/>
                    <a:pt x="650482" y="857958"/>
                    <a:pt x="686616" y="766144"/>
                  </a:cubicBezTo>
                  <a:cubicBezTo>
                    <a:pt x="692285" y="752218"/>
                    <a:pt x="693465" y="743013"/>
                    <a:pt x="698425" y="728615"/>
                  </a:cubicBezTo>
                  <a:cubicBezTo>
                    <a:pt x="707872" y="701472"/>
                    <a:pt x="718736" y="713038"/>
                    <a:pt x="699842" y="685894"/>
                  </a:cubicBezTo>
                  <a:cubicBezTo>
                    <a:pt x="611749" y="694391"/>
                    <a:pt x="609624" y="688963"/>
                    <a:pt x="528144" y="668664"/>
                  </a:cubicBezTo>
                  <a:cubicBezTo>
                    <a:pt x="521058" y="683062"/>
                    <a:pt x="525073" y="690143"/>
                    <a:pt x="530033" y="700056"/>
                  </a:cubicBezTo>
                  <a:cubicBezTo>
                    <a:pt x="506888" y="703832"/>
                    <a:pt x="426352" y="758355"/>
                    <a:pt x="394469" y="773224"/>
                  </a:cubicBezTo>
                  <a:cubicBezTo>
                    <a:pt x="353375" y="792343"/>
                    <a:pt x="283467" y="831051"/>
                    <a:pt x="250403" y="836716"/>
                  </a:cubicBezTo>
                  <a:cubicBezTo>
                    <a:pt x="253000" y="809573"/>
                    <a:pt x="258669" y="783610"/>
                    <a:pt x="259377" y="754342"/>
                  </a:cubicBezTo>
                  <a:cubicBezTo>
                    <a:pt x="260322" y="724131"/>
                    <a:pt x="254654" y="699584"/>
                    <a:pt x="256071" y="673149"/>
                  </a:cubicBezTo>
                  <a:cubicBezTo>
                    <a:pt x="259141" y="603049"/>
                    <a:pt x="279688" y="192126"/>
                    <a:pt x="291261" y="175132"/>
                  </a:cubicBezTo>
                  <a:cubicBezTo>
                    <a:pt x="311808" y="145629"/>
                    <a:pt x="392816" y="168759"/>
                    <a:pt x="398248" y="168995"/>
                  </a:cubicBezTo>
                  <a:cubicBezTo>
                    <a:pt x="409348" y="169939"/>
                    <a:pt x="417142" y="167343"/>
                    <a:pt x="430131" y="166871"/>
                  </a:cubicBezTo>
                  <a:close/>
                  <a:moveTo>
                    <a:pt x="967664" y="1357627"/>
                  </a:moveTo>
                  <a:lnTo>
                    <a:pt x="980890" y="1353379"/>
                  </a:lnTo>
                  <a:cubicBezTo>
                    <a:pt x="986322" y="1351963"/>
                    <a:pt x="985849" y="1353379"/>
                    <a:pt x="992934" y="1349602"/>
                  </a:cubicBezTo>
                  <a:cubicBezTo>
                    <a:pt x="992934" y="1337329"/>
                    <a:pt x="994352" y="1344174"/>
                    <a:pt x="990573" y="1334497"/>
                  </a:cubicBezTo>
                  <a:lnTo>
                    <a:pt x="984905" y="1323639"/>
                  </a:lnTo>
                  <a:cubicBezTo>
                    <a:pt x="984432" y="1322459"/>
                    <a:pt x="983724" y="1321043"/>
                    <a:pt x="983251" y="1319863"/>
                  </a:cubicBezTo>
                  <a:cubicBezTo>
                    <a:pt x="970262" y="1285167"/>
                    <a:pt x="980181" y="1237962"/>
                    <a:pt x="981834" y="1205390"/>
                  </a:cubicBezTo>
                  <a:cubicBezTo>
                    <a:pt x="984905" y="1149215"/>
                    <a:pt x="982070" y="1094929"/>
                    <a:pt x="990573" y="1043475"/>
                  </a:cubicBezTo>
                  <a:cubicBezTo>
                    <a:pt x="1015843" y="890294"/>
                    <a:pt x="1000020" y="722951"/>
                    <a:pt x="1019858" y="567881"/>
                  </a:cubicBezTo>
                  <a:cubicBezTo>
                    <a:pt x="1026471" y="515011"/>
                    <a:pt x="1034029" y="468986"/>
                    <a:pt x="1030014" y="413519"/>
                  </a:cubicBezTo>
                  <a:cubicBezTo>
                    <a:pt x="1026707" y="368674"/>
                    <a:pt x="1061425" y="162387"/>
                    <a:pt x="1027416" y="130523"/>
                  </a:cubicBezTo>
                  <a:cubicBezTo>
                    <a:pt x="1008994" y="113293"/>
                    <a:pt x="1011120" y="72932"/>
                    <a:pt x="1006633" y="46733"/>
                  </a:cubicBezTo>
                  <a:cubicBezTo>
                    <a:pt x="1033084" y="48386"/>
                    <a:pt x="1035682" y="59715"/>
                    <a:pt x="1054104" y="42013"/>
                  </a:cubicBezTo>
                  <a:cubicBezTo>
                    <a:pt x="1045601" y="18646"/>
                    <a:pt x="1036391" y="30447"/>
                    <a:pt x="1012065" y="20534"/>
                  </a:cubicBezTo>
                  <a:cubicBezTo>
                    <a:pt x="964830" y="1416"/>
                    <a:pt x="924916" y="12037"/>
                    <a:pt x="853355" y="19354"/>
                  </a:cubicBezTo>
                  <a:cubicBezTo>
                    <a:pt x="771403" y="27851"/>
                    <a:pt x="692993" y="15342"/>
                    <a:pt x="614819" y="14870"/>
                  </a:cubicBezTo>
                  <a:cubicBezTo>
                    <a:pt x="592855" y="14870"/>
                    <a:pt x="577740" y="12273"/>
                    <a:pt x="555304" y="9913"/>
                  </a:cubicBezTo>
                  <a:cubicBezTo>
                    <a:pt x="533339" y="7789"/>
                    <a:pt x="521058" y="1416"/>
                    <a:pt x="505943" y="708"/>
                  </a:cubicBezTo>
                  <a:cubicBezTo>
                    <a:pt x="469336" y="-708"/>
                    <a:pt x="430367" y="7317"/>
                    <a:pt x="394469" y="2596"/>
                  </a:cubicBezTo>
                  <a:lnTo>
                    <a:pt x="164671" y="0"/>
                  </a:lnTo>
                  <a:cubicBezTo>
                    <a:pt x="136567" y="60423"/>
                    <a:pt x="163490" y="225642"/>
                    <a:pt x="130662" y="292201"/>
                  </a:cubicBezTo>
                  <a:lnTo>
                    <a:pt x="136803" y="297630"/>
                  </a:lnTo>
                  <a:cubicBezTo>
                    <a:pt x="150973" y="317928"/>
                    <a:pt x="138928" y="344363"/>
                    <a:pt x="136330" y="368202"/>
                  </a:cubicBezTo>
                  <a:lnTo>
                    <a:pt x="114839" y="607297"/>
                  </a:lnTo>
                  <a:cubicBezTo>
                    <a:pt x="112713" y="704777"/>
                    <a:pt x="96653" y="799659"/>
                    <a:pt x="93110" y="895486"/>
                  </a:cubicBezTo>
                  <a:cubicBezTo>
                    <a:pt x="92638" y="903983"/>
                    <a:pt x="92638" y="908232"/>
                    <a:pt x="91457" y="914369"/>
                  </a:cubicBezTo>
                  <a:cubicBezTo>
                    <a:pt x="82955" y="957798"/>
                    <a:pt x="13756" y="960394"/>
                    <a:pt x="1003" y="988009"/>
                  </a:cubicBezTo>
                  <a:cubicBezTo>
                    <a:pt x="-7972" y="1007127"/>
                    <a:pt x="45876" y="1139302"/>
                    <a:pt x="60282" y="1153936"/>
                  </a:cubicBezTo>
                  <a:cubicBezTo>
                    <a:pt x="87442" y="1136942"/>
                    <a:pt x="115547" y="1111215"/>
                    <a:pt x="151682" y="1094693"/>
                  </a:cubicBezTo>
                  <a:cubicBezTo>
                    <a:pt x="182621" y="1080532"/>
                    <a:pt x="178606" y="1095165"/>
                    <a:pt x="204349" y="1082892"/>
                  </a:cubicBezTo>
                  <a:cubicBezTo>
                    <a:pt x="217102" y="1076755"/>
                    <a:pt x="218755" y="1073687"/>
                    <a:pt x="229855" y="1069202"/>
                  </a:cubicBezTo>
                  <a:cubicBezTo>
                    <a:pt x="296457" y="1043239"/>
                    <a:pt x="241192" y="1162433"/>
                    <a:pt x="247805" y="1183675"/>
                  </a:cubicBezTo>
                  <a:cubicBezTo>
                    <a:pt x="259377" y="1220968"/>
                    <a:pt x="358570" y="1203266"/>
                    <a:pt x="387384" y="1202085"/>
                  </a:cubicBezTo>
                  <a:cubicBezTo>
                    <a:pt x="399665" y="1201613"/>
                    <a:pt x="410293" y="1207986"/>
                    <a:pt x="420212" y="1209402"/>
                  </a:cubicBezTo>
                  <a:lnTo>
                    <a:pt x="539244" y="1210582"/>
                  </a:lnTo>
                  <a:cubicBezTo>
                    <a:pt x="560027" y="1209874"/>
                    <a:pt x="556484" y="1207042"/>
                    <a:pt x="573725" y="1207986"/>
                  </a:cubicBezTo>
                  <a:cubicBezTo>
                    <a:pt x="630643" y="1210818"/>
                    <a:pt x="796674" y="1250471"/>
                    <a:pt x="830683" y="1229937"/>
                  </a:cubicBezTo>
                  <a:cubicBezTo>
                    <a:pt x="858315" y="1212943"/>
                    <a:pt x="828085" y="1062594"/>
                    <a:pt x="851466" y="968655"/>
                  </a:cubicBezTo>
                  <a:cubicBezTo>
                    <a:pt x="865637" y="912480"/>
                    <a:pt x="880279" y="656627"/>
                    <a:pt x="886184" y="569297"/>
                  </a:cubicBezTo>
                  <a:cubicBezTo>
                    <a:pt x="890907" y="499197"/>
                    <a:pt x="910273" y="364898"/>
                    <a:pt x="895394" y="305891"/>
                  </a:cubicBezTo>
                  <a:cubicBezTo>
                    <a:pt x="889962" y="284177"/>
                    <a:pt x="903188" y="202275"/>
                    <a:pt x="902007" y="179381"/>
                  </a:cubicBezTo>
                  <a:cubicBezTo>
                    <a:pt x="848868" y="172536"/>
                    <a:pt x="799272" y="170175"/>
                    <a:pt x="746369" y="161442"/>
                  </a:cubicBezTo>
                  <a:cubicBezTo>
                    <a:pt x="701968" y="154126"/>
                    <a:pt x="637256" y="144685"/>
                    <a:pt x="587896" y="147045"/>
                  </a:cubicBezTo>
                  <a:cubicBezTo>
                    <a:pt x="518697" y="150113"/>
                    <a:pt x="443121" y="138784"/>
                    <a:pt x="380062" y="145629"/>
                  </a:cubicBezTo>
                  <a:lnTo>
                    <a:pt x="296457" y="143268"/>
                  </a:lnTo>
                  <a:cubicBezTo>
                    <a:pt x="256779" y="141616"/>
                    <a:pt x="274965" y="170648"/>
                    <a:pt x="271422" y="192834"/>
                  </a:cubicBezTo>
                  <a:cubicBezTo>
                    <a:pt x="268824" y="208884"/>
                    <a:pt x="264809" y="202747"/>
                    <a:pt x="263864" y="232015"/>
                  </a:cubicBezTo>
                  <a:cubicBezTo>
                    <a:pt x="260086" y="351208"/>
                    <a:pt x="224187" y="808864"/>
                    <a:pt x="235524" y="858902"/>
                  </a:cubicBezTo>
                  <a:cubicBezTo>
                    <a:pt x="194193" y="877784"/>
                    <a:pt x="174591" y="905636"/>
                    <a:pt x="103738" y="923338"/>
                  </a:cubicBezTo>
                  <a:cubicBezTo>
                    <a:pt x="122632" y="839548"/>
                    <a:pt x="137511" y="570713"/>
                    <a:pt x="140109" y="471346"/>
                  </a:cubicBezTo>
                  <a:cubicBezTo>
                    <a:pt x="141999" y="399358"/>
                    <a:pt x="160893" y="326897"/>
                    <a:pt x="161601" y="248772"/>
                  </a:cubicBezTo>
                  <a:cubicBezTo>
                    <a:pt x="161837" y="210772"/>
                    <a:pt x="163018" y="163331"/>
                    <a:pt x="168214" y="129343"/>
                  </a:cubicBezTo>
                  <a:lnTo>
                    <a:pt x="175063" y="42721"/>
                  </a:lnTo>
                  <a:cubicBezTo>
                    <a:pt x="178133" y="24075"/>
                    <a:pt x="186163" y="17466"/>
                    <a:pt x="206238" y="19826"/>
                  </a:cubicBezTo>
                  <a:cubicBezTo>
                    <a:pt x="232926" y="22895"/>
                    <a:pt x="200570" y="23603"/>
                    <a:pt x="229383" y="25019"/>
                  </a:cubicBezTo>
                  <a:cubicBezTo>
                    <a:pt x="239066" y="25727"/>
                    <a:pt x="245443" y="22187"/>
                    <a:pt x="256071" y="24075"/>
                  </a:cubicBezTo>
                  <a:cubicBezTo>
                    <a:pt x="269297" y="26435"/>
                    <a:pt x="266699" y="27851"/>
                    <a:pt x="272367" y="35640"/>
                  </a:cubicBezTo>
                  <a:cubicBezTo>
                    <a:pt x="301180" y="14162"/>
                    <a:pt x="360696" y="18882"/>
                    <a:pt x="408403" y="18410"/>
                  </a:cubicBezTo>
                  <a:cubicBezTo>
                    <a:pt x="493426" y="17702"/>
                    <a:pt x="500275" y="28559"/>
                    <a:pt x="544203" y="29975"/>
                  </a:cubicBezTo>
                  <a:cubicBezTo>
                    <a:pt x="590257" y="31392"/>
                    <a:pt x="633713" y="37528"/>
                    <a:pt x="680240" y="40361"/>
                  </a:cubicBezTo>
                  <a:cubicBezTo>
                    <a:pt x="706455" y="42013"/>
                    <a:pt x="765735" y="63727"/>
                    <a:pt x="785337" y="49566"/>
                  </a:cubicBezTo>
                  <a:lnTo>
                    <a:pt x="794548" y="40833"/>
                  </a:lnTo>
                  <a:cubicBezTo>
                    <a:pt x="829030" y="40597"/>
                    <a:pt x="863747" y="40125"/>
                    <a:pt x="897992" y="40597"/>
                  </a:cubicBezTo>
                  <a:cubicBezTo>
                    <a:pt x="933182" y="41069"/>
                    <a:pt x="953021" y="34696"/>
                    <a:pt x="992226" y="36348"/>
                  </a:cubicBezTo>
                  <a:lnTo>
                    <a:pt x="980653" y="58299"/>
                  </a:lnTo>
                  <a:cubicBezTo>
                    <a:pt x="1024582" y="130523"/>
                    <a:pt x="1014899" y="280164"/>
                    <a:pt x="1014662" y="368202"/>
                  </a:cubicBezTo>
                  <a:cubicBezTo>
                    <a:pt x="1014190" y="451048"/>
                    <a:pt x="989156" y="942928"/>
                    <a:pt x="979236" y="1008779"/>
                  </a:cubicBezTo>
                  <a:cubicBezTo>
                    <a:pt x="975458" y="1034034"/>
                    <a:pt x="970498" y="1054805"/>
                    <a:pt x="966955" y="1084308"/>
                  </a:cubicBezTo>
                  <a:lnTo>
                    <a:pt x="956564" y="1313254"/>
                  </a:lnTo>
                  <a:cubicBezTo>
                    <a:pt x="897756" y="1318447"/>
                    <a:pt x="796674" y="1305701"/>
                    <a:pt x="745660" y="1324111"/>
                  </a:cubicBezTo>
                  <a:cubicBezTo>
                    <a:pt x="744715" y="1324111"/>
                    <a:pt x="705510" y="1296732"/>
                    <a:pt x="604192" y="1298621"/>
                  </a:cubicBezTo>
                  <a:cubicBezTo>
                    <a:pt x="574434" y="1299093"/>
                    <a:pt x="547037" y="1302869"/>
                    <a:pt x="527435" y="1299329"/>
                  </a:cubicBezTo>
                  <a:cubicBezTo>
                    <a:pt x="495551" y="1293664"/>
                    <a:pt x="448789" y="1309714"/>
                    <a:pt x="416197" y="1296968"/>
                  </a:cubicBezTo>
                  <a:cubicBezTo>
                    <a:pt x="405805" y="1292956"/>
                    <a:pt x="416669" y="1286819"/>
                    <a:pt x="383605" y="1290124"/>
                  </a:cubicBezTo>
                  <a:cubicBezTo>
                    <a:pt x="358807" y="1292720"/>
                    <a:pt x="333772" y="1294608"/>
                    <a:pt x="305431" y="1291776"/>
                  </a:cubicBezTo>
                  <a:cubicBezTo>
                    <a:pt x="254181" y="1286583"/>
                    <a:pt x="208364" y="1223564"/>
                    <a:pt x="226313" y="1300509"/>
                  </a:cubicBezTo>
                  <a:lnTo>
                    <a:pt x="130662" y="1280210"/>
                  </a:lnTo>
                  <a:lnTo>
                    <a:pt x="133732" y="1120892"/>
                  </a:lnTo>
                  <a:cubicBezTo>
                    <a:pt x="94528" y="1117352"/>
                    <a:pt x="116492" y="1134110"/>
                    <a:pt x="96417" y="1150868"/>
                  </a:cubicBezTo>
                  <a:cubicBezTo>
                    <a:pt x="140345" y="1199017"/>
                    <a:pt x="80593" y="1269117"/>
                    <a:pt x="126411" y="1322931"/>
                  </a:cubicBezTo>
                  <a:cubicBezTo>
                    <a:pt x="196555" y="1309950"/>
                    <a:pt x="260794" y="1316559"/>
                    <a:pt x="332355" y="1319155"/>
                  </a:cubicBezTo>
                  <a:cubicBezTo>
                    <a:pt x="364711" y="1320335"/>
                    <a:pt x="406750" y="1323639"/>
                    <a:pt x="431784" y="1333789"/>
                  </a:cubicBezTo>
                  <a:cubicBezTo>
                    <a:pt x="490592" y="1357155"/>
                    <a:pt x="572308" y="1350310"/>
                    <a:pt x="636311" y="1357155"/>
                  </a:cubicBezTo>
                  <a:cubicBezTo>
                    <a:pt x="689451" y="1362820"/>
                    <a:pt x="685436" y="1346062"/>
                    <a:pt x="728892" y="1344646"/>
                  </a:cubicBezTo>
                  <a:cubicBezTo>
                    <a:pt x="803759" y="1341813"/>
                    <a:pt x="878862" y="1338509"/>
                    <a:pt x="955147" y="1338981"/>
                  </a:cubicBezTo>
                  <a:lnTo>
                    <a:pt x="954674" y="1397988"/>
                  </a:lnTo>
                  <a:lnTo>
                    <a:pt x="970026" y="1390199"/>
                  </a:lnTo>
                  <a:lnTo>
                    <a:pt x="967664" y="1357627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804FD01-D99B-104A-831F-35311AE05888}"/>
                </a:ext>
              </a:extLst>
            </p:cNvPr>
            <p:cNvSpPr/>
            <p:nvPr/>
          </p:nvSpPr>
          <p:spPr>
            <a:xfrm>
              <a:off x="4450573" y="4145901"/>
              <a:ext cx="425349" cy="34942"/>
            </a:xfrm>
            <a:custGeom>
              <a:avLst/>
              <a:gdLst>
                <a:gd name="connsiteX0" fmla="*/ 425350 w 425349"/>
                <a:gd name="connsiteY0" fmla="*/ 14546 h 34942"/>
                <a:gd name="connsiteX1" fmla="*/ 384492 w 425349"/>
                <a:gd name="connsiteY1" fmla="*/ 4633 h 34942"/>
                <a:gd name="connsiteX2" fmla="*/ 95651 w 425349"/>
                <a:gd name="connsiteY2" fmla="*/ 17142 h 34942"/>
                <a:gd name="connsiteX3" fmla="*/ 0 w 425349"/>
                <a:gd name="connsiteY3" fmla="*/ 25403 h 34942"/>
                <a:gd name="connsiteX4" fmla="*/ 425350 w 425349"/>
                <a:gd name="connsiteY4" fmla="*/ 14546 h 3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349" h="34942">
                  <a:moveTo>
                    <a:pt x="425350" y="14546"/>
                  </a:moveTo>
                  <a:cubicBezTo>
                    <a:pt x="418973" y="-6697"/>
                    <a:pt x="405275" y="384"/>
                    <a:pt x="384492" y="4633"/>
                  </a:cubicBezTo>
                  <a:cubicBezTo>
                    <a:pt x="328991" y="15726"/>
                    <a:pt x="161307" y="15962"/>
                    <a:pt x="95651" y="17142"/>
                  </a:cubicBezTo>
                  <a:cubicBezTo>
                    <a:pt x="7558" y="18794"/>
                    <a:pt x="10155" y="-1032"/>
                    <a:pt x="0" y="25403"/>
                  </a:cubicBezTo>
                  <a:cubicBezTo>
                    <a:pt x="29522" y="44521"/>
                    <a:pt x="391813" y="31776"/>
                    <a:pt x="425350" y="1454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7531266-8746-234D-A812-A7866B5E4A6C}"/>
                </a:ext>
              </a:extLst>
            </p:cNvPr>
            <p:cNvSpPr/>
            <p:nvPr/>
          </p:nvSpPr>
          <p:spPr>
            <a:xfrm>
              <a:off x="4388696" y="3842755"/>
              <a:ext cx="455580" cy="45919"/>
            </a:xfrm>
            <a:custGeom>
              <a:avLst/>
              <a:gdLst>
                <a:gd name="connsiteX0" fmla="*/ 435033 w 455580"/>
                <a:gd name="connsiteY0" fmla="*/ 0 h 45919"/>
                <a:gd name="connsiteX1" fmla="*/ 396773 w 455580"/>
                <a:gd name="connsiteY1" fmla="*/ 19118 h 45919"/>
                <a:gd name="connsiteX2" fmla="*/ 228381 w 455580"/>
                <a:gd name="connsiteY2" fmla="*/ 25963 h 45919"/>
                <a:gd name="connsiteX3" fmla="*/ 0 w 455580"/>
                <a:gd name="connsiteY3" fmla="*/ 30684 h 45919"/>
                <a:gd name="connsiteX4" fmla="*/ 48888 w 455580"/>
                <a:gd name="connsiteY4" fmla="*/ 44373 h 45919"/>
                <a:gd name="connsiteX5" fmla="*/ 455580 w 455580"/>
                <a:gd name="connsiteY5" fmla="*/ 24311 h 45919"/>
                <a:gd name="connsiteX6" fmla="*/ 435033 w 455580"/>
                <a:gd name="connsiteY6" fmla="*/ 0 h 45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580" h="45919">
                  <a:moveTo>
                    <a:pt x="435033" y="0"/>
                  </a:moveTo>
                  <a:cubicBezTo>
                    <a:pt x="422516" y="4957"/>
                    <a:pt x="423224" y="15578"/>
                    <a:pt x="396773" y="19118"/>
                  </a:cubicBezTo>
                  <a:lnTo>
                    <a:pt x="228381" y="25963"/>
                  </a:lnTo>
                  <a:cubicBezTo>
                    <a:pt x="155166" y="30920"/>
                    <a:pt x="76993" y="28559"/>
                    <a:pt x="0" y="30684"/>
                  </a:cubicBezTo>
                  <a:cubicBezTo>
                    <a:pt x="4487" y="44137"/>
                    <a:pt x="-2362" y="48622"/>
                    <a:pt x="48888" y="44373"/>
                  </a:cubicBezTo>
                  <a:cubicBezTo>
                    <a:pt x="139107" y="37056"/>
                    <a:pt x="423460" y="42249"/>
                    <a:pt x="455580" y="24311"/>
                  </a:cubicBezTo>
                  <a:cubicBezTo>
                    <a:pt x="452510" y="4721"/>
                    <a:pt x="449440" y="7789"/>
                    <a:pt x="43503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7E975FB3-4CB7-B34C-B094-F37D1C4FFE04}"/>
                </a:ext>
              </a:extLst>
            </p:cNvPr>
            <p:cNvSpPr/>
            <p:nvPr/>
          </p:nvSpPr>
          <p:spPr>
            <a:xfrm>
              <a:off x="4268483" y="3645200"/>
              <a:ext cx="33872" cy="308723"/>
            </a:xfrm>
            <a:custGeom>
              <a:avLst/>
              <a:gdLst>
                <a:gd name="connsiteX0" fmla="*/ 22200 w 33872"/>
                <a:gd name="connsiteY0" fmla="*/ 0 h 308723"/>
                <a:gd name="connsiteX1" fmla="*/ 14879 w 33872"/>
                <a:gd name="connsiteY1" fmla="*/ 27143 h 308723"/>
                <a:gd name="connsiteX2" fmla="*/ 0 w 33872"/>
                <a:gd name="connsiteY2" fmla="*/ 308723 h 308723"/>
                <a:gd name="connsiteX3" fmla="*/ 4960 w 33872"/>
                <a:gd name="connsiteY3" fmla="*/ 297866 h 308723"/>
                <a:gd name="connsiteX4" fmla="*/ 7085 w 33872"/>
                <a:gd name="connsiteY4" fmla="*/ 289605 h 308723"/>
                <a:gd name="connsiteX5" fmla="*/ 14407 w 33872"/>
                <a:gd name="connsiteY5" fmla="*/ 230126 h 308723"/>
                <a:gd name="connsiteX6" fmla="*/ 24090 w 33872"/>
                <a:gd name="connsiteY6" fmla="*/ 112821 h 308723"/>
                <a:gd name="connsiteX7" fmla="*/ 33064 w 33872"/>
                <a:gd name="connsiteY7" fmla="*/ 31156 h 308723"/>
                <a:gd name="connsiteX8" fmla="*/ 22200 w 33872"/>
                <a:gd name="connsiteY8" fmla="*/ 0 h 30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2" h="308723">
                  <a:moveTo>
                    <a:pt x="22200" y="0"/>
                  </a:moveTo>
                  <a:cubicBezTo>
                    <a:pt x="6141" y="8261"/>
                    <a:pt x="12753" y="8733"/>
                    <a:pt x="14879" y="27143"/>
                  </a:cubicBezTo>
                  <a:cubicBezTo>
                    <a:pt x="21020" y="81665"/>
                    <a:pt x="5668" y="254673"/>
                    <a:pt x="0" y="308723"/>
                  </a:cubicBezTo>
                  <a:cubicBezTo>
                    <a:pt x="1889" y="304947"/>
                    <a:pt x="1417" y="308723"/>
                    <a:pt x="4960" y="297866"/>
                  </a:cubicBezTo>
                  <a:cubicBezTo>
                    <a:pt x="5432" y="296214"/>
                    <a:pt x="6613" y="291493"/>
                    <a:pt x="7085" y="289605"/>
                  </a:cubicBezTo>
                  <a:lnTo>
                    <a:pt x="14407" y="230126"/>
                  </a:lnTo>
                  <a:cubicBezTo>
                    <a:pt x="28577" y="136896"/>
                    <a:pt x="21020" y="179853"/>
                    <a:pt x="24090" y="112821"/>
                  </a:cubicBezTo>
                  <a:cubicBezTo>
                    <a:pt x="25271" y="87330"/>
                    <a:pt x="32120" y="85678"/>
                    <a:pt x="33064" y="31156"/>
                  </a:cubicBezTo>
                  <a:cubicBezTo>
                    <a:pt x="33773" y="4485"/>
                    <a:pt x="37079" y="9205"/>
                    <a:pt x="2220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C2178361-703C-0842-983F-0E4A737369FF}"/>
                </a:ext>
              </a:extLst>
            </p:cNvPr>
            <p:cNvSpPr/>
            <p:nvPr/>
          </p:nvSpPr>
          <p:spPr>
            <a:xfrm>
              <a:off x="5008292" y="4531954"/>
              <a:ext cx="25410" cy="229890"/>
            </a:xfrm>
            <a:custGeom>
              <a:avLst/>
              <a:gdLst>
                <a:gd name="connsiteX0" fmla="*/ 13115 w 25410"/>
                <a:gd name="connsiteY0" fmla="*/ 0 h 229890"/>
                <a:gd name="connsiteX1" fmla="*/ 2251 w 25410"/>
                <a:gd name="connsiteY1" fmla="*/ 229890 h 229890"/>
                <a:gd name="connsiteX2" fmla="*/ 11225 w 25410"/>
                <a:gd name="connsiteY2" fmla="*/ 106684 h 229890"/>
                <a:gd name="connsiteX3" fmla="*/ 18311 w 25410"/>
                <a:gd name="connsiteY3" fmla="*/ 44845 h 229890"/>
                <a:gd name="connsiteX4" fmla="*/ 13115 w 25410"/>
                <a:gd name="connsiteY4" fmla="*/ 0 h 22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10" h="229890">
                  <a:moveTo>
                    <a:pt x="13115" y="0"/>
                  </a:moveTo>
                  <a:cubicBezTo>
                    <a:pt x="-2945" y="36112"/>
                    <a:pt x="-1056" y="177964"/>
                    <a:pt x="2251" y="229890"/>
                  </a:cubicBezTo>
                  <a:cubicBezTo>
                    <a:pt x="10045" y="225878"/>
                    <a:pt x="10753" y="131231"/>
                    <a:pt x="11225" y="106684"/>
                  </a:cubicBezTo>
                  <a:cubicBezTo>
                    <a:pt x="11934" y="82845"/>
                    <a:pt x="14296" y="63727"/>
                    <a:pt x="18311" y="44845"/>
                  </a:cubicBezTo>
                  <a:cubicBezTo>
                    <a:pt x="24215" y="16050"/>
                    <a:pt x="32953" y="10149"/>
                    <a:pt x="1311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013778B-88DE-C849-BBD1-B2B144CE22C7}"/>
                </a:ext>
              </a:extLst>
            </p:cNvPr>
            <p:cNvSpPr/>
            <p:nvPr/>
          </p:nvSpPr>
          <p:spPr>
            <a:xfrm>
              <a:off x="4498989" y="3941441"/>
              <a:ext cx="211139" cy="18147"/>
            </a:xfrm>
            <a:custGeom>
              <a:avLst/>
              <a:gdLst>
                <a:gd name="connsiteX0" fmla="*/ 194371 w 211139"/>
                <a:gd name="connsiteY0" fmla="*/ 18148 h 18147"/>
                <a:gd name="connsiteX1" fmla="*/ 211140 w 211139"/>
                <a:gd name="connsiteY1" fmla="*/ 7054 h 18147"/>
                <a:gd name="connsiteX2" fmla="*/ 156111 w 211139"/>
                <a:gd name="connsiteY2" fmla="*/ 3278 h 18147"/>
                <a:gd name="connsiteX3" fmla="*/ 47235 w 211139"/>
                <a:gd name="connsiteY3" fmla="*/ 1154 h 18147"/>
                <a:gd name="connsiteX4" fmla="*/ 0 w 211139"/>
                <a:gd name="connsiteY4" fmla="*/ 7054 h 18147"/>
                <a:gd name="connsiteX5" fmla="*/ 194371 w 211139"/>
                <a:gd name="connsiteY5" fmla="*/ 18148 h 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39" h="18147">
                  <a:moveTo>
                    <a:pt x="194371" y="18148"/>
                  </a:moveTo>
                  <a:cubicBezTo>
                    <a:pt x="211848" y="15551"/>
                    <a:pt x="203818" y="17911"/>
                    <a:pt x="211140" y="7054"/>
                  </a:cubicBezTo>
                  <a:cubicBezTo>
                    <a:pt x="195080" y="-3567"/>
                    <a:pt x="184452" y="3514"/>
                    <a:pt x="156111" y="3278"/>
                  </a:cubicBezTo>
                  <a:lnTo>
                    <a:pt x="47235" y="1154"/>
                  </a:lnTo>
                  <a:cubicBezTo>
                    <a:pt x="8975" y="682"/>
                    <a:pt x="12753" y="-3331"/>
                    <a:pt x="0" y="7054"/>
                  </a:cubicBezTo>
                  <a:lnTo>
                    <a:pt x="194371" y="1814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C4933AB6-9158-F042-BE6B-23065564CA03}"/>
                </a:ext>
              </a:extLst>
            </p:cNvPr>
            <p:cNvSpPr/>
            <p:nvPr/>
          </p:nvSpPr>
          <p:spPr>
            <a:xfrm>
              <a:off x="4413258" y="4257454"/>
              <a:ext cx="117378" cy="21227"/>
            </a:xfrm>
            <a:custGeom>
              <a:avLst/>
              <a:gdLst>
                <a:gd name="connsiteX0" fmla="*/ 117379 w 117378"/>
                <a:gd name="connsiteY0" fmla="*/ 0 h 21227"/>
                <a:gd name="connsiteX1" fmla="*/ 0 w 117378"/>
                <a:gd name="connsiteY1" fmla="*/ 8969 h 21227"/>
                <a:gd name="connsiteX2" fmla="*/ 56918 w 117378"/>
                <a:gd name="connsiteY2" fmla="*/ 20062 h 21227"/>
                <a:gd name="connsiteX3" fmla="*/ 117379 w 117378"/>
                <a:gd name="connsiteY3" fmla="*/ 0 h 2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78" h="21227">
                  <a:moveTo>
                    <a:pt x="117379" y="0"/>
                  </a:moveTo>
                  <a:lnTo>
                    <a:pt x="0" y="8969"/>
                  </a:lnTo>
                  <a:cubicBezTo>
                    <a:pt x="7085" y="25727"/>
                    <a:pt x="34481" y="19590"/>
                    <a:pt x="56918" y="20062"/>
                  </a:cubicBezTo>
                  <a:cubicBezTo>
                    <a:pt x="86204" y="20298"/>
                    <a:pt x="114781" y="28087"/>
                    <a:pt x="11737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FD44A5D2-E09C-3346-A400-DCB12825C2F1}"/>
                </a:ext>
              </a:extLst>
            </p:cNvPr>
            <p:cNvSpPr/>
            <p:nvPr/>
          </p:nvSpPr>
          <p:spPr>
            <a:xfrm>
              <a:off x="5010306" y="4295691"/>
              <a:ext cx="23661" cy="116597"/>
            </a:xfrm>
            <a:custGeom>
              <a:avLst/>
              <a:gdLst>
                <a:gd name="connsiteX0" fmla="*/ 0 w 23661"/>
                <a:gd name="connsiteY0" fmla="*/ 87802 h 116597"/>
                <a:gd name="connsiteX1" fmla="*/ 0 w 23661"/>
                <a:gd name="connsiteY1" fmla="*/ 103852 h 116597"/>
                <a:gd name="connsiteX2" fmla="*/ 3779 w 23661"/>
                <a:gd name="connsiteY2" fmla="*/ 116597 h 116597"/>
                <a:gd name="connsiteX3" fmla="*/ 18422 w 23661"/>
                <a:gd name="connsiteY3" fmla="*/ 48858 h 116597"/>
                <a:gd name="connsiteX4" fmla="*/ 2598 w 23661"/>
                <a:gd name="connsiteY4" fmla="*/ 0 h 116597"/>
                <a:gd name="connsiteX5" fmla="*/ 0 w 23661"/>
                <a:gd name="connsiteY5" fmla="*/ 87802 h 1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61" h="116597">
                  <a:moveTo>
                    <a:pt x="0" y="87802"/>
                  </a:moveTo>
                  <a:cubicBezTo>
                    <a:pt x="0" y="88982"/>
                    <a:pt x="0" y="103380"/>
                    <a:pt x="0" y="103852"/>
                  </a:cubicBezTo>
                  <a:cubicBezTo>
                    <a:pt x="709" y="113293"/>
                    <a:pt x="2362" y="113293"/>
                    <a:pt x="3779" y="116597"/>
                  </a:cubicBezTo>
                  <a:cubicBezTo>
                    <a:pt x="11100" y="104560"/>
                    <a:pt x="15351" y="68684"/>
                    <a:pt x="18422" y="48858"/>
                  </a:cubicBezTo>
                  <a:cubicBezTo>
                    <a:pt x="23381" y="16994"/>
                    <a:pt x="32356" y="5901"/>
                    <a:pt x="2598" y="0"/>
                  </a:cubicBezTo>
                  <a:lnTo>
                    <a:pt x="0" y="87802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A1557FA9-606C-0749-AD5E-4292405ECAB3}"/>
                </a:ext>
              </a:extLst>
            </p:cNvPr>
            <p:cNvSpPr/>
            <p:nvPr/>
          </p:nvSpPr>
          <p:spPr>
            <a:xfrm>
              <a:off x="5032993" y="3858097"/>
              <a:ext cx="18198" cy="95354"/>
            </a:xfrm>
            <a:custGeom>
              <a:avLst/>
              <a:gdLst>
                <a:gd name="connsiteX0" fmla="*/ 4710 w 18198"/>
                <a:gd name="connsiteY0" fmla="*/ 0 h 95354"/>
                <a:gd name="connsiteX1" fmla="*/ 2821 w 18198"/>
                <a:gd name="connsiteY1" fmla="*/ 95355 h 95354"/>
                <a:gd name="connsiteX2" fmla="*/ 16282 w 18198"/>
                <a:gd name="connsiteY2" fmla="*/ 37528 h 95354"/>
                <a:gd name="connsiteX3" fmla="*/ 4710 w 18198"/>
                <a:gd name="connsiteY3" fmla="*/ 0 h 9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98" h="95354">
                  <a:moveTo>
                    <a:pt x="4710" y="0"/>
                  </a:moveTo>
                  <a:cubicBezTo>
                    <a:pt x="1640" y="22187"/>
                    <a:pt x="-3084" y="79541"/>
                    <a:pt x="2821" y="95355"/>
                  </a:cubicBezTo>
                  <a:cubicBezTo>
                    <a:pt x="21006" y="90870"/>
                    <a:pt x="19353" y="96535"/>
                    <a:pt x="16282" y="37528"/>
                  </a:cubicBezTo>
                  <a:cubicBezTo>
                    <a:pt x="15338" y="17466"/>
                    <a:pt x="23131" y="6609"/>
                    <a:pt x="471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FCAB8052-E2BE-E44D-9B81-85F7840AB96A}"/>
                </a:ext>
              </a:extLst>
            </p:cNvPr>
            <p:cNvSpPr/>
            <p:nvPr/>
          </p:nvSpPr>
          <p:spPr>
            <a:xfrm>
              <a:off x="4312718" y="3681784"/>
              <a:ext cx="19857" cy="95590"/>
            </a:xfrm>
            <a:custGeom>
              <a:avLst/>
              <a:gdLst>
                <a:gd name="connsiteX0" fmla="*/ 5126 w 19857"/>
                <a:gd name="connsiteY0" fmla="*/ 0 h 95590"/>
                <a:gd name="connsiteX1" fmla="*/ 3000 w 19857"/>
                <a:gd name="connsiteY1" fmla="*/ 23839 h 95590"/>
                <a:gd name="connsiteX2" fmla="*/ 13864 w 19857"/>
                <a:gd name="connsiteY2" fmla="*/ 95591 h 95590"/>
                <a:gd name="connsiteX3" fmla="*/ 19768 w 19857"/>
                <a:gd name="connsiteY3" fmla="*/ 43193 h 95590"/>
                <a:gd name="connsiteX4" fmla="*/ 19060 w 19857"/>
                <a:gd name="connsiteY4" fmla="*/ 12509 h 95590"/>
                <a:gd name="connsiteX5" fmla="*/ 5126 w 19857"/>
                <a:gd name="connsiteY5" fmla="*/ 0 h 9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57" h="95590">
                  <a:moveTo>
                    <a:pt x="5126" y="0"/>
                  </a:moveTo>
                  <a:cubicBezTo>
                    <a:pt x="-3849" y="15106"/>
                    <a:pt x="1347" y="15106"/>
                    <a:pt x="3000" y="23839"/>
                  </a:cubicBezTo>
                  <a:cubicBezTo>
                    <a:pt x="12447" y="79069"/>
                    <a:pt x="-8336" y="89690"/>
                    <a:pt x="13864" y="95591"/>
                  </a:cubicBezTo>
                  <a:cubicBezTo>
                    <a:pt x="16226" y="79541"/>
                    <a:pt x="18588" y="56410"/>
                    <a:pt x="19768" y="43193"/>
                  </a:cubicBezTo>
                  <a:cubicBezTo>
                    <a:pt x="20005" y="39417"/>
                    <a:pt x="19768" y="15106"/>
                    <a:pt x="19060" y="12509"/>
                  </a:cubicBezTo>
                  <a:cubicBezTo>
                    <a:pt x="12919" y="-8497"/>
                    <a:pt x="17407" y="4957"/>
                    <a:pt x="512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68CD3F3C-5DA8-DC4A-A3D8-16C8AFC86EAF}"/>
                </a:ext>
              </a:extLst>
            </p:cNvPr>
            <p:cNvSpPr/>
            <p:nvPr/>
          </p:nvSpPr>
          <p:spPr>
            <a:xfrm>
              <a:off x="5061556" y="3871550"/>
              <a:ext cx="16624" cy="77180"/>
            </a:xfrm>
            <a:custGeom>
              <a:avLst/>
              <a:gdLst>
                <a:gd name="connsiteX0" fmla="*/ 7558 w 16624"/>
                <a:gd name="connsiteY0" fmla="*/ 77181 h 77180"/>
                <a:gd name="connsiteX1" fmla="*/ 0 w 16624"/>
                <a:gd name="connsiteY1" fmla="*/ 0 h 77180"/>
                <a:gd name="connsiteX2" fmla="*/ 7558 w 16624"/>
                <a:gd name="connsiteY2" fmla="*/ 77181 h 7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4" h="77180">
                  <a:moveTo>
                    <a:pt x="7558" y="77181"/>
                  </a:moveTo>
                  <a:cubicBezTo>
                    <a:pt x="16532" y="49566"/>
                    <a:pt x="25271" y="12273"/>
                    <a:pt x="0" y="0"/>
                  </a:cubicBezTo>
                  <a:lnTo>
                    <a:pt x="7558" y="77181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D92622EA-D309-594E-B14D-9B2A81ACCA8E}"/>
                </a:ext>
              </a:extLst>
            </p:cNvPr>
            <p:cNvSpPr/>
            <p:nvPr/>
          </p:nvSpPr>
          <p:spPr>
            <a:xfrm>
              <a:off x="4482693" y="4018149"/>
              <a:ext cx="52430" cy="17555"/>
            </a:xfrm>
            <a:custGeom>
              <a:avLst/>
              <a:gdLst>
                <a:gd name="connsiteX0" fmla="*/ 52431 w 52430"/>
                <a:gd name="connsiteY0" fmla="*/ 5874 h 17555"/>
                <a:gd name="connsiteX1" fmla="*/ 0 w 52430"/>
                <a:gd name="connsiteY1" fmla="*/ 6346 h 17555"/>
                <a:gd name="connsiteX2" fmla="*/ 25271 w 52430"/>
                <a:gd name="connsiteY2" fmla="*/ 16731 h 17555"/>
                <a:gd name="connsiteX3" fmla="*/ 52431 w 52430"/>
                <a:gd name="connsiteY3" fmla="*/ 5874 h 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0" h="17555">
                  <a:moveTo>
                    <a:pt x="52431" y="5874"/>
                  </a:moveTo>
                  <a:cubicBezTo>
                    <a:pt x="36135" y="-2151"/>
                    <a:pt x="18185" y="-1915"/>
                    <a:pt x="0" y="6346"/>
                  </a:cubicBezTo>
                  <a:cubicBezTo>
                    <a:pt x="7321" y="19800"/>
                    <a:pt x="-3070" y="17911"/>
                    <a:pt x="25271" y="16731"/>
                  </a:cubicBezTo>
                  <a:cubicBezTo>
                    <a:pt x="47707" y="15787"/>
                    <a:pt x="47471" y="10595"/>
                    <a:pt x="52431" y="587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DC4FCCE9-95A1-F94B-80C5-47B77B412E45}"/>
                </a:ext>
              </a:extLst>
            </p:cNvPr>
            <p:cNvSpPr/>
            <p:nvPr/>
          </p:nvSpPr>
          <p:spPr>
            <a:xfrm>
              <a:off x="5011185" y="4453302"/>
              <a:ext cx="23268" cy="28850"/>
            </a:xfrm>
            <a:custGeom>
              <a:avLst/>
              <a:gdLst>
                <a:gd name="connsiteX0" fmla="*/ 539 w 23268"/>
                <a:gd name="connsiteY0" fmla="*/ 8552 h 28850"/>
                <a:gd name="connsiteX1" fmla="*/ 8333 w 23268"/>
                <a:gd name="connsiteY1" fmla="*/ 28850 h 28850"/>
                <a:gd name="connsiteX2" fmla="*/ 20850 w 23268"/>
                <a:gd name="connsiteY2" fmla="*/ 9496 h 28850"/>
                <a:gd name="connsiteX3" fmla="*/ 12584 w 23268"/>
                <a:gd name="connsiteY3" fmla="*/ 3123 h 28850"/>
                <a:gd name="connsiteX4" fmla="*/ 1720 w 23268"/>
                <a:gd name="connsiteY4" fmla="*/ 5247 h 28850"/>
                <a:gd name="connsiteX5" fmla="*/ 539 w 23268"/>
                <a:gd name="connsiteY5" fmla="*/ 8552 h 2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68" h="28850">
                  <a:moveTo>
                    <a:pt x="539" y="8552"/>
                  </a:moveTo>
                  <a:cubicBezTo>
                    <a:pt x="-1587" y="35931"/>
                    <a:pt x="2901" y="22241"/>
                    <a:pt x="8333" y="28850"/>
                  </a:cubicBezTo>
                  <a:cubicBezTo>
                    <a:pt x="14001" y="26726"/>
                    <a:pt x="29116" y="24838"/>
                    <a:pt x="20850" y="9496"/>
                  </a:cubicBezTo>
                  <a:cubicBezTo>
                    <a:pt x="19905" y="7608"/>
                    <a:pt x="15182" y="4067"/>
                    <a:pt x="12584" y="3123"/>
                  </a:cubicBezTo>
                  <a:cubicBezTo>
                    <a:pt x="-7255" y="-3958"/>
                    <a:pt x="7388" y="2887"/>
                    <a:pt x="1720" y="5247"/>
                  </a:cubicBezTo>
                  <a:cubicBezTo>
                    <a:pt x="1483" y="6428"/>
                    <a:pt x="539" y="7844"/>
                    <a:pt x="539" y="855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7DB838CA-B831-AB43-BFC0-98BF44F3F70B}"/>
                </a:ext>
              </a:extLst>
            </p:cNvPr>
            <p:cNvSpPr/>
            <p:nvPr/>
          </p:nvSpPr>
          <p:spPr>
            <a:xfrm>
              <a:off x="4352780" y="3704679"/>
              <a:ext cx="12045" cy="39652"/>
            </a:xfrm>
            <a:custGeom>
              <a:avLst/>
              <a:gdLst>
                <a:gd name="connsiteX0" fmla="*/ 8519 w 12045"/>
                <a:gd name="connsiteY0" fmla="*/ 0 h 39652"/>
                <a:gd name="connsiteX1" fmla="*/ 3087 w 12045"/>
                <a:gd name="connsiteY1" fmla="*/ 39653 h 39652"/>
                <a:gd name="connsiteX2" fmla="*/ 8519 w 12045"/>
                <a:gd name="connsiteY2" fmla="*/ 0 h 39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45" h="39652">
                  <a:moveTo>
                    <a:pt x="8519" y="0"/>
                  </a:moveTo>
                  <a:cubicBezTo>
                    <a:pt x="-1400" y="7553"/>
                    <a:pt x="-1872" y="29031"/>
                    <a:pt x="3087" y="39653"/>
                  </a:cubicBezTo>
                  <a:cubicBezTo>
                    <a:pt x="10645" y="25727"/>
                    <a:pt x="15841" y="15106"/>
                    <a:pt x="85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sp>
        <p:nvSpPr>
          <p:cNvPr id="73" name="Elipse 72">
            <a:extLst>
              <a:ext uri="{FF2B5EF4-FFF2-40B4-BE49-F238E27FC236}">
                <a16:creationId xmlns:a16="http://schemas.microsoft.com/office/drawing/2014/main" id="{E1501388-4073-F94A-9A82-99B00BC8DBDB}"/>
              </a:ext>
            </a:extLst>
          </p:cNvPr>
          <p:cNvSpPr/>
          <p:nvPr/>
        </p:nvSpPr>
        <p:spPr>
          <a:xfrm>
            <a:off x="5614508" y="5386859"/>
            <a:ext cx="962983" cy="962983"/>
          </a:xfrm>
          <a:prstGeom prst="ellipse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grpSp>
        <p:nvGrpSpPr>
          <p:cNvPr id="74" name="Gráfico 626">
            <a:extLst>
              <a:ext uri="{FF2B5EF4-FFF2-40B4-BE49-F238E27FC236}">
                <a16:creationId xmlns:a16="http://schemas.microsoft.com/office/drawing/2014/main" id="{ED3436FB-AFD2-FA4C-98FE-E6B75D645F91}"/>
              </a:ext>
            </a:extLst>
          </p:cNvPr>
          <p:cNvGrpSpPr/>
          <p:nvPr/>
        </p:nvGrpSpPr>
        <p:grpSpPr>
          <a:xfrm rot="20380097">
            <a:off x="2832728" y="5377631"/>
            <a:ext cx="783483" cy="911219"/>
            <a:chOff x="4447350" y="58534"/>
            <a:chExt cx="1599371" cy="1860128"/>
          </a:xfrm>
          <a:solidFill>
            <a:srgbClr val="262626"/>
          </a:solidFill>
        </p:grpSpPr>
        <p:sp>
          <p:nvSpPr>
            <p:cNvPr id="75" name="Forma libre 74">
              <a:extLst>
                <a:ext uri="{FF2B5EF4-FFF2-40B4-BE49-F238E27FC236}">
                  <a16:creationId xmlns:a16="http://schemas.microsoft.com/office/drawing/2014/main" id="{82919AD4-FAD4-0245-B1DD-EC17F69DAE46}"/>
                </a:ext>
              </a:extLst>
            </p:cNvPr>
            <p:cNvSpPr/>
            <p:nvPr/>
          </p:nvSpPr>
          <p:spPr>
            <a:xfrm>
              <a:off x="4447350" y="58534"/>
              <a:ext cx="1599371" cy="1860128"/>
            </a:xfrm>
            <a:custGeom>
              <a:avLst/>
              <a:gdLst>
                <a:gd name="connsiteX0" fmla="*/ 93915 w 1599371"/>
                <a:gd name="connsiteY0" fmla="*/ 52634 h 1860128"/>
                <a:gd name="connsiteX1" fmla="*/ 125326 w 1599371"/>
                <a:gd name="connsiteY1" fmla="*/ 54522 h 1860128"/>
                <a:gd name="connsiteX2" fmla="*/ 136662 w 1599371"/>
                <a:gd name="connsiteY2" fmla="*/ 35640 h 1860128"/>
                <a:gd name="connsiteX3" fmla="*/ 287105 w 1599371"/>
                <a:gd name="connsiteY3" fmla="*/ 30447 h 1860128"/>
                <a:gd name="connsiteX4" fmla="*/ 272462 w 1599371"/>
                <a:gd name="connsiteY4" fmla="*/ 27379 h 1860128"/>
                <a:gd name="connsiteX5" fmla="*/ 261362 w 1599371"/>
                <a:gd name="connsiteY5" fmla="*/ 14634 h 1860128"/>
                <a:gd name="connsiteX6" fmla="*/ 340953 w 1599371"/>
                <a:gd name="connsiteY6" fmla="*/ 21478 h 1860128"/>
                <a:gd name="connsiteX7" fmla="*/ 411333 w 1599371"/>
                <a:gd name="connsiteY7" fmla="*/ 27143 h 1860128"/>
                <a:gd name="connsiteX8" fmla="*/ 908007 w 1599371"/>
                <a:gd name="connsiteY8" fmla="*/ 17702 h 1860128"/>
                <a:gd name="connsiteX9" fmla="*/ 1403501 w 1599371"/>
                <a:gd name="connsiteY9" fmla="*/ 35876 h 1860128"/>
                <a:gd name="connsiteX10" fmla="*/ 1564572 w 1599371"/>
                <a:gd name="connsiteY10" fmla="*/ 48386 h 1860128"/>
                <a:gd name="connsiteX11" fmla="*/ 1559376 w 1599371"/>
                <a:gd name="connsiteY11" fmla="*/ 527284 h 1860128"/>
                <a:gd name="connsiteX12" fmla="*/ 1567170 w 1599371"/>
                <a:gd name="connsiteY12" fmla="*/ 682826 h 1860128"/>
                <a:gd name="connsiteX13" fmla="*/ 1577561 w 1599371"/>
                <a:gd name="connsiteY13" fmla="*/ 991077 h 1860128"/>
                <a:gd name="connsiteX14" fmla="*/ 1558195 w 1599371"/>
                <a:gd name="connsiteY14" fmla="*/ 1303341 h 1860128"/>
                <a:gd name="connsiteX15" fmla="*/ 1455932 w 1599371"/>
                <a:gd name="connsiteY15" fmla="*/ 1301217 h 1860128"/>
                <a:gd name="connsiteX16" fmla="*/ 1273369 w 1599371"/>
                <a:gd name="connsiteY16" fmla="*/ 1319155 h 1860128"/>
                <a:gd name="connsiteX17" fmla="*/ 1170161 w 1599371"/>
                <a:gd name="connsiteY17" fmla="*/ 1314434 h 1860128"/>
                <a:gd name="connsiteX18" fmla="*/ 968704 w 1599371"/>
                <a:gd name="connsiteY18" fmla="*/ 1316087 h 1860128"/>
                <a:gd name="connsiteX19" fmla="*/ 877305 w 1599371"/>
                <a:gd name="connsiteY19" fmla="*/ 1313962 h 1860128"/>
                <a:gd name="connsiteX20" fmla="*/ 577363 w 1599371"/>
                <a:gd name="connsiteY20" fmla="*/ 1309006 h 1860128"/>
                <a:gd name="connsiteX21" fmla="*/ 438493 w 1599371"/>
                <a:gd name="connsiteY21" fmla="*/ 1300037 h 1860128"/>
                <a:gd name="connsiteX22" fmla="*/ 305054 w 1599371"/>
                <a:gd name="connsiteY22" fmla="*/ 1285167 h 1860128"/>
                <a:gd name="connsiteX23" fmla="*/ 103834 w 1599371"/>
                <a:gd name="connsiteY23" fmla="*/ 1275490 h 1860128"/>
                <a:gd name="connsiteX24" fmla="*/ 44318 w 1599371"/>
                <a:gd name="connsiteY24" fmla="*/ 1254720 h 1860128"/>
                <a:gd name="connsiteX25" fmla="*/ 20228 w 1599371"/>
                <a:gd name="connsiteY25" fmla="*/ 1249763 h 1860128"/>
                <a:gd name="connsiteX26" fmla="*/ 28022 w 1599371"/>
                <a:gd name="connsiteY26" fmla="*/ 1025537 h 1860128"/>
                <a:gd name="connsiteX27" fmla="*/ 21409 w 1599371"/>
                <a:gd name="connsiteY27" fmla="*/ 949065 h 1860128"/>
                <a:gd name="connsiteX28" fmla="*/ 68408 w 1599371"/>
                <a:gd name="connsiteY28" fmla="*/ 356637 h 1860128"/>
                <a:gd name="connsiteX29" fmla="*/ 93915 w 1599371"/>
                <a:gd name="connsiteY29" fmla="*/ 52634 h 1860128"/>
                <a:gd name="connsiteX30" fmla="*/ 965162 w 1599371"/>
                <a:gd name="connsiteY30" fmla="*/ 1442361 h 1860128"/>
                <a:gd name="connsiteX31" fmla="*/ 915093 w 1599371"/>
                <a:gd name="connsiteY31" fmla="*/ 1443305 h 1860128"/>
                <a:gd name="connsiteX32" fmla="*/ 860300 w 1599371"/>
                <a:gd name="connsiteY32" fmla="*/ 1438821 h 1860128"/>
                <a:gd name="connsiteX33" fmla="*/ 748826 w 1599371"/>
                <a:gd name="connsiteY33" fmla="*/ 1431740 h 1860128"/>
                <a:gd name="connsiteX34" fmla="*/ 642548 w 1599371"/>
                <a:gd name="connsiteY34" fmla="*/ 1418050 h 1860128"/>
                <a:gd name="connsiteX35" fmla="*/ 533907 w 1599371"/>
                <a:gd name="connsiteY35" fmla="*/ 1405541 h 1860128"/>
                <a:gd name="connsiteX36" fmla="*/ 535324 w 1599371"/>
                <a:gd name="connsiteY36" fmla="*/ 1334969 h 1860128"/>
                <a:gd name="connsiteX37" fmla="*/ 566027 w 1599371"/>
                <a:gd name="connsiteY37" fmla="*/ 1328124 h 1860128"/>
                <a:gd name="connsiteX38" fmla="*/ 794880 w 1599371"/>
                <a:gd name="connsiteY38" fmla="*/ 1334261 h 1860128"/>
                <a:gd name="connsiteX39" fmla="*/ 931152 w 1599371"/>
                <a:gd name="connsiteY39" fmla="*/ 1340397 h 1860128"/>
                <a:gd name="connsiteX40" fmla="*/ 965162 w 1599371"/>
                <a:gd name="connsiteY40" fmla="*/ 1442361 h 1860128"/>
                <a:gd name="connsiteX41" fmla="*/ 745992 w 1599371"/>
                <a:gd name="connsiteY41" fmla="*/ 1459355 h 1860128"/>
                <a:gd name="connsiteX42" fmla="*/ 780946 w 1599371"/>
                <a:gd name="connsiteY42" fmla="*/ 1625282 h 1860128"/>
                <a:gd name="connsiteX43" fmla="*/ 740324 w 1599371"/>
                <a:gd name="connsiteY43" fmla="*/ 1623866 h 1860128"/>
                <a:gd name="connsiteX44" fmla="*/ 745992 w 1599371"/>
                <a:gd name="connsiteY44" fmla="*/ 1459355 h 1860128"/>
                <a:gd name="connsiteX45" fmla="*/ 812829 w 1599371"/>
                <a:gd name="connsiteY45" fmla="*/ 1475405 h 1860128"/>
                <a:gd name="connsiteX46" fmla="*/ 823693 w 1599371"/>
                <a:gd name="connsiteY46" fmla="*/ 1617729 h 1860128"/>
                <a:gd name="connsiteX47" fmla="*/ 792046 w 1599371"/>
                <a:gd name="connsiteY47" fmla="*/ 1620797 h 1860128"/>
                <a:gd name="connsiteX48" fmla="*/ 800312 w 1599371"/>
                <a:gd name="connsiteY48" fmla="*/ 1459355 h 1860128"/>
                <a:gd name="connsiteX49" fmla="*/ 812829 w 1599371"/>
                <a:gd name="connsiteY49" fmla="*/ 1475405 h 1860128"/>
                <a:gd name="connsiteX50" fmla="*/ 718832 w 1599371"/>
                <a:gd name="connsiteY50" fmla="*/ 1453926 h 1860128"/>
                <a:gd name="connsiteX51" fmla="*/ 719540 w 1599371"/>
                <a:gd name="connsiteY51" fmla="*/ 1457231 h 1860128"/>
                <a:gd name="connsiteX52" fmla="*/ 720485 w 1599371"/>
                <a:gd name="connsiteY52" fmla="*/ 1460299 h 1860128"/>
                <a:gd name="connsiteX53" fmla="*/ 721194 w 1599371"/>
                <a:gd name="connsiteY53" fmla="*/ 1463603 h 1860128"/>
                <a:gd name="connsiteX54" fmla="*/ 722847 w 1599371"/>
                <a:gd name="connsiteY54" fmla="*/ 1469740 h 1860128"/>
                <a:gd name="connsiteX55" fmla="*/ 723791 w 1599371"/>
                <a:gd name="connsiteY55" fmla="*/ 1473044 h 1860128"/>
                <a:gd name="connsiteX56" fmla="*/ 726862 w 1599371"/>
                <a:gd name="connsiteY56" fmla="*/ 1626226 h 1860128"/>
                <a:gd name="connsiteX57" fmla="*/ 687657 w 1599371"/>
                <a:gd name="connsiteY57" fmla="*/ 1626462 h 1860128"/>
                <a:gd name="connsiteX58" fmla="*/ 709149 w 1599371"/>
                <a:gd name="connsiteY58" fmla="*/ 1467144 h 1860128"/>
                <a:gd name="connsiteX59" fmla="*/ 718832 w 1599371"/>
                <a:gd name="connsiteY59" fmla="*/ 1453926 h 1860128"/>
                <a:gd name="connsiteX60" fmla="*/ 648688 w 1599371"/>
                <a:gd name="connsiteY60" fmla="*/ 1453690 h 1860128"/>
                <a:gd name="connsiteX61" fmla="*/ 628613 w 1599371"/>
                <a:gd name="connsiteY61" fmla="*/ 1616077 h 1860128"/>
                <a:gd name="connsiteX62" fmla="*/ 626251 w 1599371"/>
                <a:gd name="connsiteY62" fmla="*/ 1620561 h 1860128"/>
                <a:gd name="connsiteX63" fmla="*/ 594368 w 1599371"/>
                <a:gd name="connsiteY63" fmla="*/ 1587045 h 1860128"/>
                <a:gd name="connsiteX64" fmla="*/ 648688 w 1599371"/>
                <a:gd name="connsiteY64" fmla="*/ 1453690 h 1860128"/>
                <a:gd name="connsiteX65" fmla="*/ 865024 w 1599371"/>
                <a:gd name="connsiteY65" fmla="*/ 1582089 h 1860128"/>
                <a:gd name="connsiteX66" fmla="*/ 843768 w 1599371"/>
                <a:gd name="connsiteY66" fmla="*/ 1608996 h 1860128"/>
                <a:gd name="connsiteX67" fmla="*/ 830306 w 1599371"/>
                <a:gd name="connsiteY67" fmla="*/ 1464784 h 1860128"/>
                <a:gd name="connsiteX68" fmla="*/ 844949 w 1599371"/>
                <a:gd name="connsiteY68" fmla="*/ 1481777 h 1860128"/>
                <a:gd name="connsiteX69" fmla="*/ 865024 w 1599371"/>
                <a:gd name="connsiteY69" fmla="*/ 1582089 h 1860128"/>
                <a:gd name="connsiteX70" fmla="*/ 686004 w 1599371"/>
                <a:gd name="connsiteY70" fmla="*/ 1444249 h 1860128"/>
                <a:gd name="connsiteX71" fmla="*/ 674903 w 1599371"/>
                <a:gd name="connsiteY71" fmla="*/ 1630238 h 1860128"/>
                <a:gd name="connsiteX72" fmla="*/ 640894 w 1599371"/>
                <a:gd name="connsiteY72" fmla="*/ 1617729 h 1860128"/>
                <a:gd name="connsiteX73" fmla="*/ 668291 w 1599371"/>
                <a:gd name="connsiteY73" fmla="*/ 1481069 h 1860128"/>
                <a:gd name="connsiteX74" fmla="*/ 672778 w 1599371"/>
                <a:gd name="connsiteY74" fmla="*/ 1458175 h 1860128"/>
                <a:gd name="connsiteX75" fmla="*/ 686004 w 1599371"/>
                <a:gd name="connsiteY75" fmla="*/ 1444249 h 1860128"/>
                <a:gd name="connsiteX76" fmla="*/ 892656 w 1599371"/>
                <a:gd name="connsiteY76" fmla="*/ 1601443 h 1860128"/>
                <a:gd name="connsiteX77" fmla="*/ 865496 w 1599371"/>
                <a:gd name="connsiteY77" fmla="*/ 1519306 h 1860128"/>
                <a:gd name="connsiteX78" fmla="*/ 881084 w 1599371"/>
                <a:gd name="connsiteY78" fmla="*/ 1537716 h 1860128"/>
                <a:gd name="connsiteX79" fmla="*/ 896199 w 1599371"/>
                <a:gd name="connsiteY79" fmla="*/ 1583033 h 1860128"/>
                <a:gd name="connsiteX80" fmla="*/ 892656 w 1599371"/>
                <a:gd name="connsiteY80" fmla="*/ 1601443 h 1860128"/>
                <a:gd name="connsiteX81" fmla="*/ 1050420 w 1599371"/>
                <a:gd name="connsiteY81" fmla="*/ 1653369 h 1860128"/>
                <a:gd name="connsiteX82" fmla="*/ 1066244 w 1599371"/>
                <a:gd name="connsiteY82" fmla="*/ 1738575 h 1860128"/>
                <a:gd name="connsiteX83" fmla="*/ 1066008 w 1599371"/>
                <a:gd name="connsiteY83" fmla="*/ 1828973 h 1860128"/>
                <a:gd name="connsiteX84" fmla="*/ 1007909 w 1599371"/>
                <a:gd name="connsiteY84" fmla="*/ 1824253 h 1860128"/>
                <a:gd name="connsiteX85" fmla="*/ 605232 w 1599371"/>
                <a:gd name="connsiteY85" fmla="*/ 1808911 h 1860128"/>
                <a:gd name="connsiteX86" fmla="*/ 647980 w 1599371"/>
                <a:gd name="connsiteY86" fmla="*/ 1807023 h 1860128"/>
                <a:gd name="connsiteX87" fmla="*/ 614915 w 1599371"/>
                <a:gd name="connsiteY87" fmla="*/ 1799942 h 1860128"/>
                <a:gd name="connsiteX88" fmla="*/ 584212 w 1599371"/>
                <a:gd name="connsiteY88" fmla="*/ 1796165 h 1860128"/>
                <a:gd name="connsiteX89" fmla="*/ 429518 w 1599371"/>
                <a:gd name="connsiteY89" fmla="*/ 1787432 h 1860128"/>
                <a:gd name="connsiteX90" fmla="*/ 345204 w 1599371"/>
                <a:gd name="connsiteY90" fmla="*/ 1739991 h 1860128"/>
                <a:gd name="connsiteX91" fmla="*/ 369294 w 1599371"/>
                <a:gd name="connsiteY91" fmla="*/ 1614425 h 1860128"/>
                <a:gd name="connsiteX92" fmla="*/ 517375 w 1599371"/>
                <a:gd name="connsiteY92" fmla="*/ 1628586 h 1860128"/>
                <a:gd name="connsiteX93" fmla="*/ 513360 w 1599371"/>
                <a:gd name="connsiteY93" fmla="*/ 1630002 h 1860128"/>
                <a:gd name="connsiteX94" fmla="*/ 502024 w 1599371"/>
                <a:gd name="connsiteY94" fmla="*/ 1634959 h 1860128"/>
                <a:gd name="connsiteX95" fmla="*/ 490924 w 1599371"/>
                <a:gd name="connsiteY95" fmla="*/ 1644872 h 1860128"/>
                <a:gd name="connsiteX96" fmla="*/ 556580 w 1599371"/>
                <a:gd name="connsiteY96" fmla="*/ 1640860 h 1860128"/>
                <a:gd name="connsiteX97" fmla="*/ 626488 w 1599371"/>
                <a:gd name="connsiteY97" fmla="*/ 1649121 h 1860128"/>
                <a:gd name="connsiteX98" fmla="*/ 853215 w 1599371"/>
                <a:gd name="connsiteY98" fmla="*/ 1656909 h 1860128"/>
                <a:gd name="connsiteX99" fmla="*/ 946740 w 1599371"/>
                <a:gd name="connsiteY99" fmla="*/ 1653369 h 1860128"/>
                <a:gd name="connsiteX100" fmla="*/ 982875 w 1599371"/>
                <a:gd name="connsiteY100" fmla="*/ 1656437 h 1860128"/>
                <a:gd name="connsiteX101" fmla="*/ 1050420 w 1599371"/>
                <a:gd name="connsiteY101" fmla="*/ 1653369 h 1860128"/>
                <a:gd name="connsiteX102" fmla="*/ 324185 w 1599371"/>
                <a:gd name="connsiteY102" fmla="*/ 1768314 h 1860128"/>
                <a:gd name="connsiteX103" fmla="*/ 549731 w 1599371"/>
                <a:gd name="connsiteY103" fmla="*/ 1819060 h 1860128"/>
                <a:gd name="connsiteX104" fmla="*/ 677265 w 1599371"/>
                <a:gd name="connsiteY104" fmla="*/ 1843135 h 1860128"/>
                <a:gd name="connsiteX105" fmla="*/ 1072149 w 1599371"/>
                <a:gd name="connsiteY105" fmla="*/ 1860129 h 1860128"/>
                <a:gd name="connsiteX106" fmla="*/ 1083249 w 1599371"/>
                <a:gd name="connsiteY106" fmla="*/ 1819060 h 1860128"/>
                <a:gd name="connsiteX107" fmla="*/ 1085847 w 1599371"/>
                <a:gd name="connsiteY107" fmla="*/ 1750612 h 1860128"/>
                <a:gd name="connsiteX108" fmla="*/ 1076163 w 1599371"/>
                <a:gd name="connsiteY108" fmla="*/ 1624574 h 1860128"/>
                <a:gd name="connsiteX109" fmla="*/ 930680 w 1599371"/>
                <a:gd name="connsiteY109" fmla="*/ 1628586 h 1860128"/>
                <a:gd name="connsiteX110" fmla="*/ 903048 w 1599371"/>
                <a:gd name="connsiteY110" fmla="*/ 1542200 h 1860128"/>
                <a:gd name="connsiteX111" fmla="*/ 870692 w 1599371"/>
                <a:gd name="connsiteY111" fmla="*/ 1460063 h 1860128"/>
                <a:gd name="connsiteX112" fmla="*/ 901158 w 1599371"/>
                <a:gd name="connsiteY112" fmla="*/ 1468088 h 1860128"/>
                <a:gd name="connsiteX113" fmla="*/ 914620 w 1599371"/>
                <a:gd name="connsiteY113" fmla="*/ 1484610 h 1860128"/>
                <a:gd name="connsiteX114" fmla="*/ 993739 w 1599371"/>
                <a:gd name="connsiteY114" fmla="*/ 1344410 h 1860128"/>
                <a:gd name="connsiteX115" fmla="*/ 1148433 w 1599371"/>
                <a:gd name="connsiteY115" fmla="*/ 1338037 h 1860128"/>
                <a:gd name="connsiteX116" fmla="*/ 1306197 w 1599371"/>
                <a:gd name="connsiteY116" fmla="*/ 1339925 h 1860128"/>
                <a:gd name="connsiteX117" fmla="*/ 1453098 w 1599371"/>
                <a:gd name="connsiteY117" fmla="*/ 1327888 h 1860128"/>
                <a:gd name="connsiteX118" fmla="*/ 1593621 w 1599371"/>
                <a:gd name="connsiteY118" fmla="*/ 1324111 h 1860128"/>
                <a:gd name="connsiteX119" fmla="*/ 1581813 w 1599371"/>
                <a:gd name="connsiteY119" fmla="*/ 1298857 h 1860128"/>
                <a:gd name="connsiteX120" fmla="*/ 1582285 w 1599371"/>
                <a:gd name="connsiteY120" fmla="*/ 1161253 h 1860128"/>
                <a:gd name="connsiteX121" fmla="*/ 1592204 w 1599371"/>
                <a:gd name="connsiteY121" fmla="*/ 981636 h 1860128"/>
                <a:gd name="connsiteX122" fmla="*/ 1597400 w 1599371"/>
                <a:gd name="connsiteY122" fmla="*/ 796827 h 1860128"/>
                <a:gd name="connsiteX123" fmla="*/ 1599289 w 1599371"/>
                <a:gd name="connsiteY123" fmla="*/ 709969 h 1860128"/>
                <a:gd name="connsiteX124" fmla="*/ 1582993 w 1599371"/>
                <a:gd name="connsiteY124" fmla="*/ 637745 h 1860128"/>
                <a:gd name="connsiteX125" fmla="*/ 1583466 w 1599371"/>
                <a:gd name="connsiteY125" fmla="*/ 474414 h 1860128"/>
                <a:gd name="connsiteX126" fmla="*/ 1589606 w 1599371"/>
                <a:gd name="connsiteY126" fmla="*/ 24783 h 1860128"/>
                <a:gd name="connsiteX127" fmla="*/ 1208421 w 1599371"/>
                <a:gd name="connsiteY127" fmla="*/ 0 h 1860128"/>
                <a:gd name="connsiteX128" fmla="*/ 506511 w 1599371"/>
                <a:gd name="connsiteY128" fmla="*/ 17938 h 1860128"/>
                <a:gd name="connsiteX129" fmla="*/ 227825 w 1599371"/>
                <a:gd name="connsiteY129" fmla="*/ 2832 h 1860128"/>
                <a:gd name="connsiteX130" fmla="*/ 68880 w 1599371"/>
                <a:gd name="connsiteY130" fmla="*/ 46733 h 1860128"/>
                <a:gd name="connsiteX131" fmla="*/ 20937 w 1599371"/>
                <a:gd name="connsiteY131" fmla="*/ 734516 h 1860128"/>
                <a:gd name="connsiteX132" fmla="*/ 17158 w 1599371"/>
                <a:gd name="connsiteY132" fmla="*/ 813349 h 1860128"/>
                <a:gd name="connsiteX133" fmla="*/ 8420 w 1599371"/>
                <a:gd name="connsiteY133" fmla="*/ 885101 h 1860128"/>
                <a:gd name="connsiteX134" fmla="*/ 2043 w 1599371"/>
                <a:gd name="connsiteY134" fmla="*/ 1275254 h 1860128"/>
                <a:gd name="connsiteX135" fmla="*/ 31092 w 1599371"/>
                <a:gd name="connsiteY135" fmla="*/ 1293428 h 1860128"/>
                <a:gd name="connsiteX136" fmla="*/ 34163 w 1599371"/>
                <a:gd name="connsiteY136" fmla="*/ 1295788 h 1860128"/>
                <a:gd name="connsiteX137" fmla="*/ 44318 w 1599371"/>
                <a:gd name="connsiteY137" fmla="*/ 1303105 h 1860128"/>
                <a:gd name="connsiteX138" fmla="*/ 294663 w 1599371"/>
                <a:gd name="connsiteY138" fmla="*/ 1301689 h 1860128"/>
                <a:gd name="connsiteX139" fmla="*/ 397635 w 1599371"/>
                <a:gd name="connsiteY139" fmla="*/ 1312782 h 1860128"/>
                <a:gd name="connsiteX140" fmla="*/ 512888 w 1599371"/>
                <a:gd name="connsiteY140" fmla="*/ 1335441 h 1860128"/>
                <a:gd name="connsiteX141" fmla="*/ 514069 w 1599371"/>
                <a:gd name="connsiteY141" fmla="*/ 1367776 h 1860128"/>
                <a:gd name="connsiteX142" fmla="*/ 615860 w 1599371"/>
                <a:gd name="connsiteY142" fmla="*/ 1442361 h 1860128"/>
                <a:gd name="connsiteX143" fmla="*/ 584449 w 1599371"/>
                <a:gd name="connsiteY143" fmla="*/ 1585865 h 1860128"/>
                <a:gd name="connsiteX144" fmla="*/ 576183 w 1599371"/>
                <a:gd name="connsiteY144" fmla="*/ 1605220 h 1860128"/>
                <a:gd name="connsiteX145" fmla="*/ 570751 w 1599371"/>
                <a:gd name="connsiteY145" fmla="*/ 1616549 h 1860128"/>
                <a:gd name="connsiteX146" fmla="*/ 566499 w 1599371"/>
                <a:gd name="connsiteY146" fmla="*/ 1624102 h 1860128"/>
                <a:gd name="connsiteX147" fmla="*/ 563665 w 1599371"/>
                <a:gd name="connsiteY147" fmla="*/ 1621033 h 1860128"/>
                <a:gd name="connsiteX148" fmla="*/ 468487 w 1599371"/>
                <a:gd name="connsiteY148" fmla="*/ 1607108 h 1860128"/>
                <a:gd name="connsiteX149" fmla="*/ 372836 w 1599371"/>
                <a:gd name="connsiteY149" fmla="*/ 1599319 h 1860128"/>
                <a:gd name="connsiteX150" fmla="*/ 324185 w 1599371"/>
                <a:gd name="connsiteY150" fmla="*/ 1768314 h 1860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1599371" h="1860128">
                  <a:moveTo>
                    <a:pt x="93915" y="52634"/>
                  </a:moveTo>
                  <a:lnTo>
                    <a:pt x="125326" y="54522"/>
                  </a:lnTo>
                  <a:cubicBezTo>
                    <a:pt x="130758" y="46025"/>
                    <a:pt x="128868" y="46025"/>
                    <a:pt x="136662" y="35640"/>
                  </a:cubicBezTo>
                  <a:cubicBezTo>
                    <a:pt x="180591" y="33516"/>
                    <a:pt x="270101" y="41541"/>
                    <a:pt x="287105" y="30447"/>
                  </a:cubicBezTo>
                  <a:cubicBezTo>
                    <a:pt x="285452" y="29975"/>
                    <a:pt x="272699" y="27379"/>
                    <a:pt x="272462" y="27379"/>
                  </a:cubicBezTo>
                  <a:cubicBezTo>
                    <a:pt x="258292" y="18410"/>
                    <a:pt x="266558" y="34224"/>
                    <a:pt x="261362" y="14634"/>
                  </a:cubicBezTo>
                  <a:cubicBezTo>
                    <a:pt x="297025" y="13454"/>
                    <a:pt x="308125" y="14398"/>
                    <a:pt x="340953" y="21478"/>
                  </a:cubicBezTo>
                  <a:cubicBezTo>
                    <a:pt x="364098" y="26435"/>
                    <a:pt x="391022" y="25255"/>
                    <a:pt x="411333" y="27143"/>
                  </a:cubicBezTo>
                  <a:cubicBezTo>
                    <a:pt x="508164" y="36584"/>
                    <a:pt x="805744" y="25491"/>
                    <a:pt x="908007" y="17702"/>
                  </a:cubicBezTo>
                  <a:cubicBezTo>
                    <a:pt x="1028456" y="8261"/>
                    <a:pt x="1281399" y="16050"/>
                    <a:pt x="1403501" y="35876"/>
                  </a:cubicBezTo>
                  <a:cubicBezTo>
                    <a:pt x="1440580" y="41777"/>
                    <a:pt x="1541191" y="38944"/>
                    <a:pt x="1564572" y="48386"/>
                  </a:cubicBezTo>
                  <a:cubicBezTo>
                    <a:pt x="1572838" y="77889"/>
                    <a:pt x="1567878" y="470402"/>
                    <a:pt x="1559376" y="527284"/>
                  </a:cubicBezTo>
                  <a:cubicBezTo>
                    <a:pt x="1551818" y="578738"/>
                    <a:pt x="1566461" y="629484"/>
                    <a:pt x="1567170" y="682826"/>
                  </a:cubicBezTo>
                  <a:cubicBezTo>
                    <a:pt x="1568587" y="797299"/>
                    <a:pt x="1589606" y="876604"/>
                    <a:pt x="1577561" y="991077"/>
                  </a:cubicBezTo>
                  <a:cubicBezTo>
                    <a:pt x="1566225" y="1099178"/>
                    <a:pt x="1567406" y="1197365"/>
                    <a:pt x="1558195" y="1303341"/>
                  </a:cubicBezTo>
                  <a:cubicBezTo>
                    <a:pt x="1518518" y="1302633"/>
                    <a:pt x="1493483" y="1304757"/>
                    <a:pt x="1455932" y="1301217"/>
                  </a:cubicBezTo>
                  <a:cubicBezTo>
                    <a:pt x="1455932" y="1301217"/>
                    <a:pt x="1315172" y="1320099"/>
                    <a:pt x="1273369" y="1319155"/>
                  </a:cubicBezTo>
                  <a:cubicBezTo>
                    <a:pt x="1240305" y="1318211"/>
                    <a:pt x="1207240" y="1316087"/>
                    <a:pt x="1170161" y="1314434"/>
                  </a:cubicBezTo>
                  <a:cubicBezTo>
                    <a:pt x="1097892" y="1311602"/>
                    <a:pt x="1039556" y="1319627"/>
                    <a:pt x="968704" y="1316087"/>
                  </a:cubicBezTo>
                  <a:cubicBezTo>
                    <a:pt x="930680" y="1314434"/>
                    <a:pt x="911314" y="1320335"/>
                    <a:pt x="877305" y="1313962"/>
                  </a:cubicBezTo>
                  <a:cubicBezTo>
                    <a:pt x="802674" y="1300273"/>
                    <a:pt x="654356" y="1311130"/>
                    <a:pt x="577363" y="1309006"/>
                  </a:cubicBezTo>
                  <a:lnTo>
                    <a:pt x="438493" y="1300037"/>
                  </a:lnTo>
                  <a:cubicBezTo>
                    <a:pt x="385826" y="1297204"/>
                    <a:pt x="349219" y="1284931"/>
                    <a:pt x="305054" y="1285167"/>
                  </a:cubicBezTo>
                  <a:lnTo>
                    <a:pt x="103834" y="1275490"/>
                  </a:lnTo>
                  <a:cubicBezTo>
                    <a:pt x="63448" y="1271005"/>
                    <a:pt x="97693" y="1262036"/>
                    <a:pt x="44318" y="1254720"/>
                  </a:cubicBezTo>
                  <a:lnTo>
                    <a:pt x="20228" y="1249763"/>
                  </a:lnTo>
                  <a:cubicBezTo>
                    <a:pt x="2043" y="1195477"/>
                    <a:pt x="29675" y="1059289"/>
                    <a:pt x="28022" y="1025537"/>
                  </a:cubicBezTo>
                  <a:cubicBezTo>
                    <a:pt x="26369" y="995562"/>
                    <a:pt x="18103" y="990369"/>
                    <a:pt x="21409" y="949065"/>
                  </a:cubicBezTo>
                  <a:cubicBezTo>
                    <a:pt x="31328" y="824678"/>
                    <a:pt x="66282" y="467333"/>
                    <a:pt x="68408" y="356637"/>
                  </a:cubicBezTo>
                  <a:cubicBezTo>
                    <a:pt x="71006" y="239803"/>
                    <a:pt x="92498" y="133119"/>
                    <a:pt x="93915" y="52634"/>
                  </a:cubicBezTo>
                  <a:close/>
                  <a:moveTo>
                    <a:pt x="965162" y="1442361"/>
                  </a:moveTo>
                  <a:cubicBezTo>
                    <a:pt x="946268" y="1440945"/>
                    <a:pt x="930208" y="1443777"/>
                    <a:pt x="915093" y="1443305"/>
                  </a:cubicBezTo>
                  <a:cubicBezTo>
                    <a:pt x="901631" y="1442833"/>
                    <a:pt x="877777" y="1440001"/>
                    <a:pt x="860300" y="1438821"/>
                  </a:cubicBezTo>
                  <a:cubicBezTo>
                    <a:pt x="828653" y="1436696"/>
                    <a:pt x="776931" y="1435752"/>
                    <a:pt x="748826" y="1431740"/>
                  </a:cubicBezTo>
                  <a:cubicBezTo>
                    <a:pt x="706551" y="1425603"/>
                    <a:pt x="687657" y="1418050"/>
                    <a:pt x="642548" y="1418050"/>
                  </a:cubicBezTo>
                  <a:cubicBezTo>
                    <a:pt x="599091" y="1417814"/>
                    <a:pt x="566972" y="1420174"/>
                    <a:pt x="533907" y="1405541"/>
                  </a:cubicBezTo>
                  <a:lnTo>
                    <a:pt x="535324" y="1334969"/>
                  </a:lnTo>
                  <a:lnTo>
                    <a:pt x="566027" y="1328124"/>
                  </a:lnTo>
                  <a:cubicBezTo>
                    <a:pt x="660969" y="1322459"/>
                    <a:pt x="703717" y="1328360"/>
                    <a:pt x="794880" y="1334261"/>
                  </a:cubicBezTo>
                  <a:lnTo>
                    <a:pt x="931152" y="1340397"/>
                  </a:lnTo>
                  <a:cubicBezTo>
                    <a:pt x="989488" y="1340869"/>
                    <a:pt x="969649" y="1361168"/>
                    <a:pt x="965162" y="1442361"/>
                  </a:cubicBezTo>
                  <a:close/>
                  <a:moveTo>
                    <a:pt x="745992" y="1459355"/>
                  </a:moveTo>
                  <a:cubicBezTo>
                    <a:pt x="800076" y="1460771"/>
                    <a:pt x="780473" y="1515765"/>
                    <a:pt x="780946" y="1625282"/>
                  </a:cubicBezTo>
                  <a:cubicBezTo>
                    <a:pt x="754258" y="1621269"/>
                    <a:pt x="770082" y="1624574"/>
                    <a:pt x="740324" y="1623866"/>
                  </a:cubicBezTo>
                  <a:cubicBezTo>
                    <a:pt x="731349" y="1568635"/>
                    <a:pt x="746228" y="1515765"/>
                    <a:pt x="745992" y="1459355"/>
                  </a:cubicBezTo>
                  <a:close/>
                  <a:moveTo>
                    <a:pt x="812829" y="1475405"/>
                  </a:moveTo>
                  <a:cubicBezTo>
                    <a:pt x="819678" y="1492635"/>
                    <a:pt x="825346" y="1601443"/>
                    <a:pt x="823693" y="1617729"/>
                  </a:cubicBezTo>
                  <a:lnTo>
                    <a:pt x="792046" y="1620797"/>
                  </a:lnTo>
                  <a:cubicBezTo>
                    <a:pt x="791810" y="1601915"/>
                    <a:pt x="790156" y="1475405"/>
                    <a:pt x="800312" y="1459355"/>
                  </a:cubicBezTo>
                  <a:lnTo>
                    <a:pt x="812829" y="1475405"/>
                  </a:lnTo>
                  <a:close/>
                  <a:moveTo>
                    <a:pt x="718832" y="1453926"/>
                  </a:moveTo>
                  <a:cubicBezTo>
                    <a:pt x="719304" y="1454870"/>
                    <a:pt x="719540" y="1456523"/>
                    <a:pt x="719540" y="1457231"/>
                  </a:cubicBezTo>
                  <a:cubicBezTo>
                    <a:pt x="719776" y="1457703"/>
                    <a:pt x="720249" y="1459591"/>
                    <a:pt x="720485" y="1460299"/>
                  </a:cubicBezTo>
                  <a:cubicBezTo>
                    <a:pt x="720721" y="1461007"/>
                    <a:pt x="720957" y="1462895"/>
                    <a:pt x="721194" y="1463603"/>
                  </a:cubicBezTo>
                  <a:lnTo>
                    <a:pt x="722847" y="1469740"/>
                  </a:lnTo>
                  <a:cubicBezTo>
                    <a:pt x="723083" y="1470684"/>
                    <a:pt x="723555" y="1472100"/>
                    <a:pt x="723791" y="1473044"/>
                  </a:cubicBezTo>
                  <a:cubicBezTo>
                    <a:pt x="739143" y="1516001"/>
                    <a:pt x="726153" y="1565331"/>
                    <a:pt x="726862" y="1626226"/>
                  </a:cubicBezTo>
                  <a:lnTo>
                    <a:pt x="687657" y="1626462"/>
                  </a:lnTo>
                  <a:cubicBezTo>
                    <a:pt x="688129" y="1603095"/>
                    <a:pt x="698048" y="1490274"/>
                    <a:pt x="709149" y="1467144"/>
                  </a:cubicBezTo>
                  <a:cubicBezTo>
                    <a:pt x="715525" y="1453690"/>
                    <a:pt x="713164" y="1459591"/>
                    <a:pt x="718832" y="1453926"/>
                  </a:cubicBezTo>
                  <a:close/>
                  <a:moveTo>
                    <a:pt x="648688" y="1453690"/>
                  </a:moveTo>
                  <a:cubicBezTo>
                    <a:pt x="667346" y="1494995"/>
                    <a:pt x="631211" y="1598139"/>
                    <a:pt x="628613" y="1616077"/>
                  </a:cubicBezTo>
                  <a:cubicBezTo>
                    <a:pt x="628377" y="1618673"/>
                    <a:pt x="627196" y="1619145"/>
                    <a:pt x="626251" y="1620561"/>
                  </a:cubicBezTo>
                  <a:cubicBezTo>
                    <a:pt x="599091" y="1619381"/>
                    <a:pt x="587047" y="1618201"/>
                    <a:pt x="594368" y="1587045"/>
                  </a:cubicBezTo>
                  <a:cubicBezTo>
                    <a:pt x="599564" y="1564623"/>
                    <a:pt x="634990" y="1466200"/>
                    <a:pt x="648688" y="1453690"/>
                  </a:cubicBezTo>
                  <a:close/>
                  <a:moveTo>
                    <a:pt x="865024" y="1582089"/>
                  </a:moveTo>
                  <a:cubicBezTo>
                    <a:pt x="869747" y="1609232"/>
                    <a:pt x="869275" y="1603567"/>
                    <a:pt x="843768" y="1608996"/>
                  </a:cubicBezTo>
                  <a:cubicBezTo>
                    <a:pt x="829125" y="1586573"/>
                    <a:pt x="830070" y="1489094"/>
                    <a:pt x="830306" y="1464784"/>
                  </a:cubicBezTo>
                  <a:cubicBezTo>
                    <a:pt x="844713" y="1473753"/>
                    <a:pt x="836919" y="1460771"/>
                    <a:pt x="844949" y="1481777"/>
                  </a:cubicBezTo>
                  <a:lnTo>
                    <a:pt x="865024" y="1582089"/>
                  </a:lnTo>
                  <a:close/>
                  <a:moveTo>
                    <a:pt x="686004" y="1444249"/>
                  </a:moveTo>
                  <a:cubicBezTo>
                    <a:pt x="708440" y="1473517"/>
                    <a:pt x="677501" y="1587990"/>
                    <a:pt x="674903" y="1630238"/>
                  </a:cubicBezTo>
                  <a:lnTo>
                    <a:pt x="640894" y="1617729"/>
                  </a:lnTo>
                  <a:cubicBezTo>
                    <a:pt x="643965" y="1569816"/>
                    <a:pt x="658844" y="1525442"/>
                    <a:pt x="668291" y="1481069"/>
                  </a:cubicBezTo>
                  <a:cubicBezTo>
                    <a:pt x="669944" y="1472572"/>
                    <a:pt x="670652" y="1463839"/>
                    <a:pt x="672778" y="1458175"/>
                  </a:cubicBezTo>
                  <a:cubicBezTo>
                    <a:pt x="678446" y="1444485"/>
                    <a:pt x="673486" y="1449206"/>
                    <a:pt x="686004" y="1444249"/>
                  </a:cubicBezTo>
                  <a:close/>
                  <a:moveTo>
                    <a:pt x="892656" y="1601443"/>
                  </a:moveTo>
                  <a:cubicBezTo>
                    <a:pt x="870692" y="1596959"/>
                    <a:pt x="875652" y="1588698"/>
                    <a:pt x="865496" y="1519306"/>
                  </a:cubicBezTo>
                  <a:cubicBezTo>
                    <a:pt x="879903" y="1528747"/>
                    <a:pt x="871637" y="1516945"/>
                    <a:pt x="881084" y="1537716"/>
                  </a:cubicBezTo>
                  <a:lnTo>
                    <a:pt x="896199" y="1583033"/>
                  </a:lnTo>
                  <a:cubicBezTo>
                    <a:pt x="903756" y="1610648"/>
                    <a:pt x="895726" y="1597195"/>
                    <a:pt x="892656" y="1601443"/>
                  </a:cubicBezTo>
                  <a:close/>
                  <a:moveTo>
                    <a:pt x="1050420" y="1653369"/>
                  </a:moveTo>
                  <a:cubicBezTo>
                    <a:pt x="1062938" y="1672015"/>
                    <a:pt x="1065772" y="1718040"/>
                    <a:pt x="1066244" y="1738575"/>
                  </a:cubicBezTo>
                  <a:cubicBezTo>
                    <a:pt x="1066717" y="1761469"/>
                    <a:pt x="1068134" y="1798762"/>
                    <a:pt x="1066008" y="1828973"/>
                  </a:cubicBezTo>
                  <a:cubicBezTo>
                    <a:pt x="1038612" y="1830389"/>
                    <a:pt x="1030582" y="1827557"/>
                    <a:pt x="1007909" y="1824253"/>
                  </a:cubicBezTo>
                  <a:cubicBezTo>
                    <a:pt x="987126" y="1820948"/>
                    <a:pt x="678918" y="1848563"/>
                    <a:pt x="605232" y="1808911"/>
                  </a:cubicBezTo>
                  <a:lnTo>
                    <a:pt x="647980" y="1807023"/>
                  </a:lnTo>
                  <a:cubicBezTo>
                    <a:pt x="641367" y="1804898"/>
                    <a:pt x="625307" y="1801122"/>
                    <a:pt x="614915" y="1799942"/>
                  </a:cubicBezTo>
                  <a:cubicBezTo>
                    <a:pt x="605468" y="1798762"/>
                    <a:pt x="600508" y="1799470"/>
                    <a:pt x="584212" y="1796165"/>
                  </a:cubicBezTo>
                  <a:cubicBezTo>
                    <a:pt x="487853" y="1776339"/>
                    <a:pt x="603579" y="1829917"/>
                    <a:pt x="429518" y="1787432"/>
                  </a:cubicBezTo>
                  <a:cubicBezTo>
                    <a:pt x="395745" y="1779407"/>
                    <a:pt x="346149" y="1778935"/>
                    <a:pt x="345204" y="1739991"/>
                  </a:cubicBezTo>
                  <a:lnTo>
                    <a:pt x="369294" y="1614425"/>
                  </a:lnTo>
                  <a:lnTo>
                    <a:pt x="517375" y="1628586"/>
                  </a:lnTo>
                  <a:cubicBezTo>
                    <a:pt x="516194" y="1629530"/>
                    <a:pt x="514069" y="1629766"/>
                    <a:pt x="513360" y="1630002"/>
                  </a:cubicBezTo>
                  <a:lnTo>
                    <a:pt x="502024" y="1634959"/>
                  </a:lnTo>
                  <a:cubicBezTo>
                    <a:pt x="489270" y="1642276"/>
                    <a:pt x="496592" y="1630238"/>
                    <a:pt x="490924" y="1644872"/>
                  </a:cubicBezTo>
                  <a:cubicBezTo>
                    <a:pt x="512652" y="1654785"/>
                    <a:pt x="534616" y="1642040"/>
                    <a:pt x="556580" y="1640860"/>
                  </a:cubicBezTo>
                  <a:cubicBezTo>
                    <a:pt x="579017" y="1639443"/>
                    <a:pt x="606885" y="1649121"/>
                    <a:pt x="626488" y="1649121"/>
                  </a:cubicBezTo>
                  <a:lnTo>
                    <a:pt x="853215" y="1656909"/>
                  </a:lnTo>
                  <a:cubicBezTo>
                    <a:pt x="965162" y="1664226"/>
                    <a:pt x="891239" y="1660214"/>
                    <a:pt x="946740" y="1653369"/>
                  </a:cubicBezTo>
                  <a:cubicBezTo>
                    <a:pt x="963508" y="1651245"/>
                    <a:pt x="970121" y="1654785"/>
                    <a:pt x="982875" y="1656437"/>
                  </a:cubicBezTo>
                  <a:cubicBezTo>
                    <a:pt x="1000824" y="1658798"/>
                    <a:pt x="1027275" y="1653841"/>
                    <a:pt x="1050420" y="1653369"/>
                  </a:cubicBezTo>
                  <a:close/>
                  <a:moveTo>
                    <a:pt x="324185" y="1768314"/>
                  </a:moveTo>
                  <a:cubicBezTo>
                    <a:pt x="381103" y="1816228"/>
                    <a:pt x="526586" y="1814339"/>
                    <a:pt x="549731" y="1819060"/>
                  </a:cubicBezTo>
                  <a:lnTo>
                    <a:pt x="677265" y="1843135"/>
                  </a:lnTo>
                  <a:cubicBezTo>
                    <a:pt x="731113" y="1855408"/>
                    <a:pt x="1035069" y="1845731"/>
                    <a:pt x="1072149" y="1860129"/>
                  </a:cubicBezTo>
                  <a:cubicBezTo>
                    <a:pt x="1096002" y="1838178"/>
                    <a:pt x="1086319" y="1843135"/>
                    <a:pt x="1083249" y="1819060"/>
                  </a:cubicBezTo>
                  <a:cubicBezTo>
                    <a:pt x="1080178" y="1792389"/>
                    <a:pt x="1090806" y="1780352"/>
                    <a:pt x="1085847" y="1750612"/>
                  </a:cubicBezTo>
                  <a:cubicBezTo>
                    <a:pt x="1076636" y="1696798"/>
                    <a:pt x="1097892" y="1684761"/>
                    <a:pt x="1076163" y="1624574"/>
                  </a:cubicBezTo>
                  <a:cubicBezTo>
                    <a:pt x="1028456" y="1627642"/>
                    <a:pt x="982638" y="1636139"/>
                    <a:pt x="930680" y="1628586"/>
                  </a:cubicBezTo>
                  <a:cubicBezTo>
                    <a:pt x="922178" y="1596487"/>
                    <a:pt x="917454" y="1567691"/>
                    <a:pt x="903048" y="1542200"/>
                  </a:cubicBezTo>
                  <a:lnTo>
                    <a:pt x="870692" y="1460063"/>
                  </a:lnTo>
                  <a:cubicBezTo>
                    <a:pt x="877069" y="1461479"/>
                    <a:pt x="896435" y="1465492"/>
                    <a:pt x="901158" y="1468088"/>
                  </a:cubicBezTo>
                  <a:cubicBezTo>
                    <a:pt x="919344" y="1478001"/>
                    <a:pt x="903284" y="1464075"/>
                    <a:pt x="914620" y="1484610"/>
                  </a:cubicBezTo>
                  <a:cubicBezTo>
                    <a:pt x="1009090" y="1479181"/>
                    <a:pt x="990905" y="1385006"/>
                    <a:pt x="993739" y="1344410"/>
                  </a:cubicBezTo>
                  <a:cubicBezTo>
                    <a:pt x="1027748" y="1345118"/>
                    <a:pt x="1078289" y="1336385"/>
                    <a:pt x="1148433" y="1338037"/>
                  </a:cubicBezTo>
                  <a:cubicBezTo>
                    <a:pt x="1196376" y="1339453"/>
                    <a:pt x="1259671" y="1343702"/>
                    <a:pt x="1306197" y="1339925"/>
                  </a:cubicBezTo>
                  <a:lnTo>
                    <a:pt x="1453098" y="1327888"/>
                  </a:lnTo>
                  <a:cubicBezTo>
                    <a:pt x="1493483" y="1328360"/>
                    <a:pt x="1552291" y="1338981"/>
                    <a:pt x="1593621" y="1324111"/>
                  </a:cubicBezTo>
                  <a:cubicBezTo>
                    <a:pt x="1594330" y="1288235"/>
                    <a:pt x="1595511" y="1316795"/>
                    <a:pt x="1581813" y="1298857"/>
                  </a:cubicBezTo>
                  <a:cubicBezTo>
                    <a:pt x="1569059" y="1282571"/>
                    <a:pt x="1584411" y="1260620"/>
                    <a:pt x="1582285" y="1161253"/>
                  </a:cubicBezTo>
                  <a:cubicBezTo>
                    <a:pt x="1581104" y="1096817"/>
                    <a:pt x="1587245" y="1041587"/>
                    <a:pt x="1592204" y="981636"/>
                  </a:cubicBezTo>
                  <a:cubicBezTo>
                    <a:pt x="1599762" y="884629"/>
                    <a:pt x="1598345" y="894306"/>
                    <a:pt x="1597400" y="796827"/>
                  </a:cubicBezTo>
                  <a:cubicBezTo>
                    <a:pt x="1596928" y="762131"/>
                    <a:pt x="1598581" y="746081"/>
                    <a:pt x="1599289" y="709969"/>
                  </a:cubicBezTo>
                  <a:cubicBezTo>
                    <a:pt x="1600707" y="645062"/>
                    <a:pt x="1583230" y="637509"/>
                    <a:pt x="1582993" y="637745"/>
                  </a:cubicBezTo>
                  <a:cubicBezTo>
                    <a:pt x="1578742" y="646242"/>
                    <a:pt x="1588425" y="504626"/>
                    <a:pt x="1583466" y="474414"/>
                  </a:cubicBezTo>
                  <a:cubicBezTo>
                    <a:pt x="1567170" y="373395"/>
                    <a:pt x="1610626" y="85442"/>
                    <a:pt x="1589606" y="24783"/>
                  </a:cubicBezTo>
                  <a:lnTo>
                    <a:pt x="1208421" y="0"/>
                  </a:lnTo>
                  <a:lnTo>
                    <a:pt x="506511" y="17938"/>
                  </a:lnTo>
                  <a:cubicBezTo>
                    <a:pt x="441327" y="15814"/>
                    <a:pt x="285216" y="-4485"/>
                    <a:pt x="227825" y="2832"/>
                  </a:cubicBezTo>
                  <a:cubicBezTo>
                    <a:pt x="191927" y="7317"/>
                    <a:pt x="83051" y="15342"/>
                    <a:pt x="68880" y="46733"/>
                  </a:cubicBezTo>
                  <a:lnTo>
                    <a:pt x="20937" y="734516"/>
                  </a:lnTo>
                  <a:cubicBezTo>
                    <a:pt x="17867" y="760479"/>
                    <a:pt x="18575" y="787150"/>
                    <a:pt x="17158" y="813349"/>
                  </a:cubicBezTo>
                  <a:cubicBezTo>
                    <a:pt x="15977" y="836008"/>
                    <a:pt x="10309" y="864331"/>
                    <a:pt x="8420" y="885101"/>
                  </a:cubicBezTo>
                  <a:cubicBezTo>
                    <a:pt x="2515" y="950245"/>
                    <a:pt x="-3153" y="1229937"/>
                    <a:pt x="2043" y="1275254"/>
                  </a:cubicBezTo>
                  <a:lnTo>
                    <a:pt x="31092" y="1293428"/>
                  </a:lnTo>
                  <a:cubicBezTo>
                    <a:pt x="32037" y="1293900"/>
                    <a:pt x="33454" y="1295080"/>
                    <a:pt x="34163" y="1295788"/>
                  </a:cubicBezTo>
                  <a:cubicBezTo>
                    <a:pt x="42901" y="1302397"/>
                    <a:pt x="28967" y="1294608"/>
                    <a:pt x="44318" y="1303105"/>
                  </a:cubicBezTo>
                  <a:cubicBezTo>
                    <a:pt x="127215" y="1295552"/>
                    <a:pt x="211529" y="1300509"/>
                    <a:pt x="294663" y="1301689"/>
                  </a:cubicBezTo>
                  <a:lnTo>
                    <a:pt x="397635" y="1312782"/>
                  </a:lnTo>
                  <a:cubicBezTo>
                    <a:pt x="445106" y="1318447"/>
                    <a:pt x="504622" y="1305229"/>
                    <a:pt x="512888" y="1335441"/>
                  </a:cubicBezTo>
                  <a:lnTo>
                    <a:pt x="514069" y="1367776"/>
                  </a:lnTo>
                  <a:cubicBezTo>
                    <a:pt x="509581" y="1456051"/>
                    <a:pt x="533435" y="1433628"/>
                    <a:pt x="615860" y="1442361"/>
                  </a:cubicBezTo>
                  <a:cubicBezTo>
                    <a:pt x="619402" y="1481069"/>
                    <a:pt x="597674" y="1550225"/>
                    <a:pt x="584449" y="1585865"/>
                  </a:cubicBezTo>
                  <a:cubicBezTo>
                    <a:pt x="580670" y="1596251"/>
                    <a:pt x="580906" y="1595306"/>
                    <a:pt x="576183" y="1605220"/>
                  </a:cubicBezTo>
                  <a:cubicBezTo>
                    <a:pt x="575946" y="1606164"/>
                    <a:pt x="571459" y="1615369"/>
                    <a:pt x="570751" y="1616549"/>
                  </a:cubicBezTo>
                  <a:lnTo>
                    <a:pt x="566499" y="1624102"/>
                  </a:lnTo>
                  <a:cubicBezTo>
                    <a:pt x="565319" y="1623158"/>
                    <a:pt x="564374" y="1621505"/>
                    <a:pt x="563665" y="1621033"/>
                  </a:cubicBezTo>
                  <a:cubicBezTo>
                    <a:pt x="543827" y="1605928"/>
                    <a:pt x="493758" y="1609232"/>
                    <a:pt x="468487" y="1607108"/>
                  </a:cubicBezTo>
                  <a:cubicBezTo>
                    <a:pt x="438965" y="1604984"/>
                    <a:pt x="403775" y="1587990"/>
                    <a:pt x="372836" y="1599319"/>
                  </a:cubicBezTo>
                  <a:cubicBezTo>
                    <a:pt x="318989" y="1619145"/>
                    <a:pt x="344968" y="1715916"/>
                    <a:pt x="324185" y="176831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6" name="Forma libre 75">
              <a:extLst>
                <a:ext uri="{FF2B5EF4-FFF2-40B4-BE49-F238E27FC236}">
                  <a16:creationId xmlns:a16="http://schemas.microsoft.com/office/drawing/2014/main" id="{76DAA1C2-BFDE-C44B-8362-83766DA16B85}"/>
                </a:ext>
              </a:extLst>
            </p:cNvPr>
            <p:cNvSpPr/>
            <p:nvPr/>
          </p:nvSpPr>
          <p:spPr>
            <a:xfrm>
              <a:off x="4612353" y="165557"/>
              <a:ext cx="1342769" cy="904116"/>
            </a:xfrm>
            <a:custGeom>
              <a:avLst/>
              <a:gdLst>
                <a:gd name="connsiteX0" fmla="*/ 0 w 1342769"/>
                <a:gd name="connsiteY0" fmla="*/ 15947 h 904116"/>
                <a:gd name="connsiteX1" fmla="*/ 22909 w 1342769"/>
                <a:gd name="connsiteY1" fmla="*/ 32233 h 904116"/>
                <a:gd name="connsiteX2" fmla="*/ 18658 w 1342769"/>
                <a:gd name="connsiteY2" fmla="*/ 273217 h 904116"/>
                <a:gd name="connsiteX3" fmla="*/ 44873 w 1342769"/>
                <a:gd name="connsiteY3" fmla="*/ 29401 h 904116"/>
                <a:gd name="connsiteX4" fmla="*/ 281520 w 1342769"/>
                <a:gd name="connsiteY4" fmla="*/ 45451 h 904116"/>
                <a:gd name="connsiteX5" fmla="*/ 515805 w 1342769"/>
                <a:gd name="connsiteY5" fmla="*/ 57960 h 904116"/>
                <a:gd name="connsiteX6" fmla="*/ 635073 w 1342769"/>
                <a:gd name="connsiteY6" fmla="*/ 69053 h 904116"/>
                <a:gd name="connsiteX7" fmla="*/ 869594 w 1342769"/>
                <a:gd name="connsiteY7" fmla="*/ 65513 h 904116"/>
                <a:gd name="connsiteX8" fmla="*/ 987681 w 1342769"/>
                <a:gd name="connsiteY8" fmla="*/ 68345 h 904116"/>
                <a:gd name="connsiteX9" fmla="*/ 965717 w 1342769"/>
                <a:gd name="connsiteY9" fmla="*/ 57960 h 904116"/>
                <a:gd name="connsiteX10" fmla="*/ 1304391 w 1342769"/>
                <a:gd name="connsiteY10" fmla="*/ 62917 h 904116"/>
                <a:gd name="connsiteX11" fmla="*/ 1312420 w 1342769"/>
                <a:gd name="connsiteY11" fmla="*/ 112010 h 904116"/>
                <a:gd name="connsiteX12" fmla="*/ 1317616 w 1342769"/>
                <a:gd name="connsiteY12" fmla="*/ 276993 h 904116"/>
                <a:gd name="connsiteX13" fmla="*/ 1320687 w 1342769"/>
                <a:gd name="connsiteY13" fmla="*/ 384858 h 904116"/>
                <a:gd name="connsiteX14" fmla="*/ 1316199 w 1342769"/>
                <a:gd name="connsiteY14" fmla="*/ 706562 h 904116"/>
                <a:gd name="connsiteX15" fmla="*/ 1320687 w 1342769"/>
                <a:gd name="connsiteY15" fmla="*/ 755656 h 904116"/>
                <a:gd name="connsiteX16" fmla="*/ 1323757 w 1342769"/>
                <a:gd name="connsiteY16" fmla="*/ 904117 h 904116"/>
                <a:gd name="connsiteX17" fmla="*/ 1338400 w 1342769"/>
                <a:gd name="connsiteY17" fmla="*/ 791060 h 904116"/>
                <a:gd name="connsiteX18" fmla="*/ 1335802 w 1342769"/>
                <a:gd name="connsiteY18" fmla="*/ 222707 h 904116"/>
                <a:gd name="connsiteX19" fmla="*/ 1330606 w 1342769"/>
                <a:gd name="connsiteY19" fmla="*/ 80855 h 904116"/>
                <a:gd name="connsiteX20" fmla="*/ 1230704 w 1342769"/>
                <a:gd name="connsiteY20" fmla="*/ 36246 h 904116"/>
                <a:gd name="connsiteX21" fmla="*/ 525015 w 1342769"/>
                <a:gd name="connsiteY21" fmla="*/ 35538 h 904116"/>
                <a:gd name="connsiteX22" fmla="*/ 254832 w 1342769"/>
                <a:gd name="connsiteY22" fmla="*/ 23028 h 904116"/>
                <a:gd name="connsiteX23" fmla="*/ 0 w 1342769"/>
                <a:gd name="connsiteY23" fmla="*/ 15947 h 90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42769" h="904116">
                  <a:moveTo>
                    <a:pt x="0" y="15947"/>
                  </a:moveTo>
                  <a:cubicBezTo>
                    <a:pt x="7794" y="32469"/>
                    <a:pt x="-4251" y="14531"/>
                    <a:pt x="22909" y="32233"/>
                  </a:cubicBezTo>
                  <a:cubicBezTo>
                    <a:pt x="18185" y="72594"/>
                    <a:pt x="2126" y="249614"/>
                    <a:pt x="18658" y="273217"/>
                  </a:cubicBezTo>
                  <a:cubicBezTo>
                    <a:pt x="35662" y="207365"/>
                    <a:pt x="13226" y="98557"/>
                    <a:pt x="44873" y="29401"/>
                  </a:cubicBezTo>
                  <a:cubicBezTo>
                    <a:pt x="104389" y="10519"/>
                    <a:pt x="214210" y="44507"/>
                    <a:pt x="281520" y="45451"/>
                  </a:cubicBezTo>
                  <a:cubicBezTo>
                    <a:pt x="344342" y="46631"/>
                    <a:pt x="437395" y="49227"/>
                    <a:pt x="515805" y="57960"/>
                  </a:cubicBezTo>
                  <a:cubicBezTo>
                    <a:pt x="556427" y="62445"/>
                    <a:pt x="592325" y="69289"/>
                    <a:pt x="635073" y="69053"/>
                  </a:cubicBezTo>
                  <a:lnTo>
                    <a:pt x="869594" y="65513"/>
                  </a:lnTo>
                  <a:cubicBezTo>
                    <a:pt x="917773" y="61973"/>
                    <a:pt x="954380" y="73774"/>
                    <a:pt x="987681" y="68345"/>
                  </a:cubicBezTo>
                  <a:lnTo>
                    <a:pt x="965717" y="57960"/>
                  </a:lnTo>
                  <a:cubicBezTo>
                    <a:pt x="1031845" y="57960"/>
                    <a:pt x="1249834" y="44743"/>
                    <a:pt x="1304391" y="62917"/>
                  </a:cubicBezTo>
                  <a:cubicBezTo>
                    <a:pt x="1310059" y="67401"/>
                    <a:pt x="1311712" y="104694"/>
                    <a:pt x="1312420" y="112010"/>
                  </a:cubicBezTo>
                  <a:cubicBezTo>
                    <a:pt x="1319742" y="174085"/>
                    <a:pt x="1317380" y="213266"/>
                    <a:pt x="1317616" y="276993"/>
                  </a:cubicBezTo>
                  <a:cubicBezTo>
                    <a:pt x="1317616" y="313813"/>
                    <a:pt x="1323048" y="346149"/>
                    <a:pt x="1320687" y="384858"/>
                  </a:cubicBezTo>
                  <a:lnTo>
                    <a:pt x="1316199" y="706562"/>
                  </a:lnTo>
                  <a:cubicBezTo>
                    <a:pt x="1316908" y="725917"/>
                    <a:pt x="1320214" y="738662"/>
                    <a:pt x="1320687" y="755656"/>
                  </a:cubicBezTo>
                  <a:cubicBezTo>
                    <a:pt x="1321395" y="776898"/>
                    <a:pt x="1300139" y="824340"/>
                    <a:pt x="1323757" y="904117"/>
                  </a:cubicBezTo>
                  <a:cubicBezTo>
                    <a:pt x="1348319" y="890427"/>
                    <a:pt x="1344068" y="827172"/>
                    <a:pt x="1338400" y="791060"/>
                  </a:cubicBezTo>
                  <a:cubicBezTo>
                    <a:pt x="1331787" y="751171"/>
                    <a:pt x="1334621" y="326323"/>
                    <a:pt x="1335802" y="222707"/>
                  </a:cubicBezTo>
                  <a:cubicBezTo>
                    <a:pt x="1336274" y="179514"/>
                    <a:pt x="1336983" y="116495"/>
                    <a:pt x="1330606" y="80855"/>
                  </a:cubicBezTo>
                  <a:cubicBezTo>
                    <a:pt x="1322104" y="34121"/>
                    <a:pt x="1294235" y="41202"/>
                    <a:pt x="1230704" y="36246"/>
                  </a:cubicBezTo>
                  <a:cubicBezTo>
                    <a:pt x="1028303" y="20668"/>
                    <a:pt x="746311" y="68581"/>
                    <a:pt x="525015" y="35538"/>
                  </a:cubicBezTo>
                  <a:cubicBezTo>
                    <a:pt x="458414" y="25624"/>
                    <a:pt x="325212" y="27513"/>
                    <a:pt x="254832" y="23028"/>
                  </a:cubicBezTo>
                  <a:cubicBezTo>
                    <a:pt x="192246" y="18780"/>
                    <a:pt x="21492" y="-21817"/>
                    <a:pt x="0" y="15947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7" name="Forma libre 76">
              <a:extLst>
                <a:ext uri="{FF2B5EF4-FFF2-40B4-BE49-F238E27FC236}">
                  <a16:creationId xmlns:a16="http://schemas.microsoft.com/office/drawing/2014/main" id="{7F189822-CB39-AA44-A01E-AC88AD03071D}"/>
                </a:ext>
              </a:extLst>
            </p:cNvPr>
            <p:cNvSpPr/>
            <p:nvPr/>
          </p:nvSpPr>
          <p:spPr>
            <a:xfrm>
              <a:off x="4575896" y="999574"/>
              <a:ext cx="1340138" cy="68049"/>
            </a:xfrm>
            <a:custGeom>
              <a:avLst/>
              <a:gdLst>
                <a:gd name="connsiteX0" fmla="*/ 1340138 w 1340138"/>
                <a:gd name="connsiteY0" fmla="*/ 60659 h 68049"/>
                <a:gd name="connsiteX1" fmla="*/ 1223468 w 1340138"/>
                <a:gd name="connsiteY1" fmla="*/ 23367 h 68049"/>
                <a:gd name="connsiteX2" fmla="*/ 1013273 w 1340138"/>
                <a:gd name="connsiteY2" fmla="*/ 40833 h 68049"/>
                <a:gd name="connsiteX3" fmla="*/ 932738 w 1340138"/>
                <a:gd name="connsiteY3" fmla="*/ 42957 h 68049"/>
                <a:gd name="connsiteX4" fmla="*/ 776154 w 1340138"/>
                <a:gd name="connsiteY4" fmla="*/ 37528 h 68049"/>
                <a:gd name="connsiteX5" fmla="*/ 465113 w 1340138"/>
                <a:gd name="connsiteY5" fmla="*/ 36820 h 68049"/>
                <a:gd name="connsiteX6" fmla="*/ 318212 w 1340138"/>
                <a:gd name="connsiteY6" fmla="*/ 25255 h 68049"/>
                <a:gd name="connsiteX7" fmla="*/ 236024 w 1340138"/>
                <a:gd name="connsiteY7" fmla="*/ 27615 h 68049"/>
                <a:gd name="connsiteX8" fmla="*/ 185010 w 1340138"/>
                <a:gd name="connsiteY8" fmla="*/ 0 h 68049"/>
                <a:gd name="connsiteX9" fmla="*/ 200361 w 1340138"/>
                <a:gd name="connsiteY9" fmla="*/ 24783 h 68049"/>
                <a:gd name="connsiteX10" fmla="*/ 86 w 1340138"/>
                <a:gd name="connsiteY10" fmla="*/ 42957 h 68049"/>
                <a:gd name="connsiteX11" fmla="*/ 301916 w 1340138"/>
                <a:gd name="connsiteY11" fmla="*/ 45553 h 68049"/>
                <a:gd name="connsiteX12" fmla="*/ 470781 w 1340138"/>
                <a:gd name="connsiteY12" fmla="*/ 61131 h 68049"/>
                <a:gd name="connsiteX13" fmla="*/ 742617 w 1340138"/>
                <a:gd name="connsiteY13" fmla="*/ 65852 h 68049"/>
                <a:gd name="connsiteX14" fmla="*/ 829530 w 1340138"/>
                <a:gd name="connsiteY14" fmla="*/ 62075 h 68049"/>
                <a:gd name="connsiteX15" fmla="*/ 1008786 w 1340138"/>
                <a:gd name="connsiteY15" fmla="*/ 66324 h 68049"/>
                <a:gd name="connsiteX16" fmla="*/ 1172218 w 1340138"/>
                <a:gd name="connsiteY16" fmla="*/ 46025 h 68049"/>
                <a:gd name="connsiteX17" fmla="*/ 1340138 w 1340138"/>
                <a:gd name="connsiteY17" fmla="*/ 60659 h 68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40138" h="68049">
                  <a:moveTo>
                    <a:pt x="1340138" y="60659"/>
                  </a:moveTo>
                  <a:cubicBezTo>
                    <a:pt x="1339430" y="19590"/>
                    <a:pt x="1303531" y="31628"/>
                    <a:pt x="1223468" y="23367"/>
                  </a:cubicBezTo>
                  <a:cubicBezTo>
                    <a:pt x="1146712" y="15342"/>
                    <a:pt x="1082945" y="30211"/>
                    <a:pt x="1013273" y="40833"/>
                  </a:cubicBezTo>
                  <a:cubicBezTo>
                    <a:pt x="991309" y="44137"/>
                    <a:pt x="957536" y="42013"/>
                    <a:pt x="932738" y="42957"/>
                  </a:cubicBezTo>
                  <a:cubicBezTo>
                    <a:pt x="884322" y="45081"/>
                    <a:pt x="832128" y="31392"/>
                    <a:pt x="776154" y="37528"/>
                  </a:cubicBezTo>
                  <a:lnTo>
                    <a:pt x="465113" y="36820"/>
                  </a:lnTo>
                  <a:cubicBezTo>
                    <a:pt x="410320" y="34696"/>
                    <a:pt x="371824" y="24075"/>
                    <a:pt x="318212" y="25255"/>
                  </a:cubicBezTo>
                  <a:cubicBezTo>
                    <a:pt x="294359" y="25963"/>
                    <a:pt x="258933" y="29031"/>
                    <a:pt x="236024" y="27615"/>
                  </a:cubicBezTo>
                  <a:cubicBezTo>
                    <a:pt x="194929" y="25255"/>
                    <a:pt x="212879" y="10621"/>
                    <a:pt x="185010" y="0"/>
                  </a:cubicBezTo>
                  <a:cubicBezTo>
                    <a:pt x="188789" y="12745"/>
                    <a:pt x="191859" y="8733"/>
                    <a:pt x="200361" y="24783"/>
                  </a:cubicBezTo>
                  <a:cubicBezTo>
                    <a:pt x="151237" y="22659"/>
                    <a:pt x="-4166" y="-15342"/>
                    <a:pt x="86" y="42957"/>
                  </a:cubicBezTo>
                  <a:cubicBezTo>
                    <a:pt x="141554" y="19354"/>
                    <a:pt x="152418" y="51690"/>
                    <a:pt x="301916" y="45553"/>
                  </a:cubicBezTo>
                  <a:cubicBezTo>
                    <a:pt x="350096" y="43665"/>
                    <a:pt x="420712" y="56646"/>
                    <a:pt x="470781" y="61131"/>
                  </a:cubicBezTo>
                  <a:lnTo>
                    <a:pt x="742617" y="65852"/>
                  </a:lnTo>
                  <a:cubicBezTo>
                    <a:pt x="774973" y="66560"/>
                    <a:pt x="794576" y="60895"/>
                    <a:pt x="829530" y="62075"/>
                  </a:cubicBezTo>
                  <a:cubicBezTo>
                    <a:pt x="888337" y="64199"/>
                    <a:pt x="945255" y="71280"/>
                    <a:pt x="1008786" y="66324"/>
                  </a:cubicBezTo>
                  <a:cubicBezTo>
                    <a:pt x="1063106" y="61839"/>
                    <a:pt x="1117190" y="43665"/>
                    <a:pt x="1172218" y="46025"/>
                  </a:cubicBezTo>
                  <a:cubicBezTo>
                    <a:pt x="1227483" y="48622"/>
                    <a:pt x="1287472" y="53342"/>
                    <a:pt x="1340138" y="6065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8" name="Forma libre 77">
              <a:extLst>
                <a:ext uri="{FF2B5EF4-FFF2-40B4-BE49-F238E27FC236}">
                  <a16:creationId xmlns:a16="http://schemas.microsoft.com/office/drawing/2014/main" id="{F68394C4-AFE5-2B40-B871-EAAB8B1B1434}"/>
                </a:ext>
              </a:extLst>
            </p:cNvPr>
            <p:cNvSpPr/>
            <p:nvPr/>
          </p:nvSpPr>
          <p:spPr>
            <a:xfrm>
              <a:off x="5746020" y="1092568"/>
              <a:ext cx="159055" cy="140846"/>
            </a:xfrm>
            <a:custGeom>
              <a:avLst/>
              <a:gdLst>
                <a:gd name="connsiteX0" fmla="*/ 83575 w 159055"/>
                <a:gd name="connsiteY0" fmla="*/ 54994 h 140846"/>
                <a:gd name="connsiteX1" fmla="*/ 89007 w 159055"/>
                <a:gd name="connsiteY1" fmla="*/ 113057 h 140846"/>
                <a:gd name="connsiteX2" fmla="*/ 78143 w 159055"/>
                <a:gd name="connsiteY2" fmla="*/ 112349 h 140846"/>
                <a:gd name="connsiteX3" fmla="*/ 76962 w 159055"/>
                <a:gd name="connsiteY3" fmla="*/ 109517 h 140846"/>
                <a:gd name="connsiteX4" fmla="*/ 76017 w 159055"/>
                <a:gd name="connsiteY4" fmla="*/ 106448 h 140846"/>
                <a:gd name="connsiteX5" fmla="*/ 77198 w 159055"/>
                <a:gd name="connsiteY5" fmla="*/ 83790 h 140846"/>
                <a:gd name="connsiteX6" fmla="*/ 83575 w 159055"/>
                <a:gd name="connsiteY6" fmla="*/ 54994 h 140846"/>
                <a:gd name="connsiteX7" fmla="*/ 116167 w 159055"/>
                <a:gd name="connsiteY7" fmla="*/ 54994 h 140846"/>
                <a:gd name="connsiteX8" fmla="*/ 124669 w 159055"/>
                <a:gd name="connsiteY8" fmla="*/ 72932 h 140846"/>
                <a:gd name="connsiteX9" fmla="*/ 126559 w 159055"/>
                <a:gd name="connsiteY9" fmla="*/ 92051 h 140846"/>
                <a:gd name="connsiteX10" fmla="*/ 131282 w 159055"/>
                <a:gd name="connsiteY10" fmla="*/ 106212 h 140846"/>
                <a:gd name="connsiteX11" fmla="*/ 124197 w 159055"/>
                <a:gd name="connsiteY11" fmla="*/ 119194 h 140846"/>
                <a:gd name="connsiteX12" fmla="*/ 108609 w 159055"/>
                <a:gd name="connsiteY12" fmla="*/ 89454 h 140846"/>
                <a:gd name="connsiteX13" fmla="*/ 116167 w 159055"/>
                <a:gd name="connsiteY13" fmla="*/ 54994 h 140846"/>
                <a:gd name="connsiteX14" fmla="*/ 151829 w 159055"/>
                <a:gd name="connsiteY14" fmla="*/ 108808 h 140846"/>
                <a:gd name="connsiteX15" fmla="*/ 158442 w 159055"/>
                <a:gd name="connsiteY15" fmla="*/ 41069 h 140846"/>
                <a:gd name="connsiteX16" fmla="*/ 40119 w 159055"/>
                <a:gd name="connsiteY16" fmla="*/ 35404 h 140846"/>
                <a:gd name="connsiteX17" fmla="*/ 38466 w 159055"/>
                <a:gd name="connsiteY17" fmla="*/ 31392 h 140846"/>
                <a:gd name="connsiteX18" fmla="*/ 26421 w 159055"/>
                <a:gd name="connsiteY18" fmla="*/ 0 h 140846"/>
                <a:gd name="connsiteX19" fmla="*/ 5165 w 159055"/>
                <a:gd name="connsiteY19" fmla="*/ 62075 h 140846"/>
                <a:gd name="connsiteX20" fmla="*/ 89715 w 159055"/>
                <a:gd name="connsiteY20" fmla="*/ 138312 h 140846"/>
                <a:gd name="connsiteX21" fmla="*/ 151829 w 159055"/>
                <a:gd name="connsiteY21" fmla="*/ 108808 h 140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9055" h="140846">
                  <a:moveTo>
                    <a:pt x="83575" y="54994"/>
                  </a:moveTo>
                  <a:cubicBezTo>
                    <a:pt x="105775" y="67740"/>
                    <a:pt x="96801" y="98895"/>
                    <a:pt x="89007" y="113057"/>
                  </a:cubicBezTo>
                  <a:lnTo>
                    <a:pt x="78143" y="112349"/>
                  </a:lnTo>
                  <a:cubicBezTo>
                    <a:pt x="77671" y="111405"/>
                    <a:pt x="76962" y="110225"/>
                    <a:pt x="76962" y="109517"/>
                  </a:cubicBezTo>
                  <a:cubicBezTo>
                    <a:pt x="76726" y="109044"/>
                    <a:pt x="76017" y="107156"/>
                    <a:pt x="76017" y="106448"/>
                  </a:cubicBezTo>
                  <a:lnTo>
                    <a:pt x="77198" y="83790"/>
                  </a:lnTo>
                  <a:cubicBezTo>
                    <a:pt x="78851" y="62311"/>
                    <a:pt x="75781" y="67740"/>
                    <a:pt x="83575" y="54994"/>
                  </a:cubicBezTo>
                  <a:close/>
                  <a:moveTo>
                    <a:pt x="116167" y="54994"/>
                  </a:moveTo>
                  <a:cubicBezTo>
                    <a:pt x="124197" y="64907"/>
                    <a:pt x="120418" y="53578"/>
                    <a:pt x="124669" y="72932"/>
                  </a:cubicBezTo>
                  <a:cubicBezTo>
                    <a:pt x="126086" y="79777"/>
                    <a:pt x="124433" y="83318"/>
                    <a:pt x="126559" y="92051"/>
                  </a:cubicBezTo>
                  <a:cubicBezTo>
                    <a:pt x="129629" y="105032"/>
                    <a:pt x="132227" y="87330"/>
                    <a:pt x="131282" y="106212"/>
                  </a:cubicBezTo>
                  <a:cubicBezTo>
                    <a:pt x="130574" y="124386"/>
                    <a:pt x="133408" y="107628"/>
                    <a:pt x="124197" y="119194"/>
                  </a:cubicBezTo>
                  <a:cubicBezTo>
                    <a:pt x="104831" y="99367"/>
                    <a:pt x="110263" y="131703"/>
                    <a:pt x="108609" y="89454"/>
                  </a:cubicBezTo>
                  <a:lnTo>
                    <a:pt x="116167" y="54994"/>
                  </a:lnTo>
                  <a:close/>
                  <a:moveTo>
                    <a:pt x="151829" y="108808"/>
                  </a:moveTo>
                  <a:cubicBezTo>
                    <a:pt x="152065" y="42249"/>
                    <a:pt x="161512" y="65852"/>
                    <a:pt x="158442" y="41069"/>
                  </a:cubicBezTo>
                  <a:cubicBezTo>
                    <a:pt x="154191" y="9441"/>
                    <a:pt x="88535" y="31864"/>
                    <a:pt x="40119" y="35404"/>
                  </a:cubicBezTo>
                  <a:cubicBezTo>
                    <a:pt x="39174" y="34224"/>
                    <a:pt x="38702" y="33516"/>
                    <a:pt x="38466" y="31392"/>
                  </a:cubicBezTo>
                  <a:lnTo>
                    <a:pt x="26421" y="0"/>
                  </a:lnTo>
                  <a:cubicBezTo>
                    <a:pt x="442" y="12273"/>
                    <a:pt x="6110" y="27143"/>
                    <a:pt x="5165" y="62075"/>
                  </a:cubicBezTo>
                  <a:cubicBezTo>
                    <a:pt x="3039" y="127927"/>
                    <a:pt x="-27663" y="148697"/>
                    <a:pt x="89715" y="138312"/>
                  </a:cubicBezTo>
                  <a:cubicBezTo>
                    <a:pt x="119237" y="135716"/>
                    <a:pt x="114750" y="134771"/>
                    <a:pt x="151829" y="10880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9" name="Forma libre 78">
              <a:extLst>
                <a:ext uri="{FF2B5EF4-FFF2-40B4-BE49-F238E27FC236}">
                  <a16:creationId xmlns:a16="http://schemas.microsoft.com/office/drawing/2014/main" id="{E9A0AB98-5EDB-F14D-86F7-9523ADC4EB80}"/>
                </a:ext>
              </a:extLst>
            </p:cNvPr>
            <p:cNvSpPr/>
            <p:nvPr/>
          </p:nvSpPr>
          <p:spPr>
            <a:xfrm>
              <a:off x="4549716" y="183392"/>
              <a:ext cx="53103" cy="849225"/>
            </a:xfrm>
            <a:custGeom>
              <a:avLst/>
              <a:gdLst>
                <a:gd name="connsiteX0" fmla="*/ 49647 w 53103"/>
                <a:gd name="connsiteY0" fmla="*/ 0 h 849225"/>
                <a:gd name="connsiteX1" fmla="*/ 30989 w 53103"/>
                <a:gd name="connsiteY1" fmla="*/ 204635 h 849225"/>
                <a:gd name="connsiteX2" fmla="*/ 14457 w 53103"/>
                <a:gd name="connsiteY2" fmla="*/ 849225 h 849225"/>
                <a:gd name="connsiteX3" fmla="*/ 11859 w 53103"/>
                <a:gd name="connsiteY3" fmla="*/ 639397 h 849225"/>
                <a:gd name="connsiteX4" fmla="*/ 29572 w 53103"/>
                <a:gd name="connsiteY4" fmla="*/ 435470 h 849225"/>
                <a:gd name="connsiteX5" fmla="*/ 49647 w 53103"/>
                <a:gd name="connsiteY5" fmla="*/ 0 h 849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103" h="849225">
                  <a:moveTo>
                    <a:pt x="49647" y="0"/>
                  </a:moveTo>
                  <a:cubicBezTo>
                    <a:pt x="25321" y="18174"/>
                    <a:pt x="31226" y="166635"/>
                    <a:pt x="30989" y="204635"/>
                  </a:cubicBezTo>
                  <a:cubicBezTo>
                    <a:pt x="29809" y="347904"/>
                    <a:pt x="-25456" y="777709"/>
                    <a:pt x="14457" y="849225"/>
                  </a:cubicBezTo>
                  <a:cubicBezTo>
                    <a:pt x="22015" y="821138"/>
                    <a:pt x="11151" y="683534"/>
                    <a:pt x="11859" y="639397"/>
                  </a:cubicBezTo>
                  <a:cubicBezTo>
                    <a:pt x="13040" y="574254"/>
                    <a:pt x="23432" y="490464"/>
                    <a:pt x="29572" y="435470"/>
                  </a:cubicBezTo>
                  <a:cubicBezTo>
                    <a:pt x="35241" y="385196"/>
                    <a:pt x="62637" y="19590"/>
                    <a:pt x="49647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0" name="Forma libre 79">
              <a:extLst>
                <a:ext uri="{FF2B5EF4-FFF2-40B4-BE49-F238E27FC236}">
                  <a16:creationId xmlns:a16="http://schemas.microsoft.com/office/drawing/2014/main" id="{741ED5E7-182B-E94D-9E97-0143C8BE1C50}"/>
                </a:ext>
              </a:extLst>
            </p:cNvPr>
            <p:cNvSpPr/>
            <p:nvPr/>
          </p:nvSpPr>
          <p:spPr>
            <a:xfrm>
              <a:off x="5513273" y="1100121"/>
              <a:ext cx="176011" cy="123442"/>
            </a:xfrm>
            <a:custGeom>
              <a:avLst/>
              <a:gdLst>
                <a:gd name="connsiteX0" fmla="*/ 129508 w 176011"/>
                <a:gd name="connsiteY0" fmla="*/ 108336 h 123442"/>
                <a:gd name="connsiteX1" fmla="*/ 82510 w 176011"/>
                <a:gd name="connsiteY1" fmla="*/ 93467 h 123442"/>
                <a:gd name="connsiteX2" fmla="*/ 21813 w 176011"/>
                <a:gd name="connsiteY2" fmla="*/ 98895 h 123442"/>
                <a:gd name="connsiteX3" fmla="*/ 25592 w 176011"/>
                <a:gd name="connsiteY3" fmla="*/ 32100 h 123442"/>
                <a:gd name="connsiteX4" fmla="*/ 116283 w 176011"/>
                <a:gd name="connsiteY4" fmla="*/ 24075 h 123442"/>
                <a:gd name="connsiteX5" fmla="*/ 143207 w 176011"/>
                <a:gd name="connsiteY5" fmla="*/ 32572 h 123442"/>
                <a:gd name="connsiteX6" fmla="*/ 140609 w 176011"/>
                <a:gd name="connsiteY6" fmla="*/ 75293 h 123442"/>
                <a:gd name="connsiteX7" fmla="*/ 147694 w 176011"/>
                <a:gd name="connsiteY7" fmla="*/ 106920 h 123442"/>
                <a:gd name="connsiteX8" fmla="*/ 166588 w 176011"/>
                <a:gd name="connsiteY8" fmla="*/ 50746 h 123442"/>
                <a:gd name="connsiteX9" fmla="*/ 172492 w 176011"/>
                <a:gd name="connsiteY9" fmla="*/ 25019 h 123442"/>
                <a:gd name="connsiteX10" fmla="*/ 87942 w 176011"/>
                <a:gd name="connsiteY10" fmla="*/ 7317 h 123442"/>
                <a:gd name="connsiteX11" fmla="*/ 11657 w 176011"/>
                <a:gd name="connsiteY11" fmla="*/ 0 h 123442"/>
                <a:gd name="connsiteX12" fmla="*/ 2683 w 176011"/>
                <a:gd name="connsiteY12" fmla="*/ 123442 h 123442"/>
                <a:gd name="connsiteX13" fmla="*/ 129508 w 176011"/>
                <a:gd name="connsiteY13" fmla="*/ 108336 h 12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6011" h="123442">
                  <a:moveTo>
                    <a:pt x="129508" y="108336"/>
                  </a:moveTo>
                  <a:cubicBezTo>
                    <a:pt x="127619" y="103144"/>
                    <a:pt x="138955" y="92759"/>
                    <a:pt x="82510" y="93467"/>
                  </a:cubicBezTo>
                  <a:cubicBezTo>
                    <a:pt x="57711" y="93703"/>
                    <a:pt x="44722" y="98659"/>
                    <a:pt x="21813" y="98895"/>
                  </a:cubicBezTo>
                  <a:lnTo>
                    <a:pt x="25592" y="32100"/>
                  </a:lnTo>
                  <a:lnTo>
                    <a:pt x="116283" y="24075"/>
                  </a:lnTo>
                  <a:cubicBezTo>
                    <a:pt x="139900" y="22895"/>
                    <a:pt x="143207" y="32572"/>
                    <a:pt x="143207" y="32572"/>
                  </a:cubicBezTo>
                  <a:cubicBezTo>
                    <a:pt x="144387" y="51690"/>
                    <a:pt x="143443" y="56646"/>
                    <a:pt x="140609" y="75293"/>
                  </a:cubicBezTo>
                  <a:cubicBezTo>
                    <a:pt x="137302" y="95355"/>
                    <a:pt x="129036" y="100784"/>
                    <a:pt x="147694" y="106920"/>
                  </a:cubicBezTo>
                  <a:cubicBezTo>
                    <a:pt x="163281" y="80249"/>
                    <a:pt x="139664" y="89690"/>
                    <a:pt x="166588" y="50746"/>
                  </a:cubicBezTo>
                  <a:cubicBezTo>
                    <a:pt x="175562" y="37764"/>
                    <a:pt x="179341" y="45553"/>
                    <a:pt x="172492" y="25019"/>
                  </a:cubicBezTo>
                  <a:cubicBezTo>
                    <a:pt x="159975" y="-12509"/>
                    <a:pt x="108489" y="5193"/>
                    <a:pt x="87942" y="7317"/>
                  </a:cubicBezTo>
                  <a:cubicBezTo>
                    <a:pt x="45667" y="11801"/>
                    <a:pt x="40943" y="3540"/>
                    <a:pt x="11657" y="0"/>
                  </a:cubicBezTo>
                  <a:cubicBezTo>
                    <a:pt x="2683" y="21478"/>
                    <a:pt x="-3930" y="93231"/>
                    <a:pt x="2683" y="123442"/>
                  </a:cubicBezTo>
                  <a:lnTo>
                    <a:pt x="129508" y="108336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1" name="Forma libre 80">
              <a:extLst>
                <a:ext uri="{FF2B5EF4-FFF2-40B4-BE49-F238E27FC236}">
                  <a16:creationId xmlns:a16="http://schemas.microsoft.com/office/drawing/2014/main" id="{1E1F4126-9C4B-AB42-802D-8D340CAAA6B4}"/>
                </a:ext>
              </a:extLst>
            </p:cNvPr>
            <p:cNvSpPr/>
            <p:nvPr/>
          </p:nvSpPr>
          <p:spPr>
            <a:xfrm>
              <a:off x="4528917" y="1117115"/>
              <a:ext cx="107053" cy="194958"/>
            </a:xfrm>
            <a:custGeom>
              <a:avLst/>
              <a:gdLst>
                <a:gd name="connsiteX0" fmla="*/ 52734 w 107053"/>
                <a:gd name="connsiteY0" fmla="*/ 88274 h 194958"/>
                <a:gd name="connsiteX1" fmla="*/ 65959 w 107053"/>
                <a:gd name="connsiteY1" fmla="*/ 164747 h 194958"/>
                <a:gd name="connsiteX2" fmla="*/ 107054 w 107053"/>
                <a:gd name="connsiteY2" fmla="*/ 120138 h 194958"/>
                <a:gd name="connsiteX3" fmla="*/ 72336 w 107053"/>
                <a:gd name="connsiteY3" fmla="*/ 134535 h 194958"/>
                <a:gd name="connsiteX4" fmla="*/ 52734 w 107053"/>
                <a:gd name="connsiteY4" fmla="*/ 46025 h 194958"/>
                <a:gd name="connsiteX5" fmla="*/ 11639 w 107053"/>
                <a:gd name="connsiteY5" fmla="*/ 162623 h 194958"/>
                <a:gd name="connsiteX6" fmla="*/ 17071 w 107053"/>
                <a:gd name="connsiteY6" fmla="*/ 0 h 194958"/>
                <a:gd name="connsiteX7" fmla="*/ 4554 w 107053"/>
                <a:gd name="connsiteY7" fmla="*/ 88274 h 194958"/>
                <a:gd name="connsiteX8" fmla="*/ 775 w 107053"/>
                <a:gd name="connsiteY8" fmla="*/ 140672 h 194958"/>
                <a:gd name="connsiteX9" fmla="*/ 6207 w 107053"/>
                <a:gd name="connsiteY9" fmla="*/ 194958 h 194958"/>
                <a:gd name="connsiteX10" fmla="*/ 29825 w 107053"/>
                <a:gd name="connsiteY10" fmla="*/ 148225 h 194958"/>
                <a:gd name="connsiteX11" fmla="*/ 37382 w 107053"/>
                <a:gd name="connsiteY11" fmla="*/ 118958 h 194958"/>
                <a:gd name="connsiteX12" fmla="*/ 52734 w 107053"/>
                <a:gd name="connsiteY12" fmla="*/ 88274 h 194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7053" h="194958">
                  <a:moveTo>
                    <a:pt x="52734" y="88274"/>
                  </a:moveTo>
                  <a:cubicBezTo>
                    <a:pt x="57693" y="111877"/>
                    <a:pt x="54623" y="144449"/>
                    <a:pt x="65959" y="164747"/>
                  </a:cubicBezTo>
                  <a:cubicBezTo>
                    <a:pt x="85089" y="158138"/>
                    <a:pt x="106109" y="142796"/>
                    <a:pt x="107054" y="120138"/>
                  </a:cubicBezTo>
                  <a:cubicBezTo>
                    <a:pt x="83672" y="124150"/>
                    <a:pt x="100677" y="130759"/>
                    <a:pt x="72336" y="134535"/>
                  </a:cubicBezTo>
                  <a:cubicBezTo>
                    <a:pt x="64542" y="90634"/>
                    <a:pt x="69266" y="80721"/>
                    <a:pt x="52734" y="46025"/>
                  </a:cubicBezTo>
                  <a:cubicBezTo>
                    <a:pt x="26518" y="70572"/>
                    <a:pt x="35257" y="135479"/>
                    <a:pt x="11639" y="162623"/>
                  </a:cubicBezTo>
                  <a:cubicBezTo>
                    <a:pt x="9041" y="120138"/>
                    <a:pt x="26991" y="26907"/>
                    <a:pt x="17071" y="0"/>
                  </a:cubicBezTo>
                  <a:cubicBezTo>
                    <a:pt x="-17883" y="8261"/>
                    <a:pt x="16599" y="-708"/>
                    <a:pt x="4554" y="88274"/>
                  </a:cubicBezTo>
                  <a:cubicBezTo>
                    <a:pt x="2192" y="105740"/>
                    <a:pt x="1484" y="123206"/>
                    <a:pt x="775" y="140672"/>
                  </a:cubicBezTo>
                  <a:cubicBezTo>
                    <a:pt x="67" y="160262"/>
                    <a:pt x="-2059" y="181033"/>
                    <a:pt x="6207" y="194958"/>
                  </a:cubicBezTo>
                  <a:cubicBezTo>
                    <a:pt x="19433" y="188822"/>
                    <a:pt x="13292" y="204399"/>
                    <a:pt x="29825" y="148225"/>
                  </a:cubicBezTo>
                  <a:cubicBezTo>
                    <a:pt x="33603" y="135479"/>
                    <a:pt x="34312" y="131939"/>
                    <a:pt x="37382" y="118958"/>
                  </a:cubicBezTo>
                  <a:lnTo>
                    <a:pt x="52734" y="88274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2" name="Forma libre 81">
              <a:extLst>
                <a:ext uri="{FF2B5EF4-FFF2-40B4-BE49-F238E27FC236}">
                  <a16:creationId xmlns:a16="http://schemas.microsoft.com/office/drawing/2014/main" id="{23379DEB-0B5D-204D-889E-072307846F3B}"/>
                </a:ext>
              </a:extLst>
            </p:cNvPr>
            <p:cNvSpPr/>
            <p:nvPr/>
          </p:nvSpPr>
          <p:spPr>
            <a:xfrm>
              <a:off x="4676016" y="210300"/>
              <a:ext cx="21404" cy="214784"/>
            </a:xfrm>
            <a:custGeom>
              <a:avLst/>
              <a:gdLst>
                <a:gd name="connsiteX0" fmla="*/ 20887 w 21404"/>
                <a:gd name="connsiteY0" fmla="*/ 0 h 214784"/>
                <a:gd name="connsiteX1" fmla="*/ 5064 w 21404"/>
                <a:gd name="connsiteY1" fmla="*/ 96299 h 214784"/>
                <a:gd name="connsiteX2" fmla="*/ 6008 w 21404"/>
                <a:gd name="connsiteY2" fmla="*/ 214785 h 214784"/>
                <a:gd name="connsiteX3" fmla="*/ 20887 w 21404"/>
                <a:gd name="connsiteY3" fmla="*/ 0 h 21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04" h="214784">
                  <a:moveTo>
                    <a:pt x="20887" y="0"/>
                  </a:moveTo>
                  <a:cubicBezTo>
                    <a:pt x="-8634" y="6845"/>
                    <a:pt x="9079" y="16994"/>
                    <a:pt x="5064" y="96299"/>
                  </a:cubicBezTo>
                  <a:cubicBezTo>
                    <a:pt x="3883" y="116597"/>
                    <a:pt x="-6273" y="196610"/>
                    <a:pt x="6008" y="214785"/>
                  </a:cubicBezTo>
                  <a:cubicBezTo>
                    <a:pt x="10732" y="200151"/>
                    <a:pt x="24194" y="21951"/>
                    <a:pt x="20887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3" name="Forma libre 82">
              <a:extLst>
                <a:ext uri="{FF2B5EF4-FFF2-40B4-BE49-F238E27FC236}">
                  <a16:creationId xmlns:a16="http://schemas.microsoft.com/office/drawing/2014/main" id="{DA6E936C-B4D5-5B45-89B6-8FEBF65A457F}"/>
                </a:ext>
              </a:extLst>
            </p:cNvPr>
            <p:cNvSpPr/>
            <p:nvPr/>
          </p:nvSpPr>
          <p:spPr>
            <a:xfrm>
              <a:off x="4968580" y="568825"/>
              <a:ext cx="53770" cy="108710"/>
            </a:xfrm>
            <a:custGeom>
              <a:avLst/>
              <a:gdLst>
                <a:gd name="connsiteX0" fmla="*/ 53771 w 53770"/>
                <a:gd name="connsiteY0" fmla="*/ 97715 h 108710"/>
                <a:gd name="connsiteX1" fmla="*/ 32043 w 53770"/>
                <a:gd name="connsiteY1" fmla="*/ 28795 h 108710"/>
                <a:gd name="connsiteX2" fmla="*/ 34405 w 53770"/>
                <a:gd name="connsiteY2" fmla="*/ 0 h 108710"/>
                <a:gd name="connsiteX3" fmla="*/ 53771 w 53770"/>
                <a:gd name="connsiteY3" fmla="*/ 97715 h 108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70" h="108710">
                  <a:moveTo>
                    <a:pt x="53771" y="97715"/>
                  </a:moveTo>
                  <a:cubicBezTo>
                    <a:pt x="32515" y="86858"/>
                    <a:pt x="-5981" y="74112"/>
                    <a:pt x="32043" y="28795"/>
                  </a:cubicBezTo>
                  <a:cubicBezTo>
                    <a:pt x="44088" y="14398"/>
                    <a:pt x="56841" y="9205"/>
                    <a:pt x="34405" y="0"/>
                  </a:cubicBezTo>
                  <a:cubicBezTo>
                    <a:pt x="-51563" y="92287"/>
                    <a:pt x="50228" y="129107"/>
                    <a:pt x="53771" y="9771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4" name="Forma libre 83">
              <a:extLst>
                <a:ext uri="{FF2B5EF4-FFF2-40B4-BE49-F238E27FC236}">
                  <a16:creationId xmlns:a16="http://schemas.microsoft.com/office/drawing/2014/main" id="{29C069F8-7085-9B48-A835-B161A33B84A7}"/>
                </a:ext>
              </a:extLst>
            </p:cNvPr>
            <p:cNvSpPr/>
            <p:nvPr/>
          </p:nvSpPr>
          <p:spPr>
            <a:xfrm>
              <a:off x="4496470" y="1122308"/>
              <a:ext cx="23302" cy="156721"/>
            </a:xfrm>
            <a:custGeom>
              <a:avLst/>
              <a:gdLst>
                <a:gd name="connsiteX0" fmla="*/ 23302 w 23302"/>
                <a:gd name="connsiteY0" fmla="*/ 0 h 156721"/>
                <a:gd name="connsiteX1" fmla="*/ 4880 w 23302"/>
                <a:gd name="connsiteY1" fmla="*/ 72460 h 156721"/>
                <a:gd name="connsiteX2" fmla="*/ 6061 w 23302"/>
                <a:gd name="connsiteY2" fmla="*/ 156722 h 156721"/>
                <a:gd name="connsiteX3" fmla="*/ 23302 w 23302"/>
                <a:gd name="connsiteY3" fmla="*/ 0 h 156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302" h="156721">
                  <a:moveTo>
                    <a:pt x="23302" y="0"/>
                  </a:moveTo>
                  <a:cubicBezTo>
                    <a:pt x="-4567" y="3776"/>
                    <a:pt x="13147" y="-2596"/>
                    <a:pt x="4880" y="72460"/>
                  </a:cubicBezTo>
                  <a:cubicBezTo>
                    <a:pt x="2283" y="97007"/>
                    <a:pt x="-5275" y="139020"/>
                    <a:pt x="6061" y="156722"/>
                  </a:cubicBezTo>
                  <a:lnTo>
                    <a:pt x="23302" y="0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5" name="Forma libre 84">
              <a:extLst>
                <a:ext uri="{FF2B5EF4-FFF2-40B4-BE49-F238E27FC236}">
                  <a16:creationId xmlns:a16="http://schemas.microsoft.com/office/drawing/2014/main" id="{857FA3ED-4BD0-5F4D-8BE0-A1F52E659EA7}"/>
                </a:ext>
              </a:extLst>
            </p:cNvPr>
            <p:cNvSpPr/>
            <p:nvPr/>
          </p:nvSpPr>
          <p:spPr>
            <a:xfrm>
              <a:off x="5572168" y="274735"/>
              <a:ext cx="76517" cy="124150"/>
            </a:xfrm>
            <a:custGeom>
              <a:avLst/>
              <a:gdLst>
                <a:gd name="connsiteX0" fmla="*/ 76517 w 76517"/>
                <a:gd name="connsiteY0" fmla="*/ 0 h 124150"/>
                <a:gd name="connsiteX1" fmla="*/ 44634 w 76517"/>
                <a:gd name="connsiteY1" fmla="*/ 10621 h 124150"/>
                <a:gd name="connsiteX2" fmla="*/ 55262 w 76517"/>
                <a:gd name="connsiteY2" fmla="*/ 31156 h 124150"/>
                <a:gd name="connsiteX3" fmla="*/ 9680 w 76517"/>
                <a:gd name="connsiteY3" fmla="*/ 99603 h 124150"/>
                <a:gd name="connsiteX4" fmla="*/ 1886 w 76517"/>
                <a:gd name="connsiteY4" fmla="*/ 124150 h 124150"/>
                <a:gd name="connsiteX5" fmla="*/ 41800 w 76517"/>
                <a:gd name="connsiteY5" fmla="*/ 66324 h 124150"/>
                <a:gd name="connsiteX6" fmla="*/ 76517 w 76517"/>
                <a:gd name="connsiteY6" fmla="*/ 0 h 12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517" h="124150">
                  <a:moveTo>
                    <a:pt x="76517" y="0"/>
                  </a:moveTo>
                  <a:cubicBezTo>
                    <a:pt x="51955" y="1652"/>
                    <a:pt x="70377" y="3068"/>
                    <a:pt x="44634" y="10621"/>
                  </a:cubicBezTo>
                  <a:lnTo>
                    <a:pt x="55262" y="31156"/>
                  </a:lnTo>
                  <a:lnTo>
                    <a:pt x="9680" y="99603"/>
                  </a:lnTo>
                  <a:cubicBezTo>
                    <a:pt x="1886" y="112585"/>
                    <a:pt x="-2837" y="111169"/>
                    <a:pt x="1886" y="124150"/>
                  </a:cubicBezTo>
                  <a:cubicBezTo>
                    <a:pt x="15112" y="105268"/>
                    <a:pt x="26921" y="83554"/>
                    <a:pt x="41800" y="66324"/>
                  </a:cubicBezTo>
                  <a:cubicBezTo>
                    <a:pt x="56679" y="49566"/>
                    <a:pt x="73447" y="29267"/>
                    <a:pt x="76517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6" name="Forma libre 85">
              <a:extLst>
                <a:ext uri="{FF2B5EF4-FFF2-40B4-BE49-F238E27FC236}">
                  <a16:creationId xmlns:a16="http://schemas.microsoft.com/office/drawing/2014/main" id="{A91049DD-B791-9248-9A9D-2FE1FF0597BB}"/>
                </a:ext>
              </a:extLst>
            </p:cNvPr>
            <p:cNvSpPr/>
            <p:nvPr/>
          </p:nvSpPr>
          <p:spPr>
            <a:xfrm>
              <a:off x="4678245" y="1260985"/>
              <a:ext cx="61877" cy="28429"/>
            </a:xfrm>
            <a:custGeom>
              <a:avLst/>
              <a:gdLst>
                <a:gd name="connsiteX0" fmla="*/ 11573 w 61877"/>
                <a:gd name="connsiteY0" fmla="*/ 343 h 28429"/>
                <a:gd name="connsiteX1" fmla="*/ 0 w 61877"/>
                <a:gd name="connsiteY1" fmla="*/ 17573 h 28429"/>
                <a:gd name="connsiteX2" fmla="*/ 61878 w 61877"/>
                <a:gd name="connsiteY2" fmla="*/ 28430 h 28429"/>
                <a:gd name="connsiteX3" fmla="*/ 11573 w 61877"/>
                <a:gd name="connsiteY3" fmla="*/ 343 h 28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77" h="28429">
                  <a:moveTo>
                    <a:pt x="11573" y="343"/>
                  </a:moveTo>
                  <a:lnTo>
                    <a:pt x="0" y="17573"/>
                  </a:lnTo>
                  <a:cubicBezTo>
                    <a:pt x="15351" y="29138"/>
                    <a:pt x="41094" y="26778"/>
                    <a:pt x="61878" y="28430"/>
                  </a:cubicBezTo>
                  <a:cubicBezTo>
                    <a:pt x="55265" y="2231"/>
                    <a:pt x="41330" y="-1309"/>
                    <a:pt x="11573" y="34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7" name="Forma libre 86">
              <a:extLst>
                <a:ext uri="{FF2B5EF4-FFF2-40B4-BE49-F238E27FC236}">
                  <a16:creationId xmlns:a16="http://schemas.microsoft.com/office/drawing/2014/main" id="{3B97483A-32B9-7046-A372-CD309A6AB40A}"/>
                </a:ext>
              </a:extLst>
            </p:cNvPr>
            <p:cNvSpPr/>
            <p:nvPr/>
          </p:nvSpPr>
          <p:spPr>
            <a:xfrm>
              <a:off x="5807999" y="784081"/>
              <a:ext cx="19558" cy="112112"/>
            </a:xfrm>
            <a:custGeom>
              <a:avLst/>
              <a:gdLst>
                <a:gd name="connsiteX0" fmla="*/ 10732 w 19558"/>
                <a:gd name="connsiteY0" fmla="*/ 0 h 112112"/>
                <a:gd name="connsiteX1" fmla="*/ 7189 w 19558"/>
                <a:gd name="connsiteY1" fmla="*/ 54994 h 112112"/>
                <a:gd name="connsiteX2" fmla="*/ 5300 w 19558"/>
                <a:gd name="connsiteY2" fmla="*/ 112113 h 112112"/>
                <a:gd name="connsiteX3" fmla="*/ 10732 w 19558"/>
                <a:gd name="connsiteY3" fmla="*/ 0 h 11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58" h="112112">
                  <a:moveTo>
                    <a:pt x="10732" y="0"/>
                  </a:moveTo>
                  <a:cubicBezTo>
                    <a:pt x="-10996" y="16522"/>
                    <a:pt x="6953" y="12037"/>
                    <a:pt x="7189" y="54994"/>
                  </a:cubicBezTo>
                  <a:cubicBezTo>
                    <a:pt x="7189" y="72932"/>
                    <a:pt x="-368" y="101728"/>
                    <a:pt x="5300" y="112113"/>
                  </a:cubicBezTo>
                  <a:cubicBezTo>
                    <a:pt x="12149" y="100075"/>
                    <a:pt x="30334" y="27851"/>
                    <a:pt x="10732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8" name="Forma libre 87">
              <a:extLst>
                <a:ext uri="{FF2B5EF4-FFF2-40B4-BE49-F238E27FC236}">
                  <a16:creationId xmlns:a16="http://schemas.microsoft.com/office/drawing/2014/main" id="{82298F2B-A3D2-8241-A4F4-E1244E71E85A}"/>
                </a:ext>
              </a:extLst>
            </p:cNvPr>
            <p:cNvSpPr/>
            <p:nvPr/>
          </p:nvSpPr>
          <p:spPr>
            <a:xfrm>
              <a:off x="4768700" y="914132"/>
              <a:ext cx="71088" cy="36440"/>
            </a:xfrm>
            <a:custGeom>
              <a:avLst/>
              <a:gdLst>
                <a:gd name="connsiteX0" fmla="*/ 71088 w 71088"/>
                <a:gd name="connsiteY0" fmla="*/ 27379 h 36440"/>
                <a:gd name="connsiteX1" fmla="*/ 0 w 71088"/>
                <a:gd name="connsiteY1" fmla="*/ 0 h 36440"/>
                <a:gd name="connsiteX2" fmla="*/ 51958 w 71088"/>
                <a:gd name="connsiteY2" fmla="*/ 35640 h 36440"/>
                <a:gd name="connsiteX3" fmla="*/ 71088 w 71088"/>
                <a:gd name="connsiteY3" fmla="*/ 27379 h 36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088" h="36440">
                  <a:moveTo>
                    <a:pt x="71088" y="27379"/>
                  </a:moveTo>
                  <a:cubicBezTo>
                    <a:pt x="44873" y="20062"/>
                    <a:pt x="28813" y="5665"/>
                    <a:pt x="0" y="0"/>
                  </a:cubicBezTo>
                  <a:cubicBezTo>
                    <a:pt x="3306" y="23367"/>
                    <a:pt x="27869" y="31864"/>
                    <a:pt x="51958" y="35640"/>
                  </a:cubicBezTo>
                  <a:cubicBezTo>
                    <a:pt x="67073" y="37764"/>
                    <a:pt x="65420" y="35876"/>
                    <a:pt x="71088" y="2737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9" name="Forma libre 88">
              <a:extLst>
                <a:ext uri="{FF2B5EF4-FFF2-40B4-BE49-F238E27FC236}">
                  <a16:creationId xmlns:a16="http://schemas.microsoft.com/office/drawing/2014/main" id="{279DE0B4-12C1-6840-9C9E-619500383795}"/>
                </a:ext>
              </a:extLst>
            </p:cNvPr>
            <p:cNvSpPr/>
            <p:nvPr/>
          </p:nvSpPr>
          <p:spPr>
            <a:xfrm>
              <a:off x="4707164" y="833647"/>
              <a:ext cx="18988" cy="88746"/>
            </a:xfrm>
            <a:custGeom>
              <a:avLst/>
              <a:gdLst>
                <a:gd name="connsiteX0" fmla="*/ 1311 w 18988"/>
                <a:gd name="connsiteY0" fmla="*/ 0 h 88746"/>
                <a:gd name="connsiteX1" fmla="*/ 4854 w 18988"/>
                <a:gd name="connsiteY1" fmla="*/ 43193 h 88746"/>
                <a:gd name="connsiteX2" fmla="*/ 10522 w 18988"/>
                <a:gd name="connsiteY2" fmla="*/ 88746 h 88746"/>
                <a:gd name="connsiteX3" fmla="*/ 1311 w 18988"/>
                <a:gd name="connsiteY3" fmla="*/ 0 h 8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88" h="88746">
                  <a:moveTo>
                    <a:pt x="1311" y="0"/>
                  </a:moveTo>
                  <a:cubicBezTo>
                    <a:pt x="-2704" y="15814"/>
                    <a:pt x="3673" y="25255"/>
                    <a:pt x="4854" y="43193"/>
                  </a:cubicBezTo>
                  <a:cubicBezTo>
                    <a:pt x="6743" y="67976"/>
                    <a:pt x="-1759" y="73640"/>
                    <a:pt x="10522" y="88746"/>
                  </a:cubicBezTo>
                  <a:cubicBezTo>
                    <a:pt x="16426" y="73876"/>
                    <a:pt x="30124" y="13690"/>
                    <a:pt x="1311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0" name="Forma libre 89">
              <a:extLst>
                <a:ext uri="{FF2B5EF4-FFF2-40B4-BE49-F238E27FC236}">
                  <a16:creationId xmlns:a16="http://schemas.microsoft.com/office/drawing/2014/main" id="{48BF8BF1-A5E2-1549-BAAA-6CE67E0A0899}"/>
                </a:ext>
              </a:extLst>
            </p:cNvPr>
            <p:cNvSpPr/>
            <p:nvPr/>
          </p:nvSpPr>
          <p:spPr>
            <a:xfrm>
              <a:off x="5689307" y="318309"/>
              <a:ext cx="53491" cy="96153"/>
            </a:xfrm>
            <a:custGeom>
              <a:avLst/>
              <a:gdLst>
                <a:gd name="connsiteX0" fmla="*/ 47943 w 53491"/>
                <a:gd name="connsiteY0" fmla="*/ 327 h 96153"/>
                <a:gd name="connsiteX1" fmla="*/ 26215 w 53491"/>
                <a:gd name="connsiteY1" fmla="*/ 48004 h 96153"/>
                <a:gd name="connsiteX2" fmla="*/ 0 w 53491"/>
                <a:gd name="connsiteY2" fmla="*/ 96154 h 96153"/>
                <a:gd name="connsiteX3" fmla="*/ 53139 w 53491"/>
                <a:gd name="connsiteY3" fmla="*/ 14961 h 96153"/>
                <a:gd name="connsiteX4" fmla="*/ 47943 w 53491"/>
                <a:gd name="connsiteY4" fmla="*/ 327 h 96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491" h="96153">
                  <a:moveTo>
                    <a:pt x="47943" y="327"/>
                  </a:moveTo>
                  <a:cubicBezTo>
                    <a:pt x="24326" y="16141"/>
                    <a:pt x="52903" y="-2741"/>
                    <a:pt x="26215" y="48004"/>
                  </a:cubicBezTo>
                  <a:cubicBezTo>
                    <a:pt x="16532" y="66179"/>
                    <a:pt x="3306" y="79868"/>
                    <a:pt x="0" y="96154"/>
                  </a:cubicBezTo>
                  <a:cubicBezTo>
                    <a:pt x="11336" y="85533"/>
                    <a:pt x="52667" y="33371"/>
                    <a:pt x="53139" y="14961"/>
                  </a:cubicBezTo>
                  <a:cubicBezTo>
                    <a:pt x="54084" y="-12418"/>
                    <a:pt x="53375" y="7644"/>
                    <a:pt x="47943" y="327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1" name="Forma libre 90">
              <a:extLst>
                <a:ext uri="{FF2B5EF4-FFF2-40B4-BE49-F238E27FC236}">
                  <a16:creationId xmlns:a16="http://schemas.microsoft.com/office/drawing/2014/main" id="{BCAB2CE8-409C-7341-8E49-5E387DB14F8A}"/>
                </a:ext>
              </a:extLst>
            </p:cNvPr>
            <p:cNvSpPr/>
            <p:nvPr/>
          </p:nvSpPr>
          <p:spPr>
            <a:xfrm>
              <a:off x="5520876" y="292437"/>
              <a:ext cx="51052" cy="61130"/>
            </a:xfrm>
            <a:custGeom>
              <a:avLst/>
              <a:gdLst>
                <a:gd name="connsiteX0" fmla="*/ 51053 w 51052"/>
                <a:gd name="connsiteY0" fmla="*/ 0 h 61130"/>
                <a:gd name="connsiteX1" fmla="*/ 19642 w 51052"/>
                <a:gd name="connsiteY1" fmla="*/ 24311 h 61130"/>
                <a:gd name="connsiteX2" fmla="*/ 39 w 51052"/>
                <a:gd name="connsiteY2" fmla="*/ 61131 h 61130"/>
                <a:gd name="connsiteX3" fmla="*/ 27908 w 51052"/>
                <a:gd name="connsiteY3" fmla="*/ 32336 h 61130"/>
                <a:gd name="connsiteX4" fmla="*/ 51053 w 51052"/>
                <a:gd name="connsiteY4" fmla="*/ 0 h 61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052" h="61130">
                  <a:moveTo>
                    <a:pt x="51053" y="0"/>
                  </a:moveTo>
                  <a:cubicBezTo>
                    <a:pt x="32631" y="2360"/>
                    <a:pt x="29797" y="13454"/>
                    <a:pt x="19642" y="24311"/>
                  </a:cubicBezTo>
                  <a:cubicBezTo>
                    <a:pt x="8305" y="36348"/>
                    <a:pt x="-669" y="38472"/>
                    <a:pt x="39" y="61131"/>
                  </a:cubicBezTo>
                  <a:cubicBezTo>
                    <a:pt x="23421" y="55938"/>
                    <a:pt x="11848" y="50274"/>
                    <a:pt x="27908" y="32336"/>
                  </a:cubicBezTo>
                  <a:cubicBezTo>
                    <a:pt x="39717" y="19118"/>
                    <a:pt x="47038" y="21951"/>
                    <a:pt x="5105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2" name="Forma libre 91">
              <a:extLst>
                <a:ext uri="{FF2B5EF4-FFF2-40B4-BE49-F238E27FC236}">
                  <a16:creationId xmlns:a16="http://schemas.microsoft.com/office/drawing/2014/main" id="{32AAD096-D906-8742-B221-A0C904DD6F17}"/>
                </a:ext>
              </a:extLst>
            </p:cNvPr>
            <p:cNvSpPr/>
            <p:nvPr/>
          </p:nvSpPr>
          <p:spPr>
            <a:xfrm>
              <a:off x="4654156" y="801783"/>
              <a:ext cx="26142" cy="67739"/>
            </a:xfrm>
            <a:custGeom>
              <a:avLst/>
              <a:gdLst>
                <a:gd name="connsiteX0" fmla="*/ 8738 w 26142"/>
                <a:gd name="connsiteY0" fmla="*/ 47205 h 67739"/>
                <a:gd name="connsiteX1" fmla="*/ 24798 w 26142"/>
                <a:gd name="connsiteY1" fmla="*/ 67740 h 67739"/>
                <a:gd name="connsiteX2" fmla="*/ 0 w 26142"/>
                <a:gd name="connsiteY2" fmla="*/ 0 h 67739"/>
                <a:gd name="connsiteX3" fmla="*/ 8738 w 26142"/>
                <a:gd name="connsiteY3" fmla="*/ 47205 h 6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42" h="67739">
                  <a:moveTo>
                    <a:pt x="8738" y="47205"/>
                  </a:moveTo>
                  <a:lnTo>
                    <a:pt x="24798" y="67740"/>
                  </a:lnTo>
                  <a:cubicBezTo>
                    <a:pt x="29286" y="39889"/>
                    <a:pt x="22909" y="8025"/>
                    <a:pt x="0" y="0"/>
                  </a:cubicBezTo>
                  <a:lnTo>
                    <a:pt x="8738" y="47205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3" name="Forma libre 92">
              <a:extLst>
                <a:ext uri="{FF2B5EF4-FFF2-40B4-BE49-F238E27FC236}">
                  <a16:creationId xmlns:a16="http://schemas.microsoft.com/office/drawing/2014/main" id="{9B673ACE-A960-4740-B7DE-7D48450B9B45}"/>
                </a:ext>
              </a:extLst>
            </p:cNvPr>
            <p:cNvSpPr/>
            <p:nvPr/>
          </p:nvSpPr>
          <p:spPr>
            <a:xfrm>
              <a:off x="5863604" y="335135"/>
              <a:ext cx="17924" cy="69887"/>
            </a:xfrm>
            <a:custGeom>
              <a:avLst/>
              <a:gdLst>
                <a:gd name="connsiteX0" fmla="*/ 472 w 17924"/>
                <a:gd name="connsiteY0" fmla="*/ 23 h 69887"/>
                <a:gd name="connsiteX1" fmla="*/ 0 w 17924"/>
                <a:gd name="connsiteY1" fmla="*/ 69887 h 69887"/>
                <a:gd name="connsiteX2" fmla="*/ 13934 w 17924"/>
                <a:gd name="connsiteY2" fmla="*/ 31179 h 69887"/>
                <a:gd name="connsiteX3" fmla="*/ 472 w 17924"/>
                <a:gd name="connsiteY3" fmla="*/ 23 h 69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24" h="69887">
                  <a:moveTo>
                    <a:pt x="472" y="23"/>
                  </a:moveTo>
                  <a:lnTo>
                    <a:pt x="0" y="69887"/>
                  </a:lnTo>
                  <a:cubicBezTo>
                    <a:pt x="13698" y="59266"/>
                    <a:pt x="11336" y="51713"/>
                    <a:pt x="13934" y="31179"/>
                  </a:cubicBezTo>
                  <a:cubicBezTo>
                    <a:pt x="17241" y="6160"/>
                    <a:pt x="25507" y="-449"/>
                    <a:pt x="472" y="2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4" name="Forma libre 93">
              <a:extLst>
                <a:ext uri="{FF2B5EF4-FFF2-40B4-BE49-F238E27FC236}">
                  <a16:creationId xmlns:a16="http://schemas.microsoft.com/office/drawing/2014/main" id="{0A5D0258-26F6-1043-9AFA-D539B5A0BD62}"/>
                </a:ext>
              </a:extLst>
            </p:cNvPr>
            <p:cNvSpPr/>
            <p:nvPr/>
          </p:nvSpPr>
          <p:spPr>
            <a:xfrm>
              <a:off x="5179171" y="675438"/>
              <a:ext cx="61405" cy="17887"/>
            </a:xfrm>
            <a:custGeom>
              <a:avLst/>
              <a:gdLst>
                <a:gd name="connsiteX0" fmla="*/ 61405 w 61405"/>
                <a:gd name="connsiteY0" fmla="*/ 6444 h 17887"/>
                <a:gd name="connsiteX1" fmla="*/ 0 w 61405"/>
                <a:gd name="connsiteY1" fmla="*/ 15177 h 17887"/>
                <a:gd name="connsiteX2" fmla="*/ 61405 w 61405"/>
                <a:gd name="connsiteY2" fmla="*/ 6444 h 17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405" h="17887">
                  <a:moveTo>
                    <a:pt x="61405" y="6444"/>
                  </a:moveTo>
                  <a:cubicBezTo>
                    <a:pt x="35898" y="-3941"/>
                    <a:pt x="15351" y="-2289"/>
                    <a:pt x="0" y="15177"/>
                  </a:cubicBezTo>
                  <a:cubicBezTo>
                    <a:pt x="17241" y="17773"/>
                    <a:pt x="58335" y="22494"/>
                    <a:pt x="61405" y="644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5" name="Forma libre 94">
              <a:extLst>
                <a:ext uri="{FF2B5EF4-FFF2-40B4-BE49-F238E27FC236}">
                  <a16:creationId xmlns:a16="http://schemas.microsoft.com/office/drawing/2014/main" id="{97A36A44-69F6-0940-9A0E-A7C913AF8CC0}"/>
                </a:ext>
              </a:extLst>
            </p:cNvPr>
            <p:cNvSpPr/>
            <p:nvPr/>
          </p:nvSpPr>
          <p:spPr>
            <a:xfrm>
              <a:off x="5075727" y="664230"/>
              <a:ext cx="21019" cy="21427"/>
            </a:xfrm>
            <a:custGeom>
              <a:avLst/>
              <a:gdLst>
                <a:gd name="connsiteX0" fmla="*/ 21020 w 21019"/>
                <a:gd name="connsiteY0" fmla="*/ 8918 h 21427"/>
                <a:gd name="connsiteX1" fmla="*/ 0 w 21019"/>
                <a:gd name="connsiteY1" fmla="*/ 7738 h 21427"/>
                <a:gd name="connsiteX2" fmla="*/ 7794 w 21019"/>
                <a:gd name="connsiteY2" fmla="*/ 21428 h 21427"/>
                <a:gd name="connsiteX3" fmla="*/ 21020 w 21019"/>
                <a:gd name="connsiteY3" fmla="*/ 8918 h 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19" h="21427">
                  <a:moveTo>
                    <a:pt x="21020" y="8918"/>
                  </a:moveTo>
                  <a:cubicBezTo>
                    <a:pt x="7085" y="-2647"/>
                    <a:pt x="15588" y="-2883"/>
                    <a:pt x="0" y="7738"/>
                  </a:cubicBezTo>
                  <a:lnTo>
                    <a:pt x="7794" y="21428"/>
                  </a:lnTo>
                  <a:lnTo>
                    <a:pt x="21020" y="891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96" name="Gráfico 626">
            <a:extLst>
              <a:ext uri="{FF2B5EF4-FFF2-40B4-BE49-F238E27FC236}">
                <a16:creationId xmlns:a16="http://schemas.microsoft.com/office/drawing/2014/main" id="{8DDFE85B-2CAE-C84A-AAF8-0A39B73FF65D}"/>
              </a:ext>
            </a:extLst>
          </p:cNvPr>
          <p:cNvGrpSpPr/>
          <p:nvPr/>
        </p:nvGrpSpPr>
        <p:grpSpPr>
          <a:xfrm rot="1096731">
            <a:off x="9035596" y="5248170"/>
            <a:ext cx="916330" cy="903309"/>
            <a:chOff x="2172909" y="158846"/>
            <a:chExt cx="1772015" cy="1746835"/>
          </a:xfrm>
          <a:solidFill>
            <a:srgbClr val="262626"/>
          </a:solidFill>
        </p:grpSpPr>
        <p:sp>
          <p:nvSpPr>
            <p:cNvPr id="97" name="Forma libre 96">
              <a:extLst>
                <a:ext uri="{FF2B5EF4-FFF2-40B4-BE49-F238E27FC236}">
                  <a16:creationId xmlns:a16="http://schemas.microsoft.com/office/drawing/2014/main" id="{2B6A2DD2-4877-A04A-AD91-0C235BFC6279}"/>
                </a:ext>
              </a:extLst>
            </p:cNvPr>
            <p:cNvSpPr/>
            <p:nvPr/>
          </p:nvSpPr>
          <p:spPr>
            <a:xfrm>
              <a:off x="2602039" y="472285"/>
              <a:ext cx="916715" cy="927826"/>
            </a:xfrm>
            <a:custGeom>
              <a:avLst/>
              <a:gdLst>
                <a:gd name="connsiteX0" fmla="*/ 249162 w 916715"/>
                <a:gd name="connsiteY0" fmla="*/ 76478 h 927826"/>
                <a:gd name="connsiteX1" fmla="*/ 229323 w 916715"/>
                <a:gd name="connsiteY1" fmla="*/ 99372 h 927826"/>
                <a:gd name="connsiteX2" fmla="*/ 183978 w 916715"/>
                <a:gd name="connsiteY2" fmla="*/ 192367 h 927826"/>
                <a:gd name="connsiteX3" fmla="*/ 150677 w 916715"/>
                <a:gd name="connsiteY3" fmla="*/ 186230 h 927826"/>
                <a:gd name="connsiteX4" fmla="*/ 122809 w 916715"/>
                <a:gd name="connsiteY4" fmla="*/ 172069 h 927826"/>
                <a:gd name="connsiteX5" fmla="*/ 150677 w 916715"/>
                <a:gd name="connsiteY5" fmla="*/ 146106 h 927826"/>
                <a:gd name="connsiteX6" fmla="*/ 249162 w 916715"/>
                <a:gd name="connsiteY6" fmla="*/ 76478 h 927826"/>
                <a:gd name="connsiteX7" fmla="*/ 412595 w 916715"/>
                <a:gd name="connsiteY7" fmla="*/ 21483 h 927826"/>
                <a:gd name="connsiteX8" fmla="*/ 378822 w 916715"/>
                <a:gd name="connsiteY8" fmla="*/ 134304 h 927826"/>
                <a:gd name="connsiteX9" fmla="*/ 348828 w 916715"/>
                <a:gd name="connsiteY9" fmla="*/ 252554 h 927826"/>
                <a:gd name="connsiteX10" fmla="*/ 200510 w 916715"/>
                <a:gd name="connsiteY10" fmla="*/ 195671 h 927826"/>
                <a:gd name="connsiteX11" fmla="*/ 273016 w 916715"/>
                <a:gd name="connsiteY11" fmla="*/ 78130 h 927826"/>
                <a:gd name="connsiteX12" fmla="*/ 282699 w 916715"/>
                <a:gd name="connsiteY12" fmla="*/ 66092 h 927826"/>
                <a:gd name="connsiteX13" fmla="*/ 331587 w 916715"/>
                <a:gd name="connsiteY13" fmla="*/ 38241 h 927826"/>
                <a:gd name="connsiteX14" fmla="*/ 412595 w 916715"/>
                <a:gd name="connsiteY14" fmla="*/ 21483 h 927826"/>
                <a:gd name="connsiteX15" fmla="*/ 798031 w 916715"/>
                <a:gd name="connsiteY15" fmla="*/ 145397 h 927826"/>
                <a:gd name="connsiteX16" fmla="*/ 853060 w 916715"/>
                <a:gd name="connsiteY16" fmla="*/ 228951 h 927826"/>
                <a:gd name="connsiteX17" fmla="*/ 776775 w 916715"/>
                <a:gd name="connsiteY17" fmla="*/ 256566 h 927826"/>
                <a:gd name="connsiteX18" fmla="*/ 725526 w 916715"/>
                <a:gd name="connsiteY18" fmla="*/ 88515 h 927826"/>
                <a:gd name="connsiteX19" fmla="*/ 760952 w 916715"/>
                <a:gd name="connsiteY19" fmla="*/ 113770 h 927826"/>
                <a:gd name="connsiteX20" fmla="*/ 781735 w 916715"/>
                <a:gd name="connsiteY20" fmla="*/ 147994 h 927826"/>
                <a:gd name="connsiteX21" fmla="*/ 803935 w 916715"/>
                <a:gd name="connsiteY21" fmla="*/ 230839 h 927826"/>
                <a:gd name="connsiteX22" fmla="*/ 798031 w 916715"/>
                <a:gd name="connsiteY22" fmla="*/ 145397 h 927826"/>
                <a:gd name="connsiteX23" fmla="*/ 750324 w 916715"/>
                <a:gd name="connsiteY23" fmla="*/ 266243 h 927826"/>
                <a:gd name="connsiteX24" fmla="*/ 667899 w 916715"/>
                <a:gd name="connsiteY24" fmla="*/ 278989 h 927826"/>
                <a:gd name="connsiteX25" fmla="*/ 637433 w 916715"/>
                <a:gd name="connsiteY25" fmla="*/ 274976 h 927826"/>
                <a:gd name="connsiteX26" fmla="*/ 605077 w 916715"/>
                <a:gd name="connsiteY26" fmla="*/ 89459 h 927826"/>
                <a:gd name="connsiteX27" fmla="*/ 585238 w 916715"/>
                <a:gd name="connsiteY27" fmla="*/ 31868 h 927826"/>
                <a:gd name="connsiteX28" fmla="*/ 707576 w 916715"/>
                <a:gd name="connsiteY28" fmla="*/ 107397 h 927826"/>
                <a:gd name="connsiteX29" fmla="*/ 750324 w 916715"/>
                <a:gd name="connsiteY29" fmla="*/ 266243 h 927826"/>
                <a:gd name="connsiteX30" fmla="*/ 362289 w 916715"/>
                <a:gd name="connsiteY30" fmla="*/ 256802 h 927826"/>
                <a:gd name="connsiteX31" fmla="*/ 437865 w 916715"/>
                <a:gd name="connsiteY31" fmla="*/ 36825 h 927826"/>
                <a:gd name="connsiteX32" fmla="*/ 470457 w 916715"/>
                <a:gd name="connsiteY32" fmla="*/ 18887 h 927826"/>
                <a:gd name="connsiteX33" fmla="*/ 430780 w 916715"/>
                <a:gd name="connsiteY33" fmla="*/ 99372 h 927826"/>
                <a:gd name="connsiteX34" fmla="*/ 434086 w 916715"/>
                <a:gd name="connsiteY34" fmla="*/ 113062 h 927826"/>
                <a:gd name="connsiteX35" fmla="*/ 490532 w 916715"/>
                <a:gd name="connsiteY35" fmla="*/ 41546 h 927826"/>
                <a:gd name="connsiteX36" fmla="*/ 483211 w 916715"/>
                <a:gd name="connsiteY36" fmla="*/ 91111 h 927826"/>
                <a:gd name="connsiteX37" fmla="*/ 504939 w 916715"/>
                <a:gd name="connsiteY37" fmla="*/ 28328 h 927826"/>
                <a:gd name="connsiteX38" fmla="*/ 504939 w 916715"/>
                <a:gd name="connsiteY38" fmla="*/ 19831 h 927826"/>
                <a:gd name="connsiteX39" fmla="*/ 532807 w 916715"/>
                <a:gd name="connsiteY39" fmla="*/ 28564 h 927826"/>
                <a:gd name="connsiteX40" fmla="*/ 585002 w 916715"/>
                <a:gd name="connsiteY40" fmla="*/ 94652 h 927826"/>
                <a:gd name="connsiteX41" fmla="*/ 613579 w 916715"/>
                <a:gd name="connsiteY41" fmla="*/ 234852 h 927826"/>
                <a:gd name="connsiteX42" fmla="*/ 592796 w 916715"/>
                <a:gd name="connsiteY42" fmla="*/ 284181 h 927826"/>
                <a:gd name="connsiteX43" fmla="*/ 507300 w 916715"/>
                <a:gd name="connsiteY43" fmla="*/ 281349 h 927826"/>
                <a:gd name="connsiteX44" fmla="*/ 362289 w 916715"/>
                <a:gd name="connsiteY44" fmla="*/ 256802 h 927826"/>
                <a:gd name="connsiteX45" fmla="*/ 311040 w 916715"/>
                <a:gd name="connsiteY45" fmla="*/ 445388 h 927826"/>
                <a:gd name="connsiteX46" fmla="*/ 153984 w 916715"/>
                <a:gd name="connsiteY46" fmla="*/ 441375 h 927826"/>
                <a:gd name="connsiteX47" fmla="*/ 193661 w 916715"/>
                <a:gd name="connsiteY47" fmla="*/ 221162 h 927826"/>
                <a:gd name="connsiteX48" fmla="*/ 340325 w 916715"/>
                <a:gd name="connsiteY48" fmla="*/ 282529 h 927826"/>
                <a:gd name="connsiteX49" fmla="*/ 311040 w 916715"/>
                <a:gd name="connsiteY49" fmla="*/ 445388 h 927826"/>
                <a:gd name="connsiteX50" fmla="*/ 627277 w 916715"/>
                <a:gd name="connsiteY50" fmla="*/ 486929 h 927826"/>
                <a:gd name="connsiteX51" fmla="*/ 328989 w 916715"/>
                <a:gd name="connsiteY51" fmla="*/ 451761 h 927826"/>
                <a:gd name="connsiteX52" fmla="*/ 353315 w 916715"/>
                <a:gd name="connsiteY52" fmla="*/ 283001 h 927826"/>
                <a:gd name="connsiteX53" fmla="*/ 481085 w 916715"/>
                <a:gd name="connsiteY53" fmla="*/ 304716 h 927826"/>
                <a:gd name="connsiteX54" fmla="*/ 624915 w 916715"/>
                <a:gd name="connsiteY54" fmla="*/ 309672 h 927826"/>
                <a:gd name="connsiteX55" fmla="*/ 627277 w 916715"/>
                <a:gd name="connsiteY55" fmla="*/ 486929 h 927826"/>
                <a:gd name="connsiteX56" fmla="*/ 898877 w 916715"/>
                <a:gd name="connsiteY56" fmla="*/ 481028 h 927826"/>
                <a:gd name="connsiteX57" fmla="*/ 802991 w 916715"/>
                <a:gd name="connsiteY57" fmla="*/ 485040 h 927826"/>
                <a:gd name="connsiteX58" fmla="*/ 793071 w 916715"/>
                <a:gd name="connsiteY58" fmla="*/ 380244 h 927826"/>
                <a:gd name="connsiteX59" fmla="*/ 779373 w 916715"/>
                <a:gd name="connsiteY59" fmla="*/ 279461 h 927826"/>
                <a:gd name="connsiteX60" fmla="*/ 841487 w 916715"/>
                <a:gd name="connsiteY60" fmla="*/ 260579 h 927826"/>
                <a:gd name="connsiteX61" fmla="*/ 851170 w 916715"/>
                <a:gd name="connsiteY61" fmla="*/ 374108 h 927826"/>
                <a:gd name="connsiteX62" fmla="*/ 854004 w 916715"/>
                <a:gd name="connsiteY62" fmla="*/ 327374 h 927826"/>
                <a:gd name="connsiteX63" fmla="*/ 858492 w 916715"/>
                <a:gd name="connsiteY63" fmla="*/ 315809 h 927826"/>
                <a:gd name="connsiteX64" fmla="*/ 874788 w 916715"/>
                <a:gd name="connsiteY64" fmla="*/ 424617 h 927826"/>
                <a:gd name="connsiteX65" fmla="*/ 876441 w 916715"/>
                <a:gd name="connsiteY65" fmla="*/ 311797 h 927826"/>
                <a:gd name="connsiteX66" fmla="*/ 890139 w 916715"/>
                <a:gd name="connsiteY66" fmla="*/ 333747 h 927826"/>
                <a:gd name="connsiteX67" fmla="*/ 898877 w 916715"/>
                <a:gd name="connsiteY67" fmla="*/ 481028 h 927826"/>
                <a:gd name="connsiteX68" fmla="*/ 118558 w 916715"/>
                <a:gd name="connsiteY68" fmla="*/ 272144 h 927826"/>
                <a:gd name="connsiteX69" fmla="*/ 75574 w 916715"/>
                <a:gd name="connsiteY69" fmla="*/ 347673 h 927826"/>
                <a:gd name="connsiteX70" fmla="*/ 54082 w 916715"/>
                <a:gd name="connsiteY70" fmla="*/ 447512 h 927826"/>
                <a:gd name="connsiteX71" fmla="*/ 20545 w 916715"/>
                <a:gd name="connsiteY71" fmla="*/ 445388 h 927826"/>
                <a:gd name="connsiteX72" fmla="*/ 73448 w 916715"/>
                <a:gd name="connsiteY72" fmla="*/ 243113 h 927826"/>
                <a:gd name="connsiteX73" fmla="*/ 108166 w 916715"/>
                <a:gd name="connsiteY73" fmla="*/ 189771 h 927826"/>
                <a:gd name="connsiteX74" fmla="*/ 179727 w 916715"/>
                <a:gd name="connsiteY74" fmla="*/ 215497 h 927826"/>
                <a:gd name="connsiteX75" fmla="*/ 135562 w 916715"/>
                <a:gd name="connsiteY75" fmla="*/ 441375 h 927826"/>
                <a:gd name="connsiteX76" fmla="*/ 96121 w 916715"/>
                <a:gd name="connsiteY76" fmla="*/ 446332 h 927826"/>
                <a:gd name="connsiteX77" fmla="*/ 104623 w 916715"/>
                <a:gd name="connsiteY77" fmla="*/ 389449 h 927826"/>
                <a:gd name="connsiteX78" fmla="*/ 67780 w 916715"/>
                <a:gd name="connsiteY78" fmla="*/ 451524 h 927826"/>
                <a:gd name="connsiteX79" fmla="*/ 102734 w 916715"/>
                <a:gd name="connsiteY79" fmla="*/ 310144 h 927826"/>
                <a:gd name="connsiteX80" fmla="*/ 118558 w 916715"/>
                <a:gd name="connsiteY80" fmla="*/ 272144 h 927826"/>
                <a:gd name="connsiteX81" fmla="*/ 643809 w 916715"/>
                <a:gd name="connsiteY81" fmla="*/ 396766 h 927826"/>
                <a:gd name="connsiteX82" fmla="*/ 640975 w 916715"/>
                <a:gd name="connsiteY82" fmla="*/ 305660 h 927826"/>
                <a:gd name="connsiteX83" fmla="*/ 760479 w 916715"/>
                <a:gd name="connsiteY83" fmla="*/ 288430 h 927826"/>
                <a:gd name="connsiteX84" fmla="*/ 783152 w 916715"/>
                <a:gd name="connsiteY84" fmla="*/ 491413 h 927826"/>
                <a:gd name="connsiteX85" fmla="*/ 641920 w 916715"/>
                <a:gd name="connsiteY85" fmla="*/ 488109 h 927826"/>
                <a:gd name="connsiteX86" fmla="*/ 643809 w 916715"/>
                <a:gd name="connsiteY86" fmla="*/ 396766 h 927826"/>
                <a:gd name="connsiteX87" fmla="*/ 141703 w 916715"/>
                <a:gd name="connsiteY87" fmla="*/ 731453 h 927826"/>
                <a:gd name="connsiteX88" fmla="*/ 85257 w 916715"/>
                <a:gd name="connsiteY88" fmla="*/ 755999 h 927826"/>
                <a:gd name="connsiteX89" fmla="*/ 34243 w 916715"/>
                <a:gd name="connsiteY89" fmla="*/ 627601 h 927826"/>
                <a:gd name="connsiteX90" fmla="*/ 20781 w 916715"/>
                <a:gd name="connsiteY90" fmla="*/ 473003 h 927826"/>
                <a:gd name="connsiteX91" fmla="*/ 45580 w 916715"/>
                <a:gd name="connsiteY91" fmla="*/ 471587 h 927826"/>
                <a:gd name="connsiteX92" fmla="*/ 36841 w 916715"/>
                <a:gd name="connsiteY92" fmla="*/ 625476 h 927826"/>
                <a:gd name="connsiteX93" fmla="*/ 56680 w 916715"/>
                <a:gd name="connsiteY93" fmla="*/ 482444 h 927826"/>
                <a:gd name="connsiteX94" fmla="*/ 69670 w 916715"/>
                <a:gd name="connsiteY94" fmla="*/ 471351 h 927826"/>
                <a:gd name="connsiteX95" fmla="*/ 86438 w 916715"/>
                <a:gd name="connsiteY95" fmla="*/ 500618 h 927826"/>
                <a:gd name="connsiteX96" fmla="*/ 96830 w 916715"/>
                <a:gd name="connsiteY96" fmla="*/ 468046 h 927826"/>
                <a:gd name="connsiteX97" fmla="*/ 130130 w 916715"/>
                <a:gd name="connsiteY97" fmla="*/ 467102 h 927826"/>
                <a:gd name="connsiteX98" fmla="*/ 141703 w 916715"/>
                <a:gd name="connsiteY98" fmla="*/ 731453 h 927826"/>
                <a:gd name="connsiteX99" fmla="*/ 619956 w 916715"/>
                <a:gd name="connsiteY99" fmla="*/ 695812 h 927826"/>
                <a:gd name="connsiteX100" fmla="*/ 370792 w 916715"/>
                <a:gd name="connsiteY100" fmla="*/ 682831 h 927826"/>
                <a:gd name="connsiteX101" fmla="*/ 341034 w 916715"/>
                <a:gd name="connsiteY101" fmla="*/ 679055 h 927826"/>
                <a:gd name="connsiteX102" fmla="*/ 337964 w 916715"/>
                <a:gd name="connsiteY102" fmla="*/ 480084 h 927826"/>
                <a:gd name="connsiteX103" fmla="*/ 347410 w 916715"/>
                <a:gd name="connsiteY103" fmla="*/ 477723 h 927826"/>
                <a:gd name="connsiteX104" fmla="*/ 481321 w 916715"/>
                <a:gd name="connsiteY104" fmla="*/ 489761 h 927826"/>
                <a:gd name="connsiteX105" fmla="*/ 626332 w 916715"/>
                <a:gd name="connsiteY105" fmla="*/ 511711 h 927826"/>
                <a:gd name="connsiteX106" fmla="*/ 619956 w 916715"/>
                <a:gd name="connsiteY106" fmla="*/ 695812 h 927826"/>
                <a:gd name="connsiteX107" fmla="*/ 784097 w 916715"/>
                <a:gd name="connsiteY107" fmla="*/ 515252 h 927826"/>
                <a:gd name="connsiteX108" fmla="*/ 777720 w 916715"/>
                <a:gd name="connsiteY108" fmla="*/ 730036 h 927826"/>
                <a:gd name="connsiteX109" fmla="*/ 633890 w 916715"/>
                <a:gd name="connsiteY109" fmla="*/ 695812 h 927826"/>
                <a:gd name="connsiteX110" fmla="*/ 641920 w 916715"/>
                <a:gd name="connsiteY110" fmla="*/ 515252 h 927826"/>
                <a:gd name="connsiteX111" fmla="*/ 784097 w 916715"/>
                <a:gd name="connsiteY111" fmla="*/ 515252 h 927826"/>
                <a:gd name="connsiteX112" fmla="*/ 847391 w 916715"/>
                <a:gd name="connsiteY112" fmla="*/ 663241 h 927826"/>
                <a:gd name="connsiteX113" fmla="*/ 838653 w 916715"/>
                <a:gd name="connsiteY113" fmla="*/ 707850 h 927826"/>
                <a:gd name="connsiteX114" fmla="*/ 803463 w 916715"/>
                <a:gd name="connsiteY114" fmla="*/ 744434 h 927826"/>
                <a:gd name="connsiteX115" fmla="*/ 797559 w 916715"/>
                <a:gd name="connsiteY115" fmla="*/ 690384 h 927826"/>
                <a:gd name="connsiteX116" fmla="*/ 802518 w 916715"/>
                <a:gd name="connsiteY116" fmla="*/ 516904 h 927826"/>
                <a:gd name="connsiteX117" fmla="*/ 892501 w 916715"/>
                <a:gd name="connsiteY117" fmla="*/ 504159 h 927826"/>
                <a:gd name="connsiteX118" fmla="*/ 859672 w 916715"/>
                <a:gd name="connsiteY118" fmla="*/ 660172 h 927826"/>
                <a:gd name="connsiteX119" fmla="*/ 862034 w 916715"/>
                <a:gd name="connsiteY119" fmla="*/ 546171 h 927826"/>
                <a:gd name="connsiteX120" fmla="*/ 850934 w 916715"/>
                <a:gd name="connsiteY120" fmla="*/ 597861 h 927826"/>
                <a:gd name="connsiteX121" fmla="*/ 847391 w 916715"/>
                <a:gd name="connsiteY121" fmla="*/ 663241 h 927826"/>
                <a:gd name="connsiteX122" fmla="*/ 320250 w 916715"/>
                <a:gd name="connsiteY122" fmla="*/ 684955 h 927826"/>
                <a:gd name="connsiteX123" fmla="*/ 162250 w 916715"/>
                <a:gd name="connsiteY123" fmla="*/ 719651 h 927826"/>
                <a:gd name="connsiteX124" fmla="*/ 160124 w 916715"/>
                <a:gd name="connsiteY124" fmla="*/ 715167 h 927826"/>
                <a:gd name="connsiteX125" fmla="*/ 145481 w 916715"/>
                <a:gd name="connsiteY125" fmla="*/ 597861 h 927826"/>
                <a:gd name="connsiteX126" fmla="*/ 150441 w 916715"/>
                <a:gd name="connsiteY126" fmla="*/ 467338 h 927826"/>
                <a:gd name="connsiteX127" fmla="*/ 274433 w 916715"/>
                <a:gd name="connsiteY127" fmla="*/ 468518 h 927826"/>
                <a:gd name="connsiteX128" fmla="*/ 292854 w 916715"/>
                <a:gd name="connsiteY128" fmla="*/ 471587 h 927826"/>
                <a:gd name="connsiteX129" fmla="*/ 297342 w 916715"/>
                <a:gd name="connsiteY129" fmla="*/ 472767 h 927826"/>
                <a:gd name="connsiteX130" fmla="*/ 309859 w 916715"/>
                <a:gd name="connsiteY130" fmla="*/ 477960 h 927826"/>
                <a:gd name="connsiteX131" fmla="*/ 309386 w 916715"/>
                <a:gd name="connsiteY131" fmla="*/ 581811 h 927826"/>
                <a:gd name="connsiteX132" fmla="*/ 320250 w 916715"/>
                <a:gd name="connsiteY132" fmla="*/ 684955 h 927826"/>
                <a:gd name="connsiteX133" fmla="*/ 616885 w 916715"/>
                <a:gd name="connsiteY133" fmla="*/ 725552 h 927826"/>
                <a:gd name="connsiteX134" fmla="*/ 590434 w 916715"/>
                <a:gd name="connsiteY134" fmla="*/ 895255 h 927826"/>
                <a:gd name="connsiteX135" fmla="*/ 543671 w 916715"/>
                <a:gd name="connsiteY135" fmla="*/ 898324 h 927826"/>
                <a:gd name="connsiteX136" fmla="*/ 417790 w 916715"/>
                <a:gd name="connsiteY136" fmla="*/ 902572 h 927826"/>
                <a:gd name="connsiteX137" fmla="*/ 398188 w 916715"/>
                <a:gd name="connsiteY137" fmla="*/ 856075 h 927826"/>
                <a:gd name="connsiteX138" fmla="*/ 345521 w 916715"/>
                <a:gd name="connsiteY138" fmla="*/ 710210 h 927826"/>
                <a:gd name="connsiteX139" fmla="*/ 616885 w 916715"/>
                <a:gd name="connsiteY139" fmla="*/ 725552 h 927826"/>
                <a:gd name="connsiteX140" fmla="*/ 135090 w 916715"/>
                <a:gd name="connsiteY140" fmla="*/ 755291 h 927826"/>
                <a:gd name="connsiteX141" fmla="*/ 163195 w 916715"/>
                <a:gd name="connsiteY141" fmla="*/ 816658 h 927826"/>
                <a:gd name="connsiteX142" fmla="*/ 130366 w 916715"/>
                <a:gd name="connsiteY142" fmla="*/ 798484 h 927826"/>
                <a:gd name="connsiteX143" fmla="*/ 106513 w 916715"/>
                <a:gd name="connsiteY143" fmla="*/ 769689 h 927826"/>
                <a:gd name="connsiteX144" fmla="*/ 135090 w 916715"/>
                <a:gd name="connsiteY144" fmla="*/ 755291 h 927826"/>
                <a:gd name="connsiteX145" fmla="*/ 820940 w 916715"/>
                <a:gd name="connsiteY145" fmla="*/ 781962 h 927826"/>
                <a:gd name="connsiteX146" fmla="*/ 806297 w 916715"/>
                <a:gd name="connsiteY146" fmla="*/ 811938 h 927826"/>
                <a:gd name="connsiteX147" fmla="*/ 780082 w 916715"/>
                <a:gd name="connsiteY147" fmla="*/ 835304 h 927826"/>
                <a:gd name="connsiteX148" fmla="*/ 820940 w 916715"/>
                <a:gd name="connsiteY148" fmla="*/ 781962 h 927826"/>
                <a:gd name="connsiteX149" fmla="*/ 765675 w 916715"/>
                <a:gd name="connsiteY149" fmla="*/ 837193 h 927826"/>
                <a:gd name="connsiteX150" fmla="*/ 616413 w 916715"/>
                <a:gd name="connsiteY150" fmla="*/ 894547 h 927826"/>
                <a:gd name="connsiteX151" fmla="*/ 633418 w 916715"/>
                <a:gd name="connsiteY151" fmla="*/ 731689 h 927826"/>
                <a:gd name="connsiteX152" fmla="*/ 711119 w 916715"/>
                <a:gd name="connsiteY152" fmla="*/ 743726 h 927826"/>
                <a:gd name="connsiteX153" fmla="*/ 773233 w 916715"/>
                <a:gd name="connsiteY153" fmla="*/ 766384 h 927826"/>
                <a:gd name="connsiteX154" fmla="*/ 756937 w 916715"/>
                <a:gd name="connsiteY154" fmla="*/ 811230 h 927826"/>
                <a:gd name="connsiteX155" fmla="*/ 765675 w 916715"/>
                <a:gd name="connsiteY155" fmla="*/ 837193 h 927826"/>
                <a:gd name="connsiteX156" fmla="*/ 327808 w 916715"/>
                <a:gd name="connsiteY156" fmla="*/ 709502 h 927826"/>
                <a:gd name="connsiteX157" fmla="*/ 397952 w 916715"/>
                <a:gd name="connsiteY157" fmla="*/ 899740 h 927826"/>
                <a:gd name="connsiteX158" fmla="*/ 334657 w 916715"/>
                <a:gd name="connsiteY158" fmla="*/ 884870 h 927826"/>
                <a:gd name="connsiteX159" fmla="*/ 319542 w 916715"/>
                <a:gd name="connsiteY159" fmla="*/ 884634 h 927826"/>
                <a:gd name="connsiteX160" fmla="*/ 189882 w 916715"/>
                <a:gd name="connsiteY160" fmla="*/ 830820 h 927826"/>
                <a:gd name="connsiteX161" fmla="*/ 167918 w 916715"/>
                <a:gd name="connsiteY161" fmla="*/ 760720 h 927826"/>
                <a:gd name="connsiteX162" fmla="*/ 327808 w 916715"/>
                <a:gd name="connsiteY162" fmla="*/ 709502 h 927826"/>
                <a:gd name="connsiteX163" fmla="*/ 651603 w 916715"/>
                <a:gd name="connsiteY163" fmla="*/ 927827 h 927826"/>
                <a:gd name="connsiteX164" fmla="*/ 715134 w 916715"/>
                <a:gd name="connsiteY164" fmla="*/ 905404 h 927826"/>
                <a:gd name="connsiteX165" fmla="*/ 742530 w 916715"/>
                <a:gd name="connsiteY165" fmla="*/ 889355 h 927826"/>
                <a:gd name="connsiteX166" fmla="*/ 775594 w 916715"/>
                <a:gd name="connsiteY166" fmla="*/ 862920 h 927826"/>
                <a:gd name="connsiteX167" fmla="*/ 806533 w 916715"/>
                <a:gd name="connsiteY167" fmla="*/ 828696 h 927826"/>
                <a:gd name="connsiteX168" fmla="*/ 851643 w 916715"/>
                <a:gd name="connsiteY168" fmla="*/ 802497 h 927826"/>
                <a:gd name="connsiteX169" fmla="*/ 850698 w 916715"/>
                <a:gd name="connsiteY169" fmla="*/ 759068 h 927826"/>
                <a:gd name="connsiteX170" fmla="*/ 895571 w 916715"/>
                <a:gd name="connsiteY170" fmla="*/ 652383 h 927826"/>
                <a:gd name="connsiteX171" fmla="*/ 883998 w 916715"/>
                <a:gd name="connsiteY171" fmla="*/ 649315 h 927826"/>
                <a:gd name="connsiteX172" fmla="*/ 875496 w 916715"/>
                <a:gd name="connsiteY172" fmla="*/ 647427 h 927826"/>
                <a:gd name="connsiteX173" fmla="*/ 912339 w 916715"/>
                <a:gd name="connsiteY173" fmla="*/ 511003 h 927826"/>
                <a:gd name="connsiteX174" fmla="*/ 911631 w 916715"/>
                <a:gd name="connsiteY174" fmla="*/ 364195 h 927826"/>
                <a:gd name="connsiteX175" fmla="*/ 812910 w 916715"/>
                <a:gd name="connsiteY175" fmla="*/ 126987 h 927826"/>
                <a:gd name="connsiteX176" fmla="*/ 720802 w 916715"/>
                <a:gd name="connsiteY176" fmla="*/ 50751 h 927826"/>
                <a:gd name="connsiteX177" fmla="*/ 434086 w 916715"/>
                <a:gd name="connsiteY177" fmla="*/ 1421 h 927826"/>
                <a:gd name="connsiteX178" fmla="*/ 308442 w 916715"/>
                <a:gd name="connsiteY178" fmla="*/ 32341 h 927826"/>
                <a:gd name="connsiteX179" fmla="*/ 7083 w 916715"/>
                <a:gd name="connsiteY179" fmla="*/ 403375 h 927826"/>
                <a:gd name="connsiteX180" fmla="*/ 100608 w 916715"/>
                <a:gd name="connsiteY180" fmla="*/ 801080 h 927826"/>
                <a:gd name="connsiteX181" fmla="*/ 191772 w 916715"/>
                <a:gd name="connsiteY181" fmla="*/ 878025 h 927826"/>
                <a:gd name="connsiteX182" fmla="*/ 290965 w 916715"/>
                <a:gd name="connsiteY182" fmla="*/ 897616 h 927826"/>
                <a:gd name="connsiteX183" fmla="*/ 345757 w 916715"/>
                <a:gd name="connsiteY183" fmla="*/ 914137 h 927826"/>
                <a:gd name="connsiteX184" fmla="*/ 406218 w 916715"/>
                <a:gd name="connsiteY184" fmla="*/ 919566 h 927826"/>
                <a:gd name="connsiteX185" fmla="*/ 651603 w 916715"/>
                <a:gd name="connsiteY185" fmla="*/ 911305 h 927826"/>
                <a:gd name="connsiteX186" fmla="*/ 651603 w 916715"/>
                <a:gd name="connsiteY186" fmla="*/ 927827 h 92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</a:cxnLst>
              <a:rect l="l" t="t" r="r" b="b"/>
              <a:pathLst>
                <a:path w="916715" h="927826">
                  <a:moveTo>
                    <a:pt x="249162" y="76478"/>
                  </a:moveTo>
                  <a:cubicBezTo>
                    <a:pt x="243494" y="89931"/>
                    <a:pt x="240424" y="83794"/>
                    <a:pt x="229323" y="99372"/>
                  </a:cubicBezTo>
                  <a:lnTo>
                    <a:pt x="183978" y="192367"/>
                  </a:lnTo>
                  <a:cubicBezTo>
                    <a:pt x="167682" y="191187"/>
                    <a:pt x="164139" y="190479"/>
                    <a:pt x="150677" y="186230"/>
                  </a:cubicBezTo>
                  <a:lnTo>
                    <a:pt x="122809" y="172069"/>
                  </a:lnTo>
                  <a:cubicBezTo>
                    <a:pt x="133437" y="164044"/>
                    <a:pt x="138869" y="156255"/>
                    <a:pt x="150677" y="146106"/>
                  </a:cubicBezTo>
                  <a:cubicBezTo>
                    <a:pt x="185395" y="116366"/>
                    <a:pt x="207359" y="98900"/>
                    <a:pt x="249162" y="76478"/>
                  </a:cubicBezTo>
                  <a:close/>
                  <a:moveTo>
                    <a:pt x="412595" y="21483"/>
                  </a:moveTo>
                  <a:cubicBezTo>
                    <a:pt x="409997" y="59956"/>
                    <a:pt x="391103" y="96540"/>
                    <a:pt x="378822" y="134304"/>
                  </a:cubicBezTo>
                  <a:cubicBezTo>
                    <a:pt x="367249" y="169472"/>
                    <a:pt x="356149" y="212193"/>
                    <a:pt x="348828" y="252554"/>
                  </a:cubicBezTo>
                  <a:cubicBezTo>
                    <a:pt x="312221" y="248305"/>
                    <a:pt x="219404" y="209833"/>
                    <a:pt x="200510" y="195671"/>
                  </a:cubicBezTo>
                  <a:cubicBezTo>
                    <a:pt x="229323" y="139497"/>
                    <a:pt x="230268" y="122503"/>
                    <a:pt x="273016" y="78130"/>
                  </a:cubicBezTo>
                  <a:lnTo>
                    <a:pt x="282699" y="66092"/>
                  </a:lnTo>
                  <a:cubicBezTo>
                    <a:pt x="296633" y="49098"/>
                    <a:pt x="305135" y="47210"/>
                    <a:pt x="331587" y="38241"/>
                  </a:cubicBezTo>
                  <a:cubicBezTo>
                    <a:pt x="357094" y="29744"/>
                    <a:pt x="383073" y="22663"/>
                    <a:pt x="412595" y="21483"/>
                  </a:cubicBezTo>
                  <a:close/>
                  <a:moveTo>
                    <a:pt x="798031" y="145397"/>
                  </a:moveTo>
                  <a:cubicBezTo>
                    <a:pt x="820940" y="160975"/>
                    <a:pt x="842668" y="197087"/>
                    <a:pt x="853060" y="228951"/>
                  </a:cubicBezTo>
                  <a:cubicBezTo>
                    <a:pt x="829915" y="238864"/>
                    <a:pt x="802518" y="247125"/>
                    <a:pt x="776775" y="256566"/>
                  </a:cubicBezTo>
                  <a:lnTo>
                    <a:pt x="725526" y="88515"/>
                  </a:lnTo>
                  <a:cubicBezTo>
                    <a:pt x="740641" y="92055"/>
                    <a:pt x="739460" y="86391"/>
                    <a:pt x="760952" y="113770"/>
                  </a:cubicBezTo>
                  <a:cubicBezTo>
                    <a:pt x="769454" y="124627"/>
                    <a:pt x="774414" y="132652"/>
                    <a:pt x="781735" y="147994"/>
                  </a:cubicBezTo>
                  <a:cubicBezTo>
                    <a:pt x="793780" y="173249"/>
                    <a:pt x="798740" y="221870"/>
                    <a:pt x="803935" y="230839"/>
                  </a:cubicBezTo>
                  <a:cubicBezTo>
                    <a:pt x="817870" y="206764"/>
                    <a:pt x="802991" y="166404"/>
                    <a:pt x="798031" y="145397"/>
                  </a:cubicBezTo>
                  <a:close/>
                  <a:moveTo>
                    <a:pt x="750324" y="266243"/>
                  </a:moveTo>
                  <a:cubicBezTo>
                    <a:pt x="720802" y="270728"/>
                    <a:pt x="697893" y="278517"/>
                    <a:pt x="667899" y="278989"/>
                  </a:cubicBezTo>
                  <a:cubicBezTo>
                    <a:pt x="647352" y="279225"/>
                    <a:pt x="653492" y="280877"/>
                    <a:pt x="637433" y="274976"/>
                  </a:cubicBezTo>
                  <a:cubicBezTo>
                    <a:pt x="622790" y="239336"/>
                    <a:pt x="625860" y="165460"/>
                    <a:pt x="605077" y="89459"/>
                  </a:cubicBezTo>
                  <a:cubicBezTo>
                    <a:pt x="598228" y="65148"/>
                    <a:pt x="590906" y="53347"/>
                    <a:pt x="585238" y="31868"/>
                  </a:cubicBezTo>
                  <a:cubicBezTo>
                    <a:pt x="676874" y="41546"/>
                    <a:pt x="666718" y="36825"/>
                    <a:pt x="707576" y="107397"/>
                  </a:cubicBezTo>
                  <a:cubicBezTo>
                    <a:pt x="721983" y="131944"/>
                    <a:pt x="752449" y="232727"/>
                    <a:pt x="750324" y="266243"/>
                  </a:cubicBezTo>
                  <a:close/>
                  <a:moveTo>
                    <a:pt x="362289" y="256802"/>
                  </a:moveTo>
                  <a:cubicBezTo>
                    <a:pt x="365596" y="206292"/>
                    <a:pt x="408343" y="80490"/>
                    <a:pt x="437865" y="36825"/>
                  </a:cubicBezTo>
                  <a:cubicBezTo>
                    <a:pt x="450146" y="18651"/>
                    <a:pt x="445895" y="21011"/>
                    <a:pt x="470457" y="18887"/>
                  </a:cubicBezTo>
                  <a:lnTo>
                    <a:pt x="430780" y="99372"/>
                  </a:lnTo>
                  <a:cubicBezTo>
                    <a:pt x="430071" y="112590"/>
                    <a:pt x="430308" y="107633"/>
                    <a:pt x="434086" y="113062"/>
                  </a:cubicBezTo>
                  <a:cubicBezTo>
                    <a:pt x="449674" y="80254"/>
                    <a:pt x="455106" y="49571"/>
                    <a:pt x="490532" y="41546"/>
                  </a:cubicBezTo>
                  <a:cubicBezTo>
                    <a:pt x="487462" y="60428"/>
                    <a:pt x="476362" y="77894"/>
                    <a:pt x="483211" y="91111"/>
                  </a:cubicBezTo>
                  <a:cubicBezTo>
                    <a:pt x="496673" y="77186"/>
                    <a:pt x="505647" y="44378"/>
                    <a:pt x="504939" y="28328"/>
                  </a:cubicBezTo>
                  <a:lnTo>
                    <a:pt x="504939" y="19831"/>
                  </a:lnTo>
                  <a:cubicBezTo>
                    <a:pt x="539893" y="25496"/>
                    <a:pt x="505411" y="24080"/>
                    <a:pt x="532807" y="28564"/>
                  </a:cubicBezTo>
                  <a:cubicBezTo>
                    <a:pt x="547686" y="30924"/>
                    <a:pt x="555008" y="9682"/>
                    <a:pt x="585002" y="94652"/>
                  </a:cubicBezTo>
                  <a:cubicBezTo>
                    <a:pt x="603187" y="146106"/>
                    <a:pt x="603423" y="182454"/>
                    <a:pt x="613579" y="234852"/>
                  </a:cubicBezTo>
                  <a:cubicBezTo>
                    <a:pt x="620664" y="272852"/>
                    <a:pt x="631292" y="282057"/>
                    <a:pt x="592796" y="284181"/>
                  </a:cubicBezTo>
                  <a:cubicBezTo>
                    <a:pt x="564927" y="285834"/>
                    <a:pt x="533752" y="284181"/>
                    <a:pt x="507300" y="281349"/>
                  </a:cubicBezTo>
                  <a:cubicBezTo>
                    <a:pt x="456287" y="275684"/>
                    <a:pt x="404092" y="270964"/>
                    <a:pt x="362289" y="256802"/>
                  </a:cubicBezTo>
                  <a:close/>
                  <a:moveTo>
                    <a:pt x="311040" y="445388"/>
                  </a:moveTo>
                  <a:lnTo>
                    <a:pt x="153984" y="441375"/>
                  </a:lnTo>
                  <a:cubicBezTo>
                    <a:pt x="153275" y="321946"/>
                    <a:pt x="181380" y="287014"/>
                    <a:pt x="193661" y="221162"/>
                  </a:cubicBezTo>
                  <a:cubicBezTo>
                    <a:pt x="217042" y="222106"/>
                    <a:pt x="319306" y="249957"/>
                    <a:pt x="340325" y="282529"/>
                  </a:cubicBezTo>
                  <a:lnTo>
                    <a:pt x="311040" y="445388"/>
                  </a:lnTo>
                  <a:close/>
                  <a:moveTo>
                    <a:pt x="627277" y="486929"/>
                  </a:moveTo>
                  <a:cubicBezTo>
                    <a:pt x="567289" y="486220"/>
                    <a:pt x="475889" y="452941"/>
                    <a:pt x="328989" y="451761"/>
                  </a:cubicBezTo>
                  <a:cubicBezTo>
                    <a:pt x="327808" y="388741"/>
                    <a:pt x="345757" y="341064"/>
                    <a:pt x="353315" y="283001"/>
                  </a:cubicBezTo>
                  <a:cubicBezTo>
                    <a:pt x="380711" y="282765"/>
                    <a:pt x="451327" y="299523"/>
                    <a:pt x="481085" y="304716"/>
                  </a:cubicBezTo>
                  <a:cubicBezTo>
                    <a:pt x="527848" y="312741"/>
                    <a:pt x="576972" y="305424"/>
                    <a:pt x="624915" y="309672"/>
                  </a:cubicBezTo>
                  <a:lnTo>
                    <a:pt x="627277" y="486929"/>
                  </a:lnTo>
                  <a:close/>
                  <a:moveTo>
                    <a:pt x="898877" y="481028"/>
                  </a:moveTo>
                  <a:cubicBezTo>
                    <a:pt x="870773" y="481972"/>
                    <a:pt x="824010" y="492357"/>
                    <a:pt x="802991" y="485040"/>
                  </a:cubicBezTo>
                  <a:cubicBezTo>
                    <a:pt x="792127" y="461910"/>
                    <a:pt x="795669" y="408568"/>
                    <a:pt x="793071" y="380244"/>
                  </a:cubicBezTo>
                  <a:cubicBezTo>
                    <a:pt x="789529" y="342952"/>
                    <a:pt x="782207" y="315101"/>
                    <a:pt x="779373" y="279461"/>
                  </a:cubicBezTo>
                  <a:lnTo>
                    <a:pt x="841487" y="260579"/>
                  </a:lnTo>
                  <a:cubicBezTo>
                    <a:pt x="842196" y="269312"/>
                    <a:pt x="829206" y="324306"/>
                    <a:pt x="851170" y="374108"/>
                  </a:cubicBezTo>
                  <a:lnTo>
                    <a:pt x="854004" y="327374"/>
                  </a:lnTo>
                  <a:cubicBezTo>
                    <a:pt x="856130" y="316753"/>
                    <a:pt x="855185" y="320530"/>
                    <a:pt x="858492" y="315809"/>
                  </a:cubicBezTo>
                  <a:cubicBezTo>
                    <a:pt x="884943" y="360418"/>
                    <a:pt x="865341" y="407859"/>
                    <a:pt x="874788" y="424617"/>
                  </a:cubicBezTo>
                  <a:cubicBezTo>
                    <a:pt x="882345" y="402667"/>
                    <a:pt x="880456" y="348381"/>
                    <a:pt x="876441" y="311797"/>
                  </a:cubicBezTo>
                  <a:cubicBezTo>
                    <a:pt x="888958" y="324070"/>
                    <a:pt x="880928" y="308728"/>
                    <a:pt x="890139" y="333747"/>
                  </a:cubicBezTo>
                  <a:cubicBezTo>
                    <a:pt x="898641" y="357586"/>
                    <a:pt x="899586" y="457661"/>
                    <a:pt x="898877" y="481028"/>
                  </a:cubicBezTo>
                  <a:close/>
                  <a:moveTo>
                    <a:pt x="118558" y="272144"/>
                  </a:moveTo>
                  <a:cubicBezTo>
                    <a:pt x="92815" y="275684"/>
                    <a:pt x="86910" y="310380"/>
                    <a:pt x="75574" y="347673"/>
                  </a:cubicBezTo>
                  <a:cubicBezTo>
                    <a:pt x="66363" y="378592"/>
                    <a:pt x="60931" y="413760"/>
                    <a:pt x="54082" y="447512"/>
                  </a:cubicBezTo>
                  <a:lnTo>
                    <a:pt x="20545" y="445388"/>
                  </a:lnTo>
                  <a:cubicBezTo>
                    <a:pt x="15586" y="393934"/>
                    <a:pt x="45580" y="294094"/>
                    <a:pt x="73448" y="243113"/>
                  </a:cubicBezTo>
                  <a:cubicBezTo>
                    <a:pt x="84076" y="223050"/>
                    <a:pt x="97538" y="212193"/>
                    <a:pt x="108166" y="189771"/>
                  </a:cubicBezTo>
                  <a:cubicBezTo>
                    <a:pt x="132256" y="198032"/>
                    <a:pt x="119975" y="200156"/>
                    <a:pt x="179727" y="215497"/>
                  </a:cubicBezTo>
                  <a:cubicBezTo>
                    <a:pt x="168627" y="293386"/>
                    <a:pt x="138632" y="349561"/>
                    <a:pt x="135562" y="441375"/>
                  </a:cubicBezTo>
                  <a:lnTo>
                    <a:pt x="96121" y="446332"/>
                  </a:lnTo>
                  <a:lnTo>
                    <a:pt x="104623" y="389449"/>
                  </a:lnTo>
                  <a:cubicBezTo>
                    <a:pt x="69433" y="410928"/>
                    <a:pt x="108874" y="438071"/>
                    <a:pt x="67780" y="451524"/>
                  </a:cubicBezTo>
                  <a:cubicBezTo>
                    <a:pt x="58806" y="420605"/>
                    <a:pt x="86438" y="333039"/>
                    <a:pt x="102734" y="310144"/>
                  </a:cubicBezTo>
                  <a:cubicBezTo>
                    <a:pt x="113126" y="295039"/>
                    <a:pt x="124226" y="292206"/>
                    <a:pt x="118558" y="272144"/>
                  </a:cubicBezTo>
                  <a:close/>
                  <a:moveTo>
                    <a:pt x="643809" y="396766"/>
                  </a:moveTo>
                  <a:cubicBezTo>
                    <a:pt x="643809" y="362778"/>
                    <a:pt x="638613" y="341300"/>
                    <a:pt x="640975" y="305660"/>
                  </a:cubicBezTo>
                  <a:lnTo>
                    <a:pt x="760479" y="288430"/>
                  </a:lnTo>
                  <a:lnTo>
                    <a:pt x="783152" y="491413"/>
                  </a:lnTo>
                  <a:lnTo>
                    <a:pt x="641920" y="488109"/>
                  </a:lnTo>
                  <a:cubicBezTo>
                    <a:pt x="639322" y="447984"/>
                    <a:pt x="643573" y="433114"/>
                    <a:pt x="643809" y="396766"/>
                  </a:cubicBezTo>
                  <a:close/>
                  <a:moveTo>
                    <a:pt x="141703" y="731453"/>
                  </a:moveTo>
                  <a:cubicBezTo>
                    <a:pt x="123990" y="741366"/>
                    <a:pt x="108166" y="752223"/>
                    <a:pt x="85257" y="755999"/>
                  </a:cubicBezTo>
                  <a:cubicBezTo>
                    <a:pt x="62584" y="718235"/>
                    <a:pt x="43690" y="680943"/>
                    <a:pt x="34243" y="627601"/>
                  </a:cubicBezTo>
                  <a:cubicBezTo>
                    <a:pt x="28339" y="594557"/>
                    <a:pt x="4249" y="500146"/>
                    <a:pt x="20781" y="473003"/>
                  </a:cubicBezTo>
                  <a:lnTo>
                    <a:pt x="45580" y="471587"/>
                  </a:lnTo>
                  <a:lnTo>
                    <a:pt x="36841" y="625476"/>
                  </a:lnTo>
                  <a:cubicBezTo>
                    <a:pt x="44871" y="608718"/>
                    <a:pt x="43454" y="504631"/>
                    <a:pt x="56680" y="482444"/>
                  </a:cubicBezTo>
                  <a:cubicBezTo>
                    <a:pt x="64001" y="470171"/>
                    <a:pt x="55027" y="477251"/>
                    <a:pt x="69670" y="471351"/>
                  </a:cubicBezTo>
                  <a:cubicBezTo>
                    <a:pt x="84076" y="478904"/>
                    <a:pt x="77699" y="489761"/>
                    <a:pt x="86438" y="500618"/>
                  </a:cubicBezTo>
                  <a:cubicBezTo>
                    <a:pt x="87855" y="481500"/>
                    <a:pt x="86910" y="480084"/>
                    <a:pt x="96830" y="468046"/>
                  </a:cubicBezTo>
                  <a:lnTo>
                    <a:pt x="130130" y="467102"/>
                  </a:lnTo>
                  <a:cubicBezTo>
                    <a:pt x="137924" y="557501"/>
                    <a:pt x="129658" y="640346"/>
                    <a:pt x="141703" y="731453"/>
                  </a:cubicBezTo>
                  <a:close/>
                  <a:moveTo>
                    <a:pt x="619956" y="695812"/>
                  </a:moveTo>
                  <a:cubicBezTo>
                    <a:pt x="530682" y="690384"/>
                    <a:pt x="478960" y="671502"/>
                    <a:pt x="370792" y="682831"/>
                  </a:cubicBezTo>
                  <a:cubicBezTo>
                    <a:pt x="362762" y="683539"/>
                    <a:pt x="347647" y="685899"/>
                    <a:pt x="341034" y="679055"/>
                  </a:cubicBezTo>
                  <a:cubicBezTo>
                    <a:pt x="325919" y="662533"/>
                    <a:pt x="303718" y="489525"/>
                    <a:pt x="337964" y="480084"/>
                  </a:cubicBezTo>
                  <a:cubicBezTo>
                    <a:pt x="362998" y="473003"/>
                    <a:pt x="316235" y="482444"/>
                    <a:pt x="347410" y="477723"/>
                  </a:cubicBezTo>
                  <a:lnTo>
                    <a:pt x="481321" y="489761"/>
                  </a:lnTo>
                  <a:cubicBezTo>
                    <a:pt x="531154" y="497314"/>
                    <a:pt x="571776" y="510531"/>
                    <a:pt x="626332" y="511711"/>
                  </a:cubicBezTo>
                  <a:lnTo>
                    <a:pt x="619956" y="695812"/>
                  </a:lnTo>
                  <a:close/>
                  <a:moveTo>
                    <a:pt x="784097" y="515252"/>
                  </a:moveTo>
                  <a:cubicBezTo>
                    <a:pt x="785750" y="595737"/>
                    <a:pt x="784097" y="649787"/>
                    <a:pt x="777720" y="730036"/>
                  </a:cubicBezTo>
                  <a:lnTo>
                    <a:pt x="633890" y="695812"/>
                  </a:lnTo>
                  <a:lnTo>
                    <a:pt x="641920" y="515252"/>
                  </a:lnTo>
                  <a:lnTo>
                    <a:pt x="784097" y="515252"/>
                  </a:lnTo>
                  <a:close/>
                  <a:moveTo>
                    <a:pt x="847391" y="663241"/>
                  </a:moveTo>
                  <a:cubicBezTo>
                    <a:pt x="849045" y="679999"/>
                    <a:pt x="854949" y="669849"/>
                    <a:pt x="838653" y="707850"/>
                  </a:cubicBezTo>
                  <a:cubicBezTo>
                    <a:pt x="816925" y="758360"/>
                    <a:pt x="822593" y="744434"/>
                    <a:pt x="803463" y="744434"/>
                  </a:cubicBezTo>
                  <a:cubicBezTo>
                    <a:pt x="790237" y="727204"/>
                    <a:pt x="795197" y="717291"/>
                    <a:pt x="797559" y="690384"/>
                  </a:cubicBezTo>
                  <a:cubicBezTo>
                    <a:pt x="804880" y="604234"/>
                    <a:pt x="799920" y="585352"/>
                    <a:pt x="802518" y="516904"/>
                  </a:cubicBezTo>
                  <a:lnTo>
                    <a:pt x="892501" y="504159"/>
                  </a:lnTo>
                  <a:cubicBezTo>
                    <a:pt x="889194" y="559389"/>
                    <a:pt x="871009" y="611551"/>
                    <a:pt x="859672" y="660172"/>
                  </a:cubicBezTo>
                  <a:cubicBezTo>
                    <a:pt x="840542" y="630669"/>
                    <a:pt x="884943" y="575439"/>
                    <a:pt x="862034" y="546171"/>
                  </a:cubicBezTo>
                  <a:cubicBezTo>
                    <a:pt x="841723" y="556793"/>
                    <a:pt x="850698" y="569538"/>
                    <a:pt x="850934" y="597861"/>
                  </a:cubicBezTo>
                  <a:cubicBezTo>
                    <a:pt x="851170" y="619104"/>
                    <a:pt x="846211" y="649315"/>
                    <a:pt x="847391" y="663241"/>
                  </a:cubicBezTo>
                  <a:close/>
                  <a:moveTo>
                    <a:pt x="320250" y="684955"/>
                  </a:moveTo>
                  <a:cubicBezTo>
                    <a:pt x="265222" y="690384"/>
                    <a:pt x="195078" y="726260"/>
                    <a:pt x="162250" y="719651"/>
                  </a:cubicBezTo>
                  <a:cubicBezTo>
                    <a:pt x="161305" y="718235"/>
                    <a:pt x="160597" y="716347"/>
                    <a:pt x="160124" y="715167"/>
                  </a:cubicBezTo>
                  <a:cubicBezTo>
                    <a:pt x="149024" y="688260"/>
                    <a:pt x="146426" y="626184"/>
                    <a:pt x="145481" y="597861"/>
                  </a:cubicBezTo>
                  <a:cubicBezTo>
                    <a:pt x="143828" y="554196"/>
                    <a:pt x="145954" y="506755"/>
                    <a:pt x="150441" y="467338"/>
                  </a:cubicBezTo>
                  <a:cubicBezTo>
                    <a:pt x="185631" y="464034"/>
                    <a:pt x="238770" y="462146"/>
                    <a:pt x="274433" y="468518"/>
                  </a:cubicBezTo>
                  <a:cubicBezTo>
                    <a:pt x="277267" y="468990"/>
                    <a:pt x="290492" y="471115"/>
                    <a:pt x="292854" y="471587"/>
                  </a:cubicBezTo>
                  <a:cubicBezTo>
                    <a:pt x="294271" y="472059"/>
                    <a:pt x="295924" y="472531"/>
                    <a:pt x="297342" y="472767"/>
                  </a:cubicBezTo>
                  <a:lnTo>
                    <a:pt x="309859" y="477960"/>
                  </a:lnTo>
                  <a:cubicBezTo>
                    <a:pt x="318361" y="498022"/>
                    <a:pt x="308678" y="550892"/>
                    <a:pt x="309386" y="581811"/>
                  </a:cubicBezTo>
                  <a:cubicBezTo>
                    <a:pt x="310095" y="618868"/>
                    <a:pt x="317180" y="651911"/>
                    <a:pt x="320250" y="684955"/>
                  </a:cubicBezTo>
                  <a:close/>
                  <a:moveTo>
                    <a:pt x="616885" y="725552"/>
                  </a:moveTo>
                  <a:cubicBezTo>
                    <a:pt x="617358" y="745850"/>
                    <a:pt x="613579" y="883690"/>
                    <a:pt x="590434" y="895255"/>
                  </a:cubicBezTo>
                  <a:cubicBezTo>
                    <a:pt x="580515" y="900212"/>
                    <a:pt x="557369" y="896435"/>
                    <a:pt x="543671" y="898324"/>
                  </a:cubicBezTo>
                  <a:cubicBezTo>
                    <a:pt x="501632" y="904224"/>
                    <a:pt x="538003" y="916026"/>
                    <a:pt x="417790" y="902572"/>
                  </a:cubicBezTo>
                  <a:cubicBezTo>
                    <a:pt x="410705" y="890299"/>
                    <a:pt x="406218" y="871653"/>
                    <a:pt x="398188" y="856075"/>
                  </a:cubicBezTo>
                  <a:cubicBezTo>
                    <a:pt x="374571" y="808869"/>
                    <a:pt x="352134" y="767093"/>
                    <a:pt x="345521" y="710210"/>
                  </a:cubicBezTo>
                  <a:cubicBezTo>
                    <a:pt x="442353" y="699353"/>
                    <a:pt x="529029" y="710682"/>
                    <a:pt x="616885" y="725552"/>
                  </a:cubicBezTo>
                  <a:close/>
                  <a:moveTo>
                    <a:pt x="135090" y="755291"/>
                  </a:moveTo>
                  <a:cubicBezTo>
                    <a:pt x="155637" y="770633"/>
                    <a:pt x="156109" y="787627"/>
                    <a:pt x="163195" y="816658"/>
                  </a:cubicBezTo>
                  <a:cubicBezTo>
                    <a:pt x="145481" y="811230"/>
                    <a:pt x="144537" y="808633"/>
                    <a:pt x="130366" y="798484"/>
                  </a:cubicBezTo>
                  <a:cubicBezTo>
                    <a:pt x="112181" y="785739"/>
                    <a:pt x="112889" y="790223"/>
                    <a:pt x="106513" y="769689"/>
                  </a:cubicBezTo>
                  <a:lnTo>
                    <a:pt x="135090" y="755291"/>
                  </a:lnTo>
                  <a:close/>
                  <a:moveTo>
                    <a:pt x="820940" y="781962"/>
                  </a:moveTo>
                  <a:cubicBezTo>
                    <a:pt x="816453" y="798484"/>
                    <a:pt x="815744" y="797540"/>
                    <a:pt x="806297" y="811938"/>
                  </a:cubicBezTo>
                  <a:cubicBezTo>
                    <a:pt x="792599" y="832944"/>
                    <a:pt x="796378" y="828460"/>
                    <a:pt x="780082" y="835304"/>
                  </a:cubicBezTo>
                  <a:cubicBezTo>
                    <a:pt x="781735" y="811466"/>
                    <a:pt x="783624" y="783378"/>
                    <a:pt x="820940" y="781962"/>
                  </a:cubicBezTo>
                  <a:close/>
                  <a:moveTo>
                    <a:pt x="765675" y="837193"/>
                  </a:moveTo>
                  <a:cubicBezTo>
                    <a:pt x="740404" y="864808"/>
                    <a:pt x="669552" y="893131"/>
                    <a:pt x="616413" y="894547"/>
                  </a:cubicBezTo>
                  <a:cubicBezTo>
                    <a:pt x="621136" y="835776"/>
                    <a:pt x="631056" y="797776"/>
                    <a:pt x="633418" y="731689"/>
                  </a:cubicBezTo>
                  <a:cubicBezTo>
                    <a:pt x="661522" y="732397"/>
                    <a:pt x="683959" y="738297"/>
                    <a:pt x="711119" y="743726"/>
                  </a:cubicBezTo>
                  <a:lnTo>
                    <a:pt x="773233" y="766384"/>
                  </a:lnTo>
                  <a:cubicBezTo>
                    <a:pt x="772997" y="796596"/>
                    <a:pt x="772997" y="796832"/>
                    <a:pt x="756937" y="811230"/>
                  </a:cubicBezTo>
                  <a:cubicBezTo>
                    <a:pt x="758354" y="817130"/>
                    <a:pt x="764967" y="823503"/>
                    <a:pt x="765675" y="837193"/>
                  </a:cubicBezTo>
                  <a:close/>
                  <a:moveTo>
                    <a:pt x="327808" y="709502"/>
                  </a:moveTo>
                  <a:cubicBezTo>
                    <a:pt x="330642" y="790931"/>
                    <a:pt x="380239" y="850646"/>
                    <a:pt x="397952" y="899740"/>
                  </a:cubicBezTo>
                  <a:cubicBezTo>
                    <a:pt x="354023" y="897379"/>
                    <a:pt x="348119" y="887230"/>
                    <a:pt x="334657" y="884870"/>
                  </a:cubicBezTo>
                  <a:cubicBezTo>
                    <a:pt x="320959" y="882510"/>
                    <a:pt x="337491" y="885814"/>
                    <a:pt x="319542" y="884634"/>
                  </a:cubicBezTo>
                  <a:cubicBezTo>
                    <a:pt x="300176" y="883218"/>
                    <a:pt x="202636" y="851118"/>
                    <a:pt x="189882" y="830820"/>
                  </a:cubicBezTo>
                  <a:cubicBezTo>
                    <a:pt x="184450" y="821851"/>
                    <a:pt x="170044" y="771105"/>
                    <a:pt x="167918" y="760720"/>
                  </a:cubicBezTo>
                  <a:cubicBezTo>
                    <a:pt x="214917" y="737825"/>
                    <a:pt x="258137" y="712098"/>
                    <a:pt x="327808" y="709502"/>
                  </a:cubicBezTo>
                  <a:close/>
                  <a:moveTo>
                    <a:pt x="651603" y="927827"/>
                  </a:moveTo>
                  <a:cubicBezTo>
                    <a:pt x="676874" y="923814"/>
                    <a:pt x="694823" y="916262"/>
                    <a:pt x="715134" y="905404"/>
                  </a:cubicBezTo>
                  <a:cubicBezTo>
                    <a:pt x="721983" y="901628"/>
                    <a:pt x="734264" y="893603"/>
                    <a:pt x="742530" y="889355"/>
                  </a:cubicBezTo>
                  <a:cubicBezTo>
                    <a:pt x="771343" y="874957"/>
                    <a:pt x="754339" y="893131"/>
                    <a:pt x="775594" y="862920"/>
                  </a:cubicBezTo>
                  <a:lnTo>
                    <a:pt x="806533" y="828696"/>
                  </a:lnTo>
                  <a:cubicBezTo>
                    <a:pt x="825427" y="805801"/>
                    <a:pt x="820704" y="787627"/>
                    <a:pt x="851643" y="802497"/>
                  </a:cubicBezTo>
                  <a:cubicBezTo>
                    <a:pt x="856366" y="772521"/>
                    <a:pt x="845738" y="777478"/>
                    <a:pt x="850698" y="759068"/>
                  </a:cubicBezTo>
                  <a:cubicBezTo>
                    <a:pt x="853532" y="748210"/>
                    <a:pt x="887305" y="695104"/>
                    <a:pt x="895571" y="652383"/>
                  </a:cubicBezTo>
                  <a:cubicBezTo>
                    <a:pt x="889430" y="648371"/>
                    <a:pt x="893209" y="651203"/>
                    <a:pt x="883998" y="649315"/>
                  </a:cubicBezTo>
                  <a:cubicBezTo>
                    <a:pt x="878330" y="648135"/>
                    <a:pt x="879275" y="649315"/>
                    <a:pt x="875496" y="647427"/>
                  </a:cubicBezTo>
                  <a:lnTo>
                    <a:pt x="912339" y="511003"/>
                  </a:lnTo>
                  <a:cubicBezTo>
                    <a:pt x="920369" y="478668"/>
                    <a:pt x="915646" y="406679"/>
                    <a:pt x="911631" y="364195"/>
                  </a:cubicBezTo>
                  <a:cubicBezTo>
                    <a:pt x="903601" y="281585"/>
                    <a:pt x="868883" y="186230"/>
                    <a:pt x="812910" y="126987"/>
                  </a:cubicBezTo>
                  <a:cubicBezTo>
                    <a:pt x="772524" y="83794"/>
                    <a:pt x="764730" y="81198"/>
                    <a:pt x="720802" y="50751"/>
                  </a:cubicBezTo>
                  <a:cubicBezTo>
                    <a:pt x="633890" y="-9672"/>
                    <a:pt x="510843" y="13694"/>
                    <a:pt x="434086" y="1421"/>
                  </a:cubicBezTo>
                  <a:cubicBezTo>
                    <a:pt x="389686" y="-5424"/>
                    <a:pt x="348119" y="13694"/>
                    <a:pt x="308442" y="32341"/>
                  </a:cubicBezTo>
                  <a:cubicBezTo>
                    <a:pt x="148316" y="108105"/>
                    <a:pt x="39439" y="209597"/>
                    <a:pt x="7083" y="403375"/>
                  </a:cubicBezTo>
                  <a:cubicBezTo>
                    <a:pt x="-13700" y="526581"/>
                    <a:pt x="9445" y="719651"/>
                    <a:pt x="100608" y="801080"/>
                  </a:cubicBezTo>
                  <a:cubicBezTo>
                    <a:pt x="172878" y="865752"/>
                    <a:pt x="152094" y="811702"/>
                    <a:pt x="191772" y="878025"/>
                  </a:cubicBezTo>
                  <a:cubicBezTo>
                    <a:pt x="210666" y="856075"/>
                    <a:pt x="213263" y="874721"/>
                    <a:pt x="290965" y="897616"/>
                  </a:cubicBezTo>
                  <a:lnTo>
                    <a:pt x="345757" y="914137"/>
                  </a:lnTo>
                  <a:cubicBezTo>
                    <a:pt x="361345" y="916734"/>
                    <a:pt x="385907" y="917442"/>
                    <a:pt x="406218" y="919566"/>
                  </a:cubicBezTo>
                  <a:cubicBezTo>
                    <a:pt x="495019" y="928535"/>
                    <a:pt x="561148" y="922634"/>
                    <a:pt x="651603" y="911305"/>
                  </a:cubicBezTo>
                  <a:lnTo>
                    <a:pt x="651603" y="927827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8" name="Forma libre 97">
              <a:extLst>
                <a:ext uri="{FF2B5EF4-FFF2-40B4-BE49-F238E27FC236}">
                  <a16:creationId xmlns:a16="http://schemas.microsoft.com/office/drawing/2014/main" id="{08D2C87B-D4FF-DB47-9A35-5ED0764D30D4}"/>
                </a:ext>
              </a:extLst>
            </p:cNvPr>
            <p:cNvSpPr/>
            <p:nvPr/>
          </p:nvSpPr>
          <p:spPr>
            <a:xfrm>
              <a:off x="3565945" y="1376273"/>
              <a:ext cx="209199" cy="230116"/>
            </a:xfrm>
            <a:custGeom>
              <a:avLst/>
              <a:gdLst>
                <a:gd name="connsiteX0" fmla="*/ 171854 w 209199"/>
                <a:gd name="connsiteY0" fmla="*/ 0 h 230116"/>
                <a:gd name="connsiteX1" fmla="*/ 176814 w 209199"/>
                <a:gd name="connsiteY1" fmla="*/ 43665 h 230116"/>
                <a:gd name="connsiteX2" fmla="*/ 188386 w 209199"/>
                <a:gd name="connsiteY2" fmla="*/ 194014 h 230116"/>
                <a:gd name="connsiteX3" fmla="*/ 6060 w 209199"/>
                <a:gd name="connsiteY3" fmla="*/ 164983 h 230116"/>
                <a:gd name="connsiteX4" fmla="*/ 85887 w 209199"/>
                <a:gd name="connsiteY4" fmla="*/ 214076 h 230116"/>
                <a:gd name="connsiteX5" fmla="*/ 205627 w 209199"/>
                <a:gd name="connsiteY5" fmla="*/ 206288 h 230116"/>
                <a:gd name="connsiteX6" fmla="*/ 207989 w 209199"/>
                <a:gd name="connsiteY6" fmla="*/ 193070 h 230116"/>
                <a:gd name="connsiteX7" fmla="*/ 171854 w 209199"/>
                <a:gd name="connsiteY7" fmla="*/ 0 h 23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199" h="230116">
                  <a:moveTo>
                    <a:pt x="171854" y="0"/>
                  </a:moveTo>
                  <a:cubicBezTo>
                    <a:pt x="163588" y="13690"/>
                    <a:pt x="169965" y="22895"/>
                    <a:pt x="176814" y="43665"/>
                  </a:cubicBezTo>
                  <a:cubicBezTo>
                    <a:pt x="188623" y="80013"/>
                    <a:pt x="208225" y="169467"/>
                    <a:pt x="188386" y="194014"/>
                  </a:cubicBezTo>
                  <a:cubicBezTo>
                    <a:pt x="158865" y="230362"/>
                    <a:pt x="9839" y="155070"/>
                    <a:pt x="6060" y="164983"/>
                  </a:cubicBezTo>
                  <a:cubicBezTo>
                    <a:pt x="-6457" y="196610"/>
                    <a:pt x="-7874" y="188586"/>
                    <a:pt x="85887" y="214076"/>
                  </a:cubicBezTo>
                  <a:cubicBezTo>
                    <a:pt x="118951" y="223046"/>
                    <a:pt x="190748" y="249008"/>
                    <a:pt x="205627" y="206288"/>
                  </a:cubicBezTo>
                  <a:cubicBezTo>
                    <a:pt x="208225" y="199443"/>
                    <a:pt x="207280" y="200387"/>
                    <a:pt x="207989" y="193070"/>
                  </a:cubicBezTo>
                  <a:cubicBezTo>
                    <a:pt x="213421" y="144449"/>
                    <a:pt x="200431" y="19354"/>
                    <a:pt x="171854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9" name="Forma libre 98">
              <a:extLst>
                <a:ext uri="{FF2B5EF4-FFF2-40B4-BE49-F238E27FC236}">
                  <a16:creationId xmlns:a16="http://schemas.microsoft.com/office/drawing/2014/main" id="{E6FD3AAF-DD52-CD4A-8AB8-3A2796BA7761}"/>
                </a:ext>
              </a:extLst>
            </p:cNvPr>
            <p:cNvSpPr/>
            <p:nvPr/>
          </p:nvSpPr>
          <p:spPr>
            <a:xfrm>
              <a:off x="2488201" y="366077"/>
              <a:ext cx="210026" cy="139964"/>
            </a:xfrm>
            <a:custGeom>
              <a:avLst/>
              <a:gdLst>
                <a:gd name="connsiteX0" fmla="*/ 41567 w 210026"/>
                <a:gd name="connsiteY0" fmla="*/ 80249 h 139964"/>
                <a:gd name="connsiteX1" fmla="*/ 76284 w 210026"/>
                <a:gd name="connsiteY1" fmla="*/ 139964 h 139964"/>
                <a:gd name="connsiteX2" fmla="*/ 33301 w 210026"/>
                <a:gd name="connsiteY2" fmla="*/ 25963 h 139964"/>
                <a:gd name="connsiteX3" fmla="*/ 136981 w 210026"/>
                <a:gd name="connsiteY3" fmla="*/ 37292 h 139964"/>
                <a:gd name="connsiteX4" fmla="*/ 178784 w 210026"/>
                <a:gd name="connsiteY4" fmla="*/ 51218 h 139964"/>
                <a:gd name="connsiteX5" fmla="*/ 209959 w 210026"/>
                <a:gd name="connsiteY5" fmla="*/ 67740 h 139964"/>
                <a:gd name="connsiteX6" fmla="*/ 8266 w 210026"/>
                <a:gd name="connsiteY6" fmla="*/ 0 h 139964"/>
                <a:gd name="connsiteX7" fmla="*/ 0 w 210026"/>
                <a:gd name="connsiteY7" fmla="*/ 29975 h 139964"/>
                <a:gd name="connsiteX8" fmla="*/ 41567 w 210026"/>
                <a:gd name="connsiteY8" fmla="*/ 80249 h 13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026" h="139964">
                  <a:moveTo>
                    <a:pt x="41567" y="80249"/>
                  </a:moveTo>
                  <a:cubicBezTo>
                    <a:pt x="68018" y="126510"/>
                    <a:pt x="48180" y="126038"/>
                    <a:pt x="76284" y="139964"/>
                  </a:cubicBezTo>
                  <a:cubicBezTo>
                    <a:pt x="89038" y="105740"/>
                    <a:pt x="41803" y="63491"/>
                    <a:pt x="33301" y="25963"/>
                  </a:cubicBezTo>
                  <a:cubicBezTo>
                    <a:pt x="75812" y="27379"/>
                    <a:pt x="101555" y="28795"/>
                    <a:pt x="136981" y="37292"/>
                  </a:cubicBezTo>
                  <a:cubicBezTo>
                    <a:pt x="151624" y="40833"/>
                    <a:pt x="164850" y="42957"/>
                    <a:pt x="178784" y="51218"/>
                  </a:cubicBezTo>
                  <a:cubicBezTo>
                    <a:pt x="195316" y="60895"/>
                    <a:pt x="189648" y="63963"/>
                    <a:pt x="209959" y="67740"/>
                  </a:cubicBezTo>
                  <a:cubicBezTo>
                    <a:pt x="213738" y="-708"/>
                    <a:pt x="58807" y="7081"/>
                    <a:pt x="8266" y="0"/>
                  </a:cubicBezTo>
                  <a:lnTo>
                    <a:pt x="0" y="29975"/>
                  </a:lnTo>
                  <a:cubicBezTo>
                    <a:pt x="25271" y="45081"/>
                    <a:pt x="25271" y="51454"/>
                    <a:pt x="41567" y="8024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0" name="Forma libre 99">
              <a:extLst>
                <a:ext uri="{FF2B5EF4-FFF2-40B4-BE49-F238E27FC236}">
                  <a16:creationId xmlns:a16="http://schemas.microsoft.com/office/drawing/2014/main" id="{87D7A88D-C3A9-9E4C-9AC3-A7380A9415D3}"/>
                </a:ext>
              </a:extLst>
            </p:cNvPr>
            <p:cNvSpPr/>
            <p:nvPr/>
          </p:nvSpPr>
          <p:spPr>
            <a:xfrm>
              <a:off x="3563267" y="351256"/>
              <a:ext cx="214450" cy="201518"/>
            </a:xfrm>
            <a:custGeom>
              <a:avLst/>
              <a:gdLst>
                <a:gd name="connsiteX0" fmla="*/ 192954 w 214450"/>
                <a:gd name="connsiteY0" fmla="*/ 32051 h 201518"/>
                <a:gd name="connsiteX1" fmla="*/ 152805 w 214450"/>
                <a:gd name="connsiteY1" fmla="*/ 201519 h 201518"/>
                <a:gd name="connsiteX2" fmla="*/ 214210 w 214450"/>
                <a:gd name="connsiteY2" fmla="*/ 23082 h 201518"/>
                <a:gd name="connsiteX3" fmla="*/ 98721 w 214450"/>
                <a:gd name="connsiteY3" fmla="*/ 13405 h 201518"/>
                <a:gd name="connsiteX4" fmla="*/ 0 w 214450"/>
                <a:gd name="connsiteY4" fmla="*/ 67455 h 201518"/>
                <a:gd name="connsiteX5" fmla="*/ 42984 w 214450"/>
                <a:gd name="connsiteY5" fmla="*/ 48809 h 201518"/>
                <a:gd name="connsiteX6" fmla="*/ 91163 w 214450"/>
                <a:gd name="connsiteY6" fmla="*/ 36536 h 201518"/>
                <a:gd name="connsiteX7" fmla="*/ 192954 w 214450"/>
                <a:gd name="connsiteY7" fmla="*/ 32051 h 201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450" h="201518">
                  <a:moveTo>
                    <a:pt x="192954" y="32051"/>
                  </a:moveTo>
                  <a:cubicBezTo>
                    <a:pt x="214210" y="100027"/>
                    <a:pt x="138398" y="170127"/>
                    <a:pt x="152805" y="201519"/>
                  </a:cubicBezTo>
                  <a:cubicBezTo>
                    <a:pt x="158945" y="197506"/>
                    <a:pt x="218697" y="87518"/>
                    <a:pt x="214210" y="23082"/>
                  </a:cubicBezTo>
                  <a:cubicBezTo>
                    <a:pt x="170282" y="-12086"/>
                    <a:pt x="158001" y="-48"/>
                    <a:pt x="98721" y="13405"/>
                  </a:cubicBezTo>
                  <a:cubicBezTo>
                    <a:pt x="57154" y="22610"/>
                    <a:pt x="13226" y="28511"/>
                    <a:pt x="0" y="67455"/>
                  </a:cubicBezTo>
                  <a:cubicBezTo>
                    <a:pt x="18894" y="62263"/>
                    <a:pt x="26688" y="55890"/>
                    <a:pt x="42984" y="48809"/>
                  </a:cubicBezTo>
                  <a:cubicBezTo>
                    <a:pt x="59280" y="41492"/>
                    <a:pt x="70144" y="40312"/>
                    <a:pt x="91163" y="36536"/>
                  </a:cubicBezTo>
                  <a:cubicBezTo>
                    <a:pt x="123047" y="30635"/>
                    <a:pt x="158709" y="20014"/>
                    <a:pt x="192954" y="3205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1" name="Forma libre 100">
              <a:extLst>
                <a:ext uri="{FF2B5EF4-FFF2-40B4-BE49-F238E27FC236}">
                  <a16:creationId xmlns:a16="http://schemas.microsoft.com/office/drawing/2014/main" id="{9CF15FA9-1707-BE49-A29C-9C025C6A3E1E}"/>
                </a:ext>
              </a:extLst>
            </p:cNvPr>
            <p:cNvSpPr/>
            <p:nvPr/>
          </p:nvSpPr>
          <p:spPr>
            <a:xfrm>
              <a:off x="2172909" y="869051"/>
              <a:ext cx="177603" cy="194486"/>
            </a:xfrm>
            <a:custGeom>
              <a:avLst/>
              <a:gdLst>
                <a:gd name="connsiteX0" fmla="*/ 0 w 177603"/>
                <a:gd name="connsiteY0" fmla="*/ 141380 h 194486"/>
                <a:gd name="connsiteX1" fmla="*/ 177603 w 177603"/>
                <a:gd name="connsiteY1" fmla="*/ 194486 h 194486"/>
                <a:gd name="connsiteX2" fmla="*/ 62586 w 177603"/>
                <a:gd name="connsiteY2" fmla="*/ 143740 h 194486"/>
                <a:gd name="connsiteX3" fmla="*/ 25507 w 177603"/>
                <a:gd name="connsiteY3" fmla="*/ 125094 h 194486"/>
                <a:gd name="connsiteX4" fmla="*/ 132021 w 177603"/>
                <a:gd name="connsiteY4" fmla="*/ 35640 h 194486"/>
                <a:gd name="connsiteX5" fmla="*/ 161779 w 177603"/>
                <a:gd name="connsiteY5" fmla="*/ 0 h 194486"/>
                <a:gd name="connsiteX6" fmla="*/ 76284 w 177603"/>
                <a:gd name="connsiteY6" fmla="*/ 67504 h 194486"/>
                <a:gd name="connsiteX7" fmla="*/ 0 w 177603"/>
                <a:gd name="connsiteY7" fmla="*/ 141380 h 194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7603" h="194486">
                  <a:moveTo>
                    <a:pt x="0" y="141380"/>
                  </a:moveTo>
                  <a:cubicBezTo>
                    <a:pt x="28105" y="157902"/>
                    <a:pt x="139815" y="187405"/>
                    <a:pt x="177603" y="194486"/>
                  </a:cubicBezTo>
                  <a:cubicBezTo>
                    <a:pt x="174297" y="157430"/>
                    <a:pt x="132494" y="166163"/>
                    <a:pt x="62586" y="143740"/>
                  </a:cubicBezTo>
                  <a:cubicBezTo>
                    <a:pt x="41094" y="136896"/>
                    <a:pt x="38496" y="137840"/>
                    <a:pt x="25507" y="125094"/>
                  </a:cubicBezTo>
                  <a:lnTo>
                    <a:pt x="132021" y="35640"/>
                  </a:lnTo>
                  <a:cubicBezTo>
                    <a:pt x="157056" y="18882"/>
                    <a:pt x="158001" y="35168"/>
                    <a:pt x="161779" y="0"/>
                  </a:cubicBezTo>
                  <a:cubicBezTo>
                    <a:pt x="132730" y="2832"/>
                    <a:pt x="119268" y="34932"/>
                    <a:pt x="76284" y="67504"/>
                  </a:cubicBezTo>
                  <a:cubicBezTo>
                    <a:pt x="32592" y="100547"/>
                    <a:pt x="1889" y="112349"/>
                    <a:pt x="0" y="14138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2" name="Forma libre 101">
              <a:extLst>
                <a:ext uri="{FF2B5EF4-FFF2-40B4-BE49-F238E27FC236}">
                  <a16:creationId xmlns:a16="http://schemas.microsoft.com/office/drawing/2014/main" id="{9D199B00-C717-2A4D-A7F2-A57497F93563}"/>
                </a:ext>
              </a:extLst>
            </p:cNvPr>
            <p:cNvSpPr/>
            <p:nvPr/>
          </p:nvSpPr>
          <p:spPr>
            <a:xfrm>
              <a:off x="3793333" y="865377"/>
              <a:ext cx="151590" cy="148830"/>
            </a:xfrm>
            <a:custGeom>
              <a:avLst/>
              <a:gdLst>
                <a:gd name="connsiteX0" fmla="*/ 125139 w 151590"/>
                <a:gd name="connsiteY0" fmla="*/ 85339 h 148830"/>
                <a:gd name="connsiteX1" fmla="*/ 53342 w 151590"/>
                <a:gd name="connsiteY1" fmla="*/ 148830 h 148830"/>
                <a:gd name="connsiteX2" fmla="*/ 78377 w 151590"/>
                <a:gd name="connsiteY2" fmla="*/ 132072 h 148830"/>
                <a:gd name="connsiteX3" fmla="*/ 151591 w 151590"/>
                <a:gd name="connsiteY3" fmla="*/ 74482 h 148830"/>
                <a:gd name="connsiteX4" fmla="*/ 136240 w 151590"/>
                <a:gd name="connsiteY4" fmla="*/ 56780 h 148830"/>
                <a:gd name="connsiteX5" fmla="*/ 87351 w 151590"/>
                <a:gd name="connsiteY5" fmla="*/ 24444 h 148830"/>
                <a:gd name="connsiteX6" fmla="*/ 912 w 151590"/>
                <a:gd name="connsiteY6" fmla="*/ 369 h 148830"/>
                <a:gd name="connsiteX7" fmla="*/ 21223 w 151590"/>
                <a:gd name="connsiteY7" fmla="*/ 28693 h 148830"/>
                <a:gd name="connsiteX8" fmla="*/ 125139 w 151590"/>
                <a:gd name="connsiteY8" fmla="*/ 85339 h 148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590" h="148830">
                  <a:moveTo>
                    <a:pt x="125139" y="85339"/>
                  </a:moveTo>
                  <a:cubicBezTo>
                    <a:pt x="103884" y="120035"/>
                    <a:pt x="41534" y="114370"/>
                    <a:pt x="53342" y="148830"/>
                  </a:cubicBezTo>
                  <a:cubicBezTo>
                    <a:pt x="68221" y="142694"/>
                    <a:pt x="62789" y="141277"/>
                    <a:pt x="78377" y="132072"/>
                  </a:cubicBezTo>
                  <a:cubicBezTo>
                    <a:pt x="126084" y="104929"/>
                    <a:pt x="121361" y="128532"/>
                    <a:pt x="151591" y="74482"/>
                  </a:cubicBezTo>
                  <a:cubicBezTo>
                    <a:pt x="145214" y="64333"/>
                    <a:pt x="147104" y="65513"/>
                    <a:pt x="136240" y="56780"/>
                  </a:cubicBezTo>
                  <a:lnTo>
                    <a:pt x="87351" y="24444"/>
                  </a:lnTo>
                  <a:cubicBezTo>
                    <a:pt x="68694" y="14059"/>
                    <a:pt x="20987" y="-2699"/>
                    <a:pt x="912" y="369"/>
                  </a:cubicBezTo>
                  <a:cubicBezTo>
                    <a:pt x="-978" y="26332"/>
                    <a:pt x="-2159" y="23972"/>
                    <a:pt x="21223" y="28693"/>
                  </a:cubicBezTo>
                  <a:cubicBezTo>
                    <a:pt x="57357" y="36009"/>
                    <a:pt x="105065" y="55364"/>
                    <a:pt x="125139" y="8533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3" name="Forma libre 102">
              <a:extLst>
                <a:ext uri="{FF2B5EF4-FFF2-40B4-BE49-F238E27FC236}">
                  <a16:creationId xmlns:a16="http://schemas.microsoft.com/office/drawing/2014/main" id="{BA67DB91-5F95-8245-824C-27935384844B}"/>
                </a:ext>
              </a:extLst>
            </p:cNvPr>
            <p:cNvSpPr/>
            <p:nvPr/>
          </p:nvSpPr>
          <p:spPr>
            <a:xfrm>
              <a:off x="2397635" y="1471864"/>
              <a:ext cx="148901" cy="214786"/>
            </a:xfrm>
            <a:custGeom>
              <a:avLst/>
              <a:gdLst>
                <a:gd name="connsiteX0" fmla="*/ 34829 w 148901"/>
                <a:gd name="connsiteY0" fmla="*/ 0 h 214786"/>
                <a:gd name="connsiteX1" fmla="*/ 20895 w 148901"/>
                <a:gd name="connsiteY1" fmla="*/ 49566 h 214786"/>
                <a:gd name="connsiteX2" fmla="*/ 112 w 148901"/>
                <a:gd name="connsiteY2" fmla="*/ 214549 h 214786"/>
                <a:gd name="connsiteX3" fmla="*/ 84898 w 148901"/>
                <a:gd name="connsiteY3" fmla="*/ 180561 h 214786"/>
                <a:gd name="connsiteX4" fmla="*/ 148902 w 148901"/>
                <a:gd name="connsiteY4" fmla="*/ 137604 h 214786"/>
                <a:gd name="connsiteX5" fmla="*/ 117018 w 148901"/>
                <a:gd name="connsiteY5" fmla="*/ 142796 h 214786"/>
                <a:gd name="connsiteX6" fmla="*/ 17116 w 148901"/>
                <a:gd name="connsiteY6" fmla="*/ 191654 h 214786"/>
                <a:gd name="connsiteX7" fmla="*/ 34829 w 148901"/>
                <a:gd name="connsiteY7" fmla="*/ 0 h 21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901" h="214786">
                  <a:moveTo>
                    <a:pt x="34829" y="0"/>
                  </a:moveTo>
                  <a:cubicBezTo>
                    <a:pt x="11448" y="5665"/>
                    <a:pt x="21131" y="236"/>
                    <a:pt x="20895" y="49566"/>
                  </a:cubicBezTo>
                  <a:cubicBezTo>
                    <a:pt x="20895" y="94411"/>
                    <a:pt x="-1778" y="184101"/>
                    <a:pt x="112" y="214549"/>
                  </a:cubicBezTo>
                  <a:cubicBezTo>
                    <a:pt x="31287" y="217381"/>
                    <a:pt x="59628" y="194250"/>
                    <a:pt x="84898" y="180561"/>
                  </a:cubicBezTo>
                  <a:lnTo>
                    <a:pt x="148902" y="137604"/>
                  </a:lnTo>
                  <a:cubicBezTo>
                    <a:pt x="148193" y="137132"/>
                    <a:pt x="149846" y="124386"/>
                    <a:pt x="117018" y="142796"/>
                  </a:cubicBezTo>
                  <a:cubicBezTo>
                    <a:pt x="88205" y="159082"/>
                    <a:pt x="52070" y="188114"/>
                    <a:pt x="17116" y="191654"/>
                  </a:cubicBezTo>
                  <a:cubicBezTo>
                    <a:pt x="20659" y="151765"/>
                    <a:pt x="48291" y="28559"/>
                    <a:pt x="3482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4" name="Forma libre 103">
              <a:extLst>
                <a:ext uri="{FF2B5EF4-FFF2-40B4-BE49-F238E27FC236}">
                  <a16:creationId xmlns:a16="http://schemas.microsoft.com/office/drawing/2014/main" id="{7FD002EA-7050-FF4F-97BC-5EA2D8900F5B}"/>
                </a:ext>
              </a:extLst>
            </p:cNvPr>
            <p:cNvSpPr/>
            <p:nvPr/>
          </p:nvSpPr>
          <p:spPr>
            <a:xfrm>
              <a:off x="3621426" y="918214"/>
              <a:ext cx="197087" cy="36816"/>
            </a:xfrm>
            <a:custGeom>
              <a:avLst/>
              <a:gdLst>
                <a:gd name="connsiteX0" fmla="*/ 3718 w 197087"/>
                <a:gd name="connsiteY0" fmla="*/ 31086 h 36816"/>
                <a:gd name="connsiteX1" fmla="*/ 195728 w 197087"/>
                <a:gd name="connsiteY1" fmla="*/ 36751 h 36816"/>
                <a:gd name="connsiteX2" fmla="*/ 90158 w 197087"/>
                <a:gd name="connsiteY2" fmla="*/ 4887 h 36816"/>
                <a:gd name="connsiteX3" fmla="*/ 3718 w 197087"/>
                <a:gd name="connsiteY3" fmla="*/ 31086 h 3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087" h="36816">
                  <a:moveTo>
                    <a:pt x="3718" y="31086"/>
                  </a:moveTo>
                  <a:cubicBezTo>
                    <a:pt x="74806" y="15981"/>
                    <a:pt x="134086" y="38167"/>
                    <a:pt x="195728" y="36751"/>
                  </a:cubicBezTo>
                  <a:cubicBezTo>
                    <a:pt x="205411" y="-12815"/>
                    <a:pt x="162663" y="13148"/>
                    <a:pt x="90158" y="4887"/>
                  </a:cubicBezTo>
                  <a:cubicBezTo>
                    <a:pt x="1356" y="-5262"/>
                    <a:pt x="-7146" y="-1013"/>
                    <a:pt x="3718" y="3108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5" name="Forma libre 104">
              <a:extLst>
                <a:ext uri="{FF2B5EF4-FFF2-40B4-BE49-F238E27FC236}">
                  <a16:creationId xmlns:a16="http://schemas.microsoft.com/office/drawing/2014/main" id="{EC63801B-AFEF-3B44-89F2-021944B34F73}"/>
                </a:ext>
              </a:extLst>
            </p:cNvPr>
            <p:cNvSpPr/>
            <p:nvPr/>
          </p:nvSpPr>
          <p:spPr>
            <a:xfrm>
              <a:off x="2277490" y="955281"/>
              <a:ext cx="216619" cy="40988"/>
            </a:xfrm>
            <a:custGeom>
              <a:avLst/>
              <a:gdLst>
                <a:gd name="connsiteX0" fmla="*/ 215435 w 216619"/>
                <a:gd name="connsiteY0" fmla="*/ 6293 h 40988"/>
                <a:gd name="connsiteX1" fmla="*/ 203390 w 216619"/>
                <a:gd name="connsiteY1" fmla="*/ 864 h 40988"/>
                <a:gd name="connsiteX2" fmla="*/ 111754 w 216619"/>
                <a:gd name="connsiteY2" fmla="*/ 14554 h 40988"/>
                <a:gd name="connsiteX3" fmla="*/ 989 w 216619"/>
                <a:gd name="connsiteY3" fmla="*/ 15262 h 40988"/>
                <a:gd name="connsiteX4" fmla="*/ 5476 w 216619"/>
                <a:gd name="connsiteY4" fmla="*/ 40989 h 40988"/>
                <a:gd name="connsiteX5" fmla="*/ 114116 w 216619"/>
                <a:gd name="connsiteY5" fmla="*/ 34616 h 40988"/>
                <a:gd name="connsiteX6" fmla="*/ 208350 w 216619"/>
                <a:gd name="connsiteY6" fmla="*/ 31784 h 40988"/>
                <a:gd name="connsiteX7" fmla="*/ 215435 w 216619"/>
                <a:gd name="connsiteY7" fmla="*/ 6293 h 40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619" h="40988">
                  <a:moveTo>
                    <a:pt x="215435" y="6293"/>
                  </a:moveTo>
                  <a:cubicBezTo>
                    <a:pt x="210475" y="2988"/>
                    <a:pt x="213545" y="2752"/>
                    <a:pt x="203390" y="864"/>
                  </a:cubicBezTo>
                  <a:cubicBezTo>
                    <a:pt x="177883" y="-3856"/>
                    <a:pt x="134191" y="12193"/>
                    <a:pt x="111754" y="14554"/>
                  </a:cubicBezTo>
                  <a:cubicBezTo>
                    <a:pt x="78690" y="17622"/>
                    <a:pt x="29566" y="7709"/>
                    <a:pt x="989" y="15262"/>
                  </a:cubicBezTo>
                  <a:cubicBezTo>
                    <a:pt x="-901" y="31312"/>
                    <a:pt x="-428" y="31784"/>
                    <a:pt x="5476" y="40989"/>
                  </a:cubicBezTo>
                  <a:cubicBezTo>
                    <a:pt x="43028" y="33436"/>
                    <a:pt x="75147" y="40517"/>
                    <a:pt x="114116" y="34616"/>
                  </a:cubicBezTo>
                  <a:cubicBezTo>
                    <a:pt x="158517" y="27771"/>
                    <a:pt x="167964" y="12429"/>
                    <a:pt x="208350" y="31784"/>
                  </a:cubicBezTo>
                  <a:cubicBezTo>
                    <a:pt x="214726" y="20926"/>
                    <a:pt x="218741" y="18802"/>
                    <a:pt x="215435" y="629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6" name="Forma libre 105">
              <a:extLst>
                <a:ext uri="{FF2B5EF4-FFF2-40B4-BE49-F238E27FC236}">
                  <a16:creationId xmlns:a16="http://schemas.microsoft.com/office/drawing/2014/main" id="{9E85F4FA-36A2-EC47-941D-37FBA7724991}"/>
                </a:ext>
              </a:extLst>
            </p:cNvPr>
            <p:cNvSpPr/>
            <p:nvPr/>
          </p:nvSpPr>
          <p:spPr>
            <a:xfrm>
              <a:off x="2968891" y="1759817"/>
              <a:ext cx="145563" cy="145864"/>
            </a:xfrm>
            <a:custGeom>
              <a:avLst/>
              <a:gdLst>
                <a:gd name="connsiteX0" fmla="*/ 144936 w 145563"/>
                <a:gd name="connsiteY0" fmla="*/ 46733 h 145864"/>
                <a:gd name="connsiteX1" fmla="*/ 116831 w 145563"/>
                <a:gd name="connsiteY1" fmla="*/ 60895 h 145864"/>
                <a:gd name="connsiteX2" fmla="*/ 94394 w 145563"/>
                <a:gd name="connsiteY2" fmla="*/ 109280 h 145864"/>
                <a:gd name="connsiteX3" fmla="*/ 869 w 145563"/>
                <a:gd name="connsiteY3" fmla="*/ 0 h 145864"/>
                <a:gd name="connsiteX4" fmla="*/ 19763 w 145563"/>
                <a:gd name="connsiteY4" fmla="*/ 37528 h 145864"/>
                <a:gd name="connsiteX5" fmla="*/ 94394 w 145563"/>
                <a:gd name="connsiteY5" fmla="*/ 145865 h 145864"/>
                <a:gd name="connsiteX6" fmla="*/ 144936 w 145563"/>
                <a:gd name="connsiteY6" fmla="*/ 46733 h 14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3" h="145864">
                  <a:moveTo>
                    <a:pt x="144936" y="46733"/>
                  </a:moveTo>
                  <a:cubicBezTo>
                    <a:pt x="149659" y="23603"/>
                    <a:pt x="126514" y="34932"/>
                    <a:pt x="116831" y="60895"/>
                  </a:cubicBezTo>
                  <a:cubicBezTo>
                    <a:pt x="110218" y="78125"/>
                    <a:pt x="106675" y="96299"/>
                    <a:pt x="94394" y="109280"/>
                  </a:cubicBezTo>
                  <a:cubicBezTo>
                    <a:pt x="48813" y="67504"/>
                    <a:pt x="43381" y="4012"/>
                    <a:pt x="869" y="0"/>
                  </a:cubicBezTo>
                  <a:cubicBezTo>
                    <a:pt x="-1965" y="28087"/>
                    <a:pt x="1578" y="20062"/>
                    <a:pt x="19763" y="37528"/>
                  </a:cubicBezTo>
                  <a:cubicBezTo>
                    <a:pt x="43145" y="59715"/>
                    <a:pt x="75264" y="133119"/>
                    <a:pt x="94394" y="145865"/>
                  </a:cubicBezTo>
                  <a:lnTo>
                    <a:pt x="144936" y="46733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7" name="Forma libre 106">
              <a:extLst>
                <a:ext uri="{FF2B5EF4-FFF2-40B4-BE49-F238E27FC236}">
                  <a16:creationId xmlns:a16="http://schemas.microsoft.com/office/drawing/2014/main" id="{7D06ADE2-ACA0-6E49-BD2A-58F6D6AB926D}"/>
                </a:ext>
              </a:extLst>
            </p:cNvPr>
            <p:cNvSpPr/>
            <p:nvPr/>
          </p:nvSpPr>
          <p:spPr>
            <a:xfrm>
              <a:off x="3499500" y="1359944"/>
              <a:ext cx="161268" cy="123485"/>
            </a:xfrm>
            <a:custGeom>
              <a:avLst/>
              <a:gdLst>
                <a:gd name="connsiteX0" fmla="*/ 84787 w 161268"/>
                <a:gd name="connsiteY0" fmla="*/ 70143 h 123485"/>
                <a:gd name="connsiteX1" fmla="*/ 156584 w 161268"/>
                <a:gd name="connsiteY1" fmla="*/ 123485 h 123485"/>
                <a:gd name="connsiteX2" fmla="*/ 135092 w 161268"/>
                <a:gd name="connsiteY2" fmla="*/ 80056 h 123485"/>
                <a:gd name="connsiteX3" fmla="*/ 94942 w 161268"/>
                <a:gd name="connsiteY3" fmla="*/ 49373 h 123485"/>
                <a:gd name="connsiteX4" fmla="*/ 4015 w 161268"/>
                <a:gd name="connsiteY4" fmla="*/ 43 h 123485"/>
                <a:gd name="connsiteX5" fmla="*/ 0 w 161268"/>
                <a:gd name="connsiteY5" fmla="*/ 24826 h 123485"/>
                <a:gd name="connsiteX6" fmla="*/ 84787 w 161268"/>
                <a:gd name="connsiteY6" fmla="*/ 70143 h 123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268" h="123485">
                  <a:moveTo>
                    <a:pt x="84787" y="70143"/>
                  </a:moveTo>
                  <a:cubicBezTo>
                    <a:pt x="106042" y="85957"/>
                    <a:pt x="133202" y="117584"/>
                    <a:pt x="156584" y="123485"/>
                  </a:cubicBezTo>
                  <a:cubicBezTo>
                    <a:pt x="169101" y="95870"/>
                    <a:pt x="154694" y="92802"/>
                    <a:pt x="135092" y="80056"/>
                  </a:cubicBezTo>
                  <a:cubicBezTo>
                    <a:pt x="122102" y="71323"/>
                    <a:pt x="108168" y="59522"/>
                    <a:pt x="94942" y="49373"/>
                  </a:cubicBezTo>
                  <a:cubicBezTo>
                    <a:pt x="73450" y="32615"/>
                    <a:pt x="31411" y="-1373"/>
                    <a:pt x="4015" y="43"/>
                  </a:cubicBezTo>
                  <a:lnTo>
                    <a:pt x="0" y="24826"/>
                  </a:lnTo>
                  <a:cubicBezTo>
                    <a:pt x="34245" y="36627"/>
                    <a:pt x="57627" y="49845"/>
                    <a:pt x="84787" y="7014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8" name="Forma libre 107">
              <a:extLst>
                <a:ext uri="{FF2B5EF4-FFF2-40B4-BE49-F238E27FC236}">
                  <a16:creationId xmlns:a16="http://schemas.microsoft.com/office/drawing/2014/main" id="{47D86777-67B3-CE4B-B653-2FD3D727747D}"/>
                </a:ext>
              </a:extLst>
            </p:cNvPr>
            <p:cNvSpPr/>
            <p:nvPr/>
          </p:nvSpPr>
          <p:spPr>
            <a:xfrm>
              <a:off x="3051559" y="158846"/>
              <a:ext cx="133631" cy="149169"/>
            </a:xfrm>
            <a:custGeom>
              <a:avLst/>
              <a:gdLst>
                <a:gd name="connsiteX0" fmla="*/ 44555 w 133631"/>
                <a:gd name="connsiteY0" fmla="*/ 0 h 149169"/>
                <a:gd name="connsiteX1" fmla="*/ 5350 w 133631"/>
                <a:gd name="connsiteY1" fmla="*/ 110697 h 149169"/>
                <a:gd name="connsiteX2" fmla="*/ 6295 w 133631"/>
                <a:gd name="connsiteY2" fmla="*/ 149169 h 149169"/>
                <a:gd name="connsiteX3" fmla="*/ 42902 w 133631"/>
                <a:gd name="connsiteY3" fmla="*/ 29031 h 149169"/>
                <a:gd name="connsiteX4" fmla="*/ 123201 w 133631"/>
                <a:gd name="connsiteY4" fmla="*/ 104560 h 149169"/>
                <a:gd name="connsiteX5" fmla="*/ 131467 w 133631"/>
                <a:gd name="connsiteY5" fmla="*/ 111405 h 149169"/>
                <a:gd name="connsiteX6" fmla="*/ 44555 w 133631"/>
                <a:gd name="connsiteY6" fmla="*/ 0 h 14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631" h="149169">
                  <a:moveTo>
                    <a:pt x="44555" y="0"/>
                  </a:moveTo>
                  <a:cubicBezTo>
                    <a:pt x="17631" y="36348"/>
                    <a:pt x="14561" y="66796"/>
                    <a:pt x="5350" y="110697"/>
                  </a:cubicBezTo>
                  <a:cubicBezTo>
                    <a:pt x="-5514" y="161915"/>
                    <a:pt x="2989" y="144685"/>
                    <a:pt x="6295" y="149169"/>
                  </a:cubicBezTo>
                  <a:cubicBezTo>
                    <a:pt x="20229" y="127927"/>
                    <a:pt x="28259" y="60659"/>
                    <a:pt x="42902" y="29031"/>
                  </a:cubicBezTo>
                  <a:cubicBezTo>
                    <a:pt x="94624" y="29031"/>
                    <a:pt x="109739" y="86386"/>
                    <a:pt x="123201" y="104560"/>
                  </a:cubicBezTo>
                  <a:cubicBezTo>
                    <a:pt x="129578" y="112821"/>
                    <a:pt x="123201" y="106448"/>
                    <a:pt x="131467" y="111405"/>
                  </a:cubicBezTo>
                  <a:cubicBezTo>
                    <a:pt x="143985" y="82609"/>
                    <a:pt x="100528" y="20534"/>
                    <a:pt x="4455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9" name="Forma libre 108">
              <a:extLst>
                <a:ext uri="{FF2B5EF4-FFF2-40B4-BE49-F238E27FC236}">
                  <a16:creationId xmlns:a16="http://schemas.microsoft.com/office/drawing/2014/main" id="{CFD6EF9A-F374-F54E-858A-2399D84F7F62}"/>
                </a:ext>
              </a:extLst>
            </p:cNvPr>
            <p:cNvSpPr/>
            <p:nvPr/>
          </p:nvSpPr>
          <p:spPr>
            <a:xfrm>
              <a:off x="3049402" y="1517653"/>
              <a:ext cx="24435" cy="225169"/>
            </a:xfrm>
            <a:custGeom>
              <a:avLst/>
              <a:gdLst>
                <a:gd name="connsiteX0" fmla="*/ 4673 w 24435"/>
                <a:gd name="connsiteY0" fmla="*/ 0 h 225169"/>
                <a:gd name="connsiteX1" fmla="*/ 8924 w 24435"/>
                <a:gd name="connsiteY1" fmla="*/ 112349 h 225169"/>
                <a:gd name="connsiteX2" fmla="*/ 8451 w 24435"/>
                <a:gd name="connsiteY2" fmla="*/ 225170 h 225169"/>
                <a:gd name="connsiteX3" fmla="*/ 23094 w 24435"/>
                <a:gd name="connsiteY3" fmla="*/ 106920 h 225169"/>
                <a:gd name="connsiteX4" fmla="*/ 4673 w 24435"/>
                <a:gd name="connsiteY4" fmla="*/ 0 h 225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35" h="225169">
                  <a:moveTo>
                    <a:pt x="4673" y="0"/>
                  </a:moveTo>
                  <a:cubicBezTo>
                    <a:pt x="-7372" y="20534"/>
                    <a:pt x="7507" y="77889"/>
                    <a:pt x="8924" y="112349"/>
                  </a:cubicBezTo>
                  <a:cubicBezTo>
                    <a:pt x="9868" y="138548"/>
                    <a:pt x="1366" y="213132"/>
                    <a:pt x="8451" y="225170"/>
                  </a:cubicBezTo>
                  <a:cubicBezTo>
                    <a:pt x="30652" y="215493"/>
                    <a:pt x="23330" y="156250"/>
                    <a:pt x="23094" y="106920"/>
                  </a:cubicBezTo>
                  <a:cubicBezTo>
                    <a:pt x="22858" y="79069"/>
                    <a:pt x="25928" y="10621"/>
                    <a:pt x="467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0" name="Forma libre 109">
              <a:extLst>
                <a:ext uri="{FF2B5EF4-FFF2-40B4-BE49-F238E27FC236}">
                  <a16:creationId xmlns:a16="http://schemas.microsoft.com/office/drawing/2014/main" id="{81D5409B-78E6-9F47-8F88-FE12CB8EB9DD}"/>
                </a:ext>
              </a:extLst>
            </p:cNvPr>
            <p:cNvSpPr/>
            <p:nvPr/>
          </p:nvSpPr>
          <p:spPr>
            <a:xfrm>
              <a:off x="2569445" y="410686"/>
              <a:ext cx="121865" cy="122498"/>
            </a:xfrm>
            <a:custGeom>
              <a:avLst/>
              <a:gdLst>
                <a:gd name="connsiteX0" fmla="*/ 8030 w 121865"/>
                <a:gd name="connsiteY0" fmla="*/ 0 h 122498"/>
                <a:gd name="connsiteX1" fmla="*/ 0 w 121865"/>
                <a:gd name="connsiteY1" fmla="*/ 23603 h 122498"/>
                <a:gd name="connsiteX2" fmla="*/ 31647 w 121865"/>
                <a:gd name="connsiteY2" fmla="*/ 45317 h 122498"/>
                <a:gd name="connsiteX3" fmla="*/ 114308 w 121865"/>
                <a:gd name="connsiteY3" fmla="*/ 122498 h 122498"/>
                <a:gd name="connsiteX4" fmla="*/ 121866 w 121865"/>
                <a:gd name="connsiteY4" fmla="*/ 94175 h 122498"/>
                <a:gd name="connsiteX5" fmla="*/ 8030 w 121865"/>
                <a:gd name="connsiteY5" fmla="*/ 0 h 122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865" h="122498">
                  <a:moveTo>
                    <a:pt x="8030" y="0"/>
                  </a:moveTo>
                  <a:cubicBezTo>
                    <a:pt x="3070" y="7553"/>
                    <a:pt x="1181" y="10857"/>
                    <a:pt x="0" y="23603"/>
                  </a:cubicBezTo>
                  <a:cubicBezTo>
                    <a:pt x="11336" y="35404"/>
                    <a:pt x="18422" y="34460"/>
                    <a:pt x="31647" y="45317"/>
                  </a:cubicBezTo>
                  <a:lnTo>
                    <a:pt x="114308" y="122498"/>
                  </a:lnTo>
                  <a:lnTo>
                    <a:pt x="121866" y="94175"/>
                  </a:lnTo>
                  <a:cubicBezTo>
                    <a:pt x="39205" y="40597"/>
                    <a:pt x="39205" y="19826"/>
                    <a:pt x="803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1" name="Forma libre 110">
              <a:extLst>
                <a:ext uri="{FF2B5EF4-FFF2-40B4-BE49-F238E27FC236}">
                  <a16:creationId xmlns:a16="http://schemas.microsoft.com/office/drawing/2014/main" id="{37CB9491-38B2-B641-85C8-11CD8ADCFA86}"/>
                </a:ext>
              </a:extLst>
            </p:cNvPr>
            <p:cNvSpPr/>
            <p:nvPr/>
          </p:nvSpPr>
          <p:spPr>
            <a:xfrm>
              <a:off x="3513184" y="462612"/>
              <a:ext cx="141718" cy="127926"/>
            </a:xfrm>
            <a:custGeom>
              <a:avLst/>
              <a:gdLst>
                <a:gd name="connsiteX0" fmla="*/ 141719 w 141718"/>
                <a:gd name="connsiteY0" fmla="*/ 0 h 127926"/>
                <a:gd name="connsiteX1" fmla="*/ 98027 w 141718"/>
                <a:gd name="connsiteY1" fmla="*/ 24547 h 127926"/>
                <a:gd name="connsiteX2" fmla="*/ 60239 w 141718"/>
                <a:gd name="connsiteY2" fmla="*/ 57355 h 127926"/>
                <a:gd name="connsiteX3" fmla="*/ 2140 w 141718"/>
                <a:gd name="connsiteY3" fmla="*/ 127927 h 127926"/>
                <a:gd name="connsiteX4" fmla="*/ 73701 w 141718"/>
                <a:gd name="connsiteY4" fmla="*/ 65379 h 127926"/>
                <a:gd name="connsiteX5" fmla="*/ 141719 w 141718"/>
                <a:gd name="connsiteY5" fmla="*/ 0 h 127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718" h="127926">
                  <a:moveTo>
                    <a:pt x="141719" y="0"/>
                  </a:moveTo>
                  <a:cubicBezTo>
                    <a:pt x="118574" y="3068"/>
                    <a:pt x="112433" y="11565"/>
                    <a:pt x="98027" y="24547"/>
                  </a:cubicBezTo>
                  <a:cubicBezTo>
                    <a:pt x="86690" y="34696"/>
                    <a:pt x="72992" y="46497"/>
                    <a:pt x="60239" y="57355"/>
                  </a:cubicBezTo>
                  <a:cubicBezTo>
                    <a:pt x="21978" y="89926"/>
                    <a:pt x="-8488" y="104560"/>
                    <a:pt x="2140" y="127927"/>
                  </a:cubicBezTo>
                  <a:lnTo>
                    <a:pt x="73701" y="65379"/>
                  </a:lnTo>
                  <a:cubicBezTo>
                    <a:pt x="124714" y="21951"/>
                    <a:pt x="139121" y="29031"/>
                    <a:pt x="1417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2" name="Forma libre 111">
              <a:extLst>
                <a:ext uri="{FF2B5EF4-FFF2-40B4-BE49-F238E27FC236}">
                  <a16:creationId xmlns:a16="http://schemas.microsoft.com/office/drawing/2014/main" id="{3682AB7E-F315-744F-886D-66EF6EB9FFA0}"/>
                </a:ext>
              </a:extLst>
            </p:cNvPr>
            <p:cNvSpPr/>
            <p:nvPr/>
          </p:nvSpPr>
          <p:spPr>
            <a:xfrm>
              <a:off x="2478714" y="1389844"/>
              <a:ext cx="160638" cy="160144"/>
            </a:xfrm>
            <a:custGeom>
              <a:avLst/>
              <a:gdLst>
                <a:gd name="connsiteX0" fmla="*/ 160639 w 160638"/>
                <a:gd name="connsiteY0" fmla="*/ 590 h 160144"/>
                <a:gd name="connsiteX1" fmla="*/ 73254 w 160638"/>
                <a:gd name="connsiteY1" fmla="*/ 71634 h 160144"/>
                <a:gd name="connsiteX2" fmla="*/ 28853 w 160638"/>
                <a:gd name="connsiteY2" fmla="*/ 114119 h 160144"/>
                <a:gd name="connsiteX3" fmla="*/ 1457 w 160638"/>
                <a:gd name="connsiteY3" fmla="*/ 160145 h 160144"/>
                <a:gd name="connsiteX4" fmla="*/ 119544 w 160638"/>
                <a:gd name="connsiteY4" fmla="*/ 41659 h 160144"/>
                <a:gd name="connsiteX5" fmla="*/ 160639 w 160638"/>
                <a:gd name="connsiteY5" fmla="*/ 590 h 160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638" h="160144">
                  <a:moveTo>
                    <a:pt x="160639" y="590"/>
                  </a:moveTo>
                  <a:cubicBezTo>
                    <a:pt x="133242" y="-5546"/>
                    <a:pt x="114821" y="37410"/>
                    <a:pt x="73254" y="71634"/>
                  </a:cubicBezTo>
                  <a:cubicBezTo>
                    <a:pt x="53888" y="87684"/>
                    <a:pt x="46094" y="97125"/>
                    <a:pt x="28853" y="114119"/>
                  </a:cubicBezTo>
                  <a:cubicBezTo>
                    <a:pt x="14683" y="128281"/>
                    <a:pt x="-5628" y="134418"/>
                    <a:pt x="1457" y="160145"/>
                  </a:cubicBezTo>
                  <a:cubicBezTo>
                    <a:pt x="11140" y="157548"/>
                    <a:pt x="76324" y="76827"/>
                    <a:pt x="119544" y="41659"/>
                  </a:cubicBezTo>
                  <a:cubicBezTo>
                    <a:pt x="141272" y="23721"/>
                    <a:pt x="150719" y="25845"/>
                    <a:pt x="160639" y="59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3" name="Forma libre 112">
              <a:extLst>
                <a:ext uri="{FF2B5EF4-FFF2-40B4-BE49-F238E27FC236}">
                  <a16:creationId xmlns:a16="http://schemas.microsoft.com/office/drawing/2014/main" id="{8515F457-CB17-564F-B434-D19078158D74}"/>
                </a:ext>
              </a:extLst>
            </p:cNvPr>
            <p:cNvSpPr/>
            <p:nvPr/>
          </p:nvSpPr>
          <p:spPr>
            <a:xfrm>
              <a:off x="3100988" y="273083"/>
              <a:ext cx="29153" cy="166162"/>
            </a:xfrm>
            <a:custGeom>
              <a:avLst/>
              <a:gdLst>
                <a:gd name="connsiteX0" fmla="*/ 27718 w 29153"/>
                <a:gd name="connsiteY0" fmla="*/ 0 h 166162"/>
                <a:gd name="connsiteX1" fmla="*/ 11895 w 29153"/>
                <a:gd name="connsiteY1" fmla="*/ 30447 h 166162"/>
                <a:gd name="connsiteX2" fmla="*/ 86 w 29153"/>
                <a:gd name="connsiteY2" fmla="*/ 166163 h 166162"/>
                <a:gd name="connsiteX3" fmla="*/ 19216 w 29153"/>
                <a:gd name="connsiteY3" fmla="*/ 133827 h 166162"/>
                <a:gd name="connsiteX4" fmla="*/ 27718 w 29153"/>
                <a:gd name="connsiteY4" fmla="*/ 0 h 166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53" h="166162">
                  <a:moveTo>
                    <a:pt x="27718" y="0"/>
                  </a:moveTo>
                  <a:cubicBezTo>
                    <a:pt x="7644" y="6845"/>
                    <a:pt x="12839" y="5901"/>
                    <a:pt x="11895" y="30447"/>
                  </a:cubicBezTo>
                  <a:cubicBezTo>
                    <a:pt x="10242" y="75765"/>
                    <a:pt x="-1095" y="125802"/>
                    <a:pt x="86" y="166163"/>
                  </a:cubicBezTo>
                  <a:cubicBezTo>
                    <a:pt x="6227" y="164275"/>
                    <a:pt x="15674" y="173008"/>
                    <a:pt x="19216" y="133827"/>
                  </a:cubicBezTo>
                  <a:cubicBezTo>
                    <a:pt x="21578" y="105740"/>
                    <a:pt x="33150" y="11565"/>
                    <a:pt x="2771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4" name="Forma libre 113">
              <a:extLst>
                <a:ext uri="{FF2B5EF4-FFF2-40B4-BE49-F238E27FC236}">
                  <a16:creationId xmlns:a16="http://schemas.microsoft.com/office/drawing/2014/main" id="{9C0E18B9-CB59-964D-81BE-21AF9778D2AD}"/>
                </a:ext>
              </a:extLst>
            </p:cNvPr>
            <p:cNvSpPr/>
            <p:nvPr/>
          </p:nvSpPr>
          <p:spPr>
            <a:xfrm>
              <a:off x="2798753" y="713509"/>
              <a:ext cx="44182" cy="120373"/>
            </a:xfrm>
            <a:custGeom>
              <a:avLst/>
              <a:gdLst>
                <a:gd name="connsiteX0" fmla="*/ 32138 w 44182"/>
                <a:gd name="connsiteY0" fmla="*/ 0 h 120373"/>
                <a:gd name="connsiteX1" fmla="*/ 1671 w 44182"/>
                <a:gd name="connsiteY1" fmla="*/ 98423 h 120373"/>
                <a:gd name="connsiteX2" fmla="*/ 8992 w 44182"/>
                <a:gd name="connsiteY2" fmla="*/ 120374 h 120373"/>
                <a:gd name="connsiteX3" fmla="*/ 21274 w 44182"/>
                <a:gd name="connsiteY3" fmla="*/ 59951 h 120373"/>
                <a:gd name="connsiteX4" fmla="*/ 44182 w 44182"/>
                <a:gd name="connsiteY4" fmla="*/ 12509 h 120373"/>
                <a:gd name="connsiteX5" fmla="*/ 32138 w 44182"/>
                <a:gd name="connsiteY5" fmla="*/ 0 h 120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82" h="120373">
                  <a:moveTo>
                    <a:pt x="32138" y="0"/>
                  </a:moveTo>
                  <a:cubicBezTo>
                    <a:pt x="16314" y="23131"/>
                    <a:pt x="5686" y="66560"/>
                    <a:pt x="1671" y="98423"/>
                  </a:cubicBezTo>
                  <a:cubicBezTo>
                    <a:pt x="-1399" y="122970"/>
                    <a:pt x="-927" y="116125"/>
                    <a:pt x="8992" y="120374"/>
                  </a:cubicBezTo>
                  <a:cubicBezTo>
                    <a:pt x="13480" y="107864"/>
                    <a:pt x="16550" y="76709"/>
                    <a:pt x="21274" y="59951"/>
                  </a:cubicBezTo>
                  <a:cubicBezTo>
                    <a:pt x="28595" y="34696"/>
                    <a:pt x="31665" y="28795"/>
                    <a:pt x="44182" y="12509"/>
                  </a:cubicBezTo>
                  <a:lnTo>
                    <a:pt x="32138" y="0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5" name="Forma libre 114">
              <a:extLst>
                <a:ext uri="{FF2B5EF4-FFF2-40B4-BE49-F238E27FC236}">
                  <a16:creationId xmlns:a16="http://schemas.microsoft.com/office/drawing/2014/main" id="{98B11B1B-C726-2342-AD6B-FBD6DB720BD5}"/>
                </a:ext>
              </a:extLst>
            </p:cNvPr>
            <p:cNvSpPr/>
            <p:nvPr/>
          </p:nvSpPr>
          <p:spPr>
            <a:xfrm>
              <a:off x="2857672" y="561036"/>
              <a:ext cx="46558" cy="92994"/>
            </a:xfrm>
            <a:custGeom>
              <a:avLst/>
              <a:gdLst>
                <a:gd name="connsiteX0" fmla="*/ 41709 w 46558"/>
                <a:gd name="connsiteY0" fmla="*/ 0 h 92994"/>
                <a:gd name="connsiteX1" fmla="*/ 4393 w 46558"/>
                <a:gd name="connsiteY1" fmla="*/ 92995 h 92994"/>
                <a:gd name="connsiteX2" fmla="*/ 28483 w 46558"/>
                <a:gd name="connsiteY2" fmla="*/ 43901 h 92994"/>
                <a:gd name="connsiteX3" fmla="*/ 41709 w 46558"/>
                <a:gd name="connsiteY3" fmla="*/ 0 h 92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558" h="92994">
                  <a:moveTo>
                    <a:pt x="41709" y="0"/>
                  </a:moveTo>
                  <a:cubicBezTo>
                    <a:pt x="27302" y="5665"/>
                    <a:pt x="-13320" y="78125"/>
                    <a:pt x="4393" y="92995"/>
                  </a:cubicBezTo>
                  <a:cubicBezTo>
                    <a:pt x="13604" y="77417"/>
                    <a:pt x="20217" y="56646"/>
                    <a:pt x="28483" y="43901"/>
                  </a:cubicBezTo>
                  <a:cubicBezTo>
                    <a:pt x="37930" y="28795"/>
                    <a:pt x="54934" y="24783"/>
                    <a:pt x="4170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6" name="Forma libre 115">
              <a:extLst>
                <a:ext uri="{FF2B5EF4-FFF2-40B4-BE49-F238E27FC236}">
                  <a16:creationId xmlns:a16="http://schemas.microsoft.com/office/drawing/2014/main" id="{76B4358C-EC37-104D-909F-F5E24141ED7D}"/>
                </a:ext>
              </a:extLst>
            </p:cNvPr>
            <p:cNvSpPr/>
            <p:nvPr/>
          </p:nvSpPr>
          <p:spPr>
            <a:xfrm>
              <a:off x="3098712" y="1002233"/>
              <a:ext cx="62822" cy="34633"/>
            </a:xfrm>
            <a:custGeom>
              <a:avLst/>
              <a:gdLst>
                <a:gd name="connsiteX0" fmla="*/ 62822 w 62822"/>
                <a:gd name="connsiteY0" fmla="*/ 34633 h 34633"/>
                <a:gd name="connsiteX1" fmla="*/ 53375 w 62822"/>
                <a:gd name="connsiteY1" fmla="*/ 17403 h 34633"/>
                <a:gd name="connsiteX2" fmla="*/ 0 w 62822"/>
                <a:gd name="connsiteY2" fmla="*/ 2770 h 34633"/>
                <a:gd name="connsiteX3" fmla="*/ 62822 w 62822"/>
                <a:gd name="connsiteY3" fmla="*/ 34633 h 34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822" h="34633">
                  <a:moveTo>
                    <a:pt x="62822" y="34633"/>
                  </a:moveTo>
                  <a:cubicBezTo>
                    <a:pt x="53848" y="15043"/>
                    <a:pt x="69435" y="33689"/>
                    <a:pt x="53375" y="17403"/>
                  </a:cubicBezTo>
                  <a:cubicBezTo>
                    <a:pt x="42511" y="6310"/>
                    <a:pt x="17005" y="-5491"/>
                    <a:pt x="0" y="2770"/>
                  </a:cubicBezTo>
                  <a:cubicBezTo>
                    <a:pt x="3543" y="22832"/>
                    <a:pt x="39913" y="32745"/>
                    <a:pt x="62822" y="3463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7" name="Forma libre 116">
              <a:extLst>
                <a:ext uri="{FF2B5EF4-FFF2-40B4-BE49-F238E27FC236}">
                  <a16:creationId xmlns:a16="http://schemas.microsoft.com/office/drawing/2014/main" id="{6DC188DC-7C8D-A946-B3A8-2C574AE03D88}"/>
                </a:ext>
              </a:extLst>
            </p:cNvPr>
            <p:cNvSpPr/>
            <p:nvPr/>
          </p:nvSpPr>
          <p:spPr>
            <a:xfrm>
              <a:off x="2953061" y="977859"/>
              <a:ext cx="24320" cy="95826"/>
            </a:xfrm>
            <a:custGeom>
              <a:avLst/>
              <a:gdLst>
                <a:gd name="connsiteX0" fmla="*/ 23785 w 24320"/>
                <a:gd name="connsiteY0" fmla="*/ 0 h 95826"/>
                <a:gd name="connsiteX1" fmla="*/ 3947 w 24320"/>
                <a:gd name="connsiteY1" fmla="*/ 50274 h 95826"/>
                <a:gd name="connsiteX2" fmla="*/ 10323 w 24320"/>
                <a:gd name="connsiteY2" fmla="*/ 95827 h 95826"/>
                <a:gd name="connsiteX3" fmla="*/ 23785 w 24320"/>
                <a:gd name="connsiteY3" fmla="*/ 0 h 95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20" h="95826">
                  <a:moveTo>
                    <a:pt x="23785" y="0"/>
                  </a:moveTo>
                  <a:cubicBezTo>
                    <a:pt x="4891" y="7317"/>
                    <a:pt x="8906" y="6137"/>
                    <a:pt x="3947" y="50274"/>
                  </a:cubicBezTo>
                  <a:cubicBezTo>
                    <a:pt x="-2194" y="102908"/>
                    <a:pt x="-1958" y="91106"/>
                    <a:pt x="10323" y="95827"/>
                  </a:cubicBezTo>
                  <a:cubicBezTo>
                    <a:pt x="12213" y="44137"/>
                    <a:pt x="27328" y="19826"/>
                    <a:pt x="2378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8" name="Forma libre 117">
              <a:extLst>
                <a:ext uri="{FF2B5EF4-FFF2-40B4-BE49-F238E27FC236}">
                  <a16:creationId xmlns:a16="http://schemas.microsoft.com/office/drawing/2014/main" id="{9C7080F8-0092-FE4D-BDF5-8DBB692D4D14}"/>
                </a:ext>
              </a:extLst>
            </p:cNvPr>
            <p:cNvSpPr/>
            <p:nvPr/>
          </p:nvSpPr>
          <p:spPr>
            <a:xfrm>
              <a:off x="2815766" y="1239377"/>
              <a:ext cx="19307" cy="63019"/>
            </a:xfrm>
            <a:custGeom>
              <a:avLst/>
              <a:gdLst>
                <a:gd name="connsiteX0" fmla="*/ 2843 w 19307"/>
                <a:gd name="connsiteY0" fmla="*/ 0 h 63019"/>
                <a:gd name="connsiteX1" fmla="*/ 17486 w 19307"/>
                <a:gd name="connsiteY1" fmla="*/ 63019 h 63019"/>
                <a:gd name="connsiteX2" fmla="*/ 2843 w 19307"/>
                <a:gd name="connsiteY2" fmla="*/ 0 h 6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307" h="63019">
                  <a:moveTo>
                    <a:pt x="2843" y="0"/>
                  </a:moveTo>
                  <a:cubicBezTo>
                    <a:pt x="-699" y="8969"/>
                    <a:pt x="-4950" y="54286"/>
                    <a:pt x="17486" y="63019"/>
                  </a:cubicBezTo>
                  <a:cubicBezTo>
                    <a:pt x="20556" y="35876"/>
                    <a:pt x="21974" y="8733"/>
                    <a:pt x="284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9" name="Forma libre 118">
              <a:extLst>
                <a:ext uri="{FF2B5EF4-FFF2-40B4-BE49-F238E27FC236}">
                  <a16:creationId xmlns:a16="http://schemas.microsoft.com/office/drawing/2014/main" id="{51F89C0F-CD4D-6A4B-B818-9FB1FFD0E747}"/>
                </a:ext>
              </a:extLst>
            </p:cNvPr>
            <p:cNvSpPr/>
            <p:nvPr/>
          </p:nvSpPr>
          <p:spPr>
            <a:xfrm>
              <a:off x="2993843" y="976207"/>
              <a:ext cx="18366" cy="63255"/>
            </a:xfrm>
            <a:custGeom>
              <a:avLst/>
              <a:gdLst>
                <a:gd name="connsiteX0" fmla="*/ 9691 w 18366"/>
                <a:gd name="connsiteY0" fmla="*/ 63255 h 63255"/>
                <a:gd name="connsiteX1" fmla="*/ 8038 w 18366"/>
                <a:gd name="connsiteY1" fmla="*/ 0 h 63255"/>
                <a:gd name="connsiteX2" fmla="*/ 9691 w 18366"/>
                <a:gd name="connsiteY2" fmla="*/ 63255 h 6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366" h="63255">
                  <a:moveTo>
                    <a:pt x="9691" y="63255"/>
                  </a:moveTo>
                  <a:cubicBezTo>
                    <a:pt x="21972" y="49330"/>
                    <a:pt x="21027" y="8969"/>
                    <a:pt x="8038" y="0"/>
                  </a:cubicBezTo>
                  <a:cubicBezTo>
                    <a:pt x="-2826" y="14870"/>
                    <a:pt x="-3062" y="49566"/>
                    <a:pt x="9691" y="6325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0" name="Forma libre 119">
              <a:extLst>
                <a:ext uri="{FF2B5EF4-FFF2-40B4-BE49-F238E27FC236}">
                  <a16:creationId xmlns:a16="http://schemas.microsoft.com/office/drawing/2014/main" id="{68D9F9D4-A35F-FC43-8318-F2936E483655}"/>
                </a:ext>
              </a:extLst>
            </p:cNvPr>
            <p:cNvSpPr/>
            <p:nvPr/>
          </p:nvSpPr>
          <p:spPr>
            <a:xfrm>
              <a:off x="2991150" y="794230"/>
              <a:ext cx="25159" cy="61367"/>
            </a:xfrm>
            <a:custGeom>
              <a:avLst/>
              <a:gdLst>
                <a:gd name="connsiteX0" fmla="*/ 23248 w 25159"/>
                <a:gd name="connsiteY0" fmla="*/ 0 h 61367"/>
                <a:gd name="connsiteX1" fmla="*/ 5063 w 25159"/>
                <a:gd name="connsiteY1" fmla="*/ 29975 h 61367"/>
                <a:gd name="connsiteX2" fmla="*/ 3882 w 25159"/>
                <a:gd name="connsiteY2" fmla="*/ 61367 h 61367"/>
                <a:gd name="connsiteX3" fmla="*/ 23248 w 25159"/>
                <a:gd name="connsiteY3" fmla="*/ 0 h 61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159" h="61367">
                  <a:moveTo>
                    <a:pt x="23248" y="0"/>
                  </a:moveTo>
                  <a:cubicBezTo>
                    <a:pt x="1048" y="4721"/>
                    <a:pt x="9550" y="4248"/>
                    <a:pt x="5063" y="29975"/>
                  </a:cubicBezTo>
                  <a:cubicBezTo>
                    <a:pt x="1520" y="48622"/>
                    <a:pt x="-3676" y="47205"/>
                    <a:pt x="3882" y="61367"/>
                  </a:cubicBezTo>
                  <a:cubicBezTo>
                    <a:pt x="11912" y="47913"/>
                    <a:pt x="31278" y="16994"/>
                    <a:pt x="2324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1" name="Forma libre 120">
              <a:extLst>
                <a:ext uri="{FF2B5EF4-FFF2-40B4-BE49-F238E27FC236}">
                  <a16:creationId xmlns:a16="http://schemas.microsoft.com/office/drawing/2014/main" id="{D4AF1011-2451-4F4A-BC5D-D6600D6DB625}"/>
                </a:ext>
              </a:extLst>
            </p:cNvPr>
            <p:cNvSpPr/>
            <p:nvPr/>
          </p:nvSpPr>
          <p:spPr>
            <a:xfrm>
              <a:off x="2841108" y="740778"/>
              <a:ext cx="14937" cy="73042"/>
            </a:xfrm>
            <a:custGeom>
              <a:avLst/>
              <a:gdLst>
                <a:gd name="connsiteX0" fmla="*/ 10093 w 14937"/>
                <a:gd name="connsiteY0" fmla="*/ 111 h 73042"/>
                <a:gd name="connsiteX1" fmla="*/ 410 w 14937"/>
                <a:gd name="connsiteY1" fmla="*/ 35751 h 73042"/>
                <a:gd name="connsiteX2" fmla="*/ 4661 w 14937"/>
                <a:gd name="connsiteY2" fmla="*/ 73043 h 73042"/>
                <a:gd name="connsiteX3" fmla="*/ 10093 w 14937"/>
                <a:gd name="connsiteY3" fmla="*/ 111 h 7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7" h="73042">
                  <a:moveTo>
                    <a:pt x="10093" y="111"/>
                  </a:moveTo>
                  <a:cubicBezTo>
                    <a:pt x="9148" y="2235"/>
                    <a:pt x="174" y="-10511"/>
                    <a:pt x="410" y="35751"/>
                  </a:cubicBezTo>
                  <a:cubicBezTo>
                    <a:pt x="410" y="53217"/>
                    <a:pt x="-1952" y="58881"/>
                    <a:pt x="4661" y="73043"/>
                  </a:cubicBezTo>
                  <a:cubicBezTo>
                    <a:pt x="12927" y="57937"/>
                    <a:pt x="20012" y="14744"/>
                    <a:pt x="10093" y="11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2" name="Forma libre 121">
              <a:extLst>
                <a:ext uri="{FF2B5EF4-FFF2-40B4-BE49-F238E27FC236}">
                  <a16:creationId xmlns:a16="http://schemas.microsoft.com/office/drawing/2014/main" id="{477A625C-6352-F242-BBD8-5BF8E7A67169}"/>
                </a:ext>
              </a:extLst>
            </p:cNvPr>
            <p:cNvSpPr/>
            <p:nvPr/>
          </p:nvSpPr>
          <p:spPr>
            <a:xfrm>
              <a:off x="3103435" y="886390"/>
              <a:ext cx="38646" cy="28449"/>
            </a:xfrm>
            <a:custGeom>
              <a:avLst/>
              <a:gdLst>
                <a:gd name="connsiteX0" fmla="*/ 0 w 38646"/>
                <a:gd name="connsiteY0" fmla="*/ 4375 h 28449"/>
                <a:gd name="connsiteX1" fmla="*/ 14643 w 38646"/>
                <a:gd name="connsiteY1" fmla="*/ 20189 h 28449"/>
                <a:gd name="connsiteX2" fmla="*/ 38260 w 38646"/>
                <a:gd name="connsiteY2" fmla="*/ 28450 h 28449"/>
                <a:gd name="connsiteX3" fmla="*/ 0 w 38646"/>
                <a:gd name="connsiteY3" fmla="*/ 4375 h 28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46" h="28449">
                  <a:moveTo>
                    <a:pt x="0" y="4375"/>
                  </a:moveTo>
                  <a:cubicBezTo>
                    <a:pt x="3543" y="17593"/>
                    <a:pt x="-5196" y="10748"/>
                    <a:pt x="14643" y="20189"/>
                  </a:cubicBezTo>
                  <a:cubicBezTo>
                    <a:pt x="20075" y="23021"/>
                    <a:pt x="32592" y="27034"/>
                    <a:pt x="38260" y="28450"/>
                  </a:cubicBezTo>
                  <a:cubicBezTo>
                    <a:pt x="42039" y="5319"/>
                    <a:pt x="17241" y="-7190"/>
                    <a:pt x="0" y="437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3" name="Forma libre 122">
              <a:extLst>
                <a:ext uri="{FF2B5EF4-FFF2-40B4-BE49-F238E27FC236}">
                  <a16:creationId xmlns:a16="http://schemas.microsoft.com/office/drawing/2014/main" id="{5E788836-47B7-944E-828F-9BCA6F3041AF}"/>
                </a:ext>
              </a:extLst>
            </p:cNvPr>
            <p:cNvSpPr/>
            <p:nvPr/>
          </p:nvSpPr>
          <p:spPr>
            <a:xfrm>
              <a:off x="3034513" y="852281"/>
              <a:ext cx="21419" cy="38720"/>
            </a:xfrm>
            <a:custGeom>
              <a:avLst/>
              <a:gdLst>
                <a:gd name="connsiteX0" fmla="*/ 7045 w 21419"/>
                <a:gd name="connsiteY0" fmla="*/ 248 h 38720"/>
                <a:gd name="connsiteX1" fmla="*/ 1849 w 21419"/>
                <a:gd name="connsiteY1" fmla="*/ 20782 h 38720"/>
                <a:gd name="connsiteX2" fmla="*/ 17909 w 21419"/>
                <a:gd name="connsiteY2" fmla="*/ 38720 h 38720"/>
                <a:gd name="connsiteX3" fmla="*/ 7045 w 21419"/>
                <a:gd name="connsiteY3" fmla="*/ 248 h 38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19" h="38720">
                  <a:moveTo>
                    <a:pt x="7045" y="248"/>
                  </a:moveTo>
                  <a:cubicBezTo>
                    <a:pt x="6809" y="484"/>
                    <a:pt x="-4291" y="-4473"/>
                    <a:pt x="1849" y="20782"/>
                  </a:cubicBezTo>
                  <a:cubicBezTo>
                    <a:pt x="4919" y="33527"/>
                    <a:pt x="16256" y="37776"/>
                    <a:pt x="17909" y="38720"/>
                  </a:cubicBezTo>
                  <a:cubicBezTo>
                    <a:pt x="26884" y="22906"/>
                    <a:pt x="16964" y="11577"/>
                    <a:pt x="7045" y="24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4" name="Forma libre 123">
              <a:extLst>
                <a:ext uri="{FF2B5EF4-FFF2-40B4-BE49-F238E27FC236}">
                  <a16:creationId xmlns:a16="http://schemas.microsoft.com/office/drawing/2014/main" id="{2BD390F0-DE2A-8C49-9528-C6D16FA72DFA}"/>
                </a:ext>
              </a:extLst>
            </p:cNvPr>
            <p:cNvSpPr/>
            <p:nvPr/>
          </p:nvSpPr>
          <p:spPr>
            <a:xfrm>
              <a:off x="3027621" y="984940"/>
              <a:ext cx="23815" cy="35168"/>
            </a:xfrm>
            <a:custGeom>
              <a:avLst/>
              <a:gdLst>
                <a:gd name="connsiteX0" fmla="*/ 3073 w 23815"/>
                <a:gd name="connsiteY0" fmla="*/ 0 h 35168"/>
                <a:gd name="connsiteX1" fmla="*/ 19369 w 23815"/>
                <a:gd name="connsiteY1" fmla="*/ 35168 h 35168"/>
                <a:gd name="connsiteX2" fmla="*/ 20077 w 23815"/>
                <a:gd name="connsiteY2" fmla="*/ 13926 h 35168"/>
                <a:gd name="connsiteX3" fmla="*/ 3073 w 23815"/>
                <a:gd name="connsiteY3" fmla="*/ 0 h 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5" h="35168">
                  <a:moveTo>
                    <a:pt x="3073" y="0"/>
                  </a:moveTo>
                  <a:cubicBezTo>
                    <a:pt x="-5902" y="15578"/>
                    <a:pt x="6379" y="29267"/>
                    <a:pt x="19369" y="35168"/>
                  </a:cubicBezTo>
                  <a:cubicBezTo>
                    <a:pt x="23620" y="28087"/>
                    <a:pt x="26454" y="28087"/>
                    <a:pt x="20077" y="13926"/>
                  </a:cubicBezTo>
                  <a:cubicBezTo>
                    <a:pt x="15118" y="2596"/>
                    <a:pt x="14645" y="3304"/>
                    <a:pt x="307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5" name="Forma libre 124">
              <a:extLst>
                <a:ext uri="{FF2B5EF4-FFF2-40B4-BE49-F238E27FC236}">
                  <a16:creationId xmlns:a16="http://schemas.microsoft.com/office/drawing/2014/main" id="{31D3AC69-19C3-4940-A250-F0041DE351B5}"/>
                </a:ext>
              </a:extLst>
            </p:cNvPr>
            <p:cNvSpPr/>
            <p:nvPr/>
          </p:nvSpPr>
          <p:spPr>
            <a:xfrm>
              <a:off x="2847945" y="1266048"/>
              <a:ext cx="15141" cy="51453"/>
            </a:xfrm>
            <a:custGeom>
              <a:avLst/>
              <a:gdLst>
                <a:gd name="connsiteX0" fmla="*/ 3020 w 15141"/>
                <a:gd name="connsiteY0" fmla="*/ 0 h 51453"/>
                <a:gd name="connsiteX1" fmla="*/ 10814 w 15141"/>
                <a:gd name="connsiteY1" fmla="*/ 51454 h 51453"/>
                <a:gd name="connsiteX2" fmla="*/ 3020 w 15141"/>
                <a:gd name="connsiteY2" fmla="*/ 0 h 51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141" h="51453">
                  <a:moveTo>
                    <a:pt x="3020" y="0"/>
                  </a:moveTo>
                  <a:cubicBezTo>
                    <a:pt x="-2884" y="20534"/>
                    <a:pt x="-50" y="36584"/>
                    <a:pt x="10814" y="51454"/>
                  </a:cubicBezTo>
                  <a:cubicBezTo>
                    <a:pt x="21205" y="35404"/>
                    <a:pt x="10578" y="9677"/>
                    <a:pt x="302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6" name="Forma libre 125">
              <a:extLst>
                <a:ext uri="{FF2B5EF4-FFF2-40B4-BE49-F238E27FC236}">
                  <a16:creationId xmlns:a16="http://schemas.microsoft.com/office/drawing/2014/main" id="{DD0DA669-112A-464E-9CFD-BBA018C051A7}"/>
                </a:ext>
              </a:extLst>
            </p:cNvPr>
            <p:cNvSpPr/>
            <p:nvPr/>
          </p:nvSpPr>
          <p:spPr>
            <a:xfrm>
              <a:off x="2886391" y="642465"/>
              <a:ext cx="17476" cy="18174"/>
            </a:xfrm>
            <a:custGeom>
              <a:avLst/>
              <a:gdLst>
                <a:gd name="connsiteX0" fmla="*/ 17477 w 17476"/>
                <a:gd name="connsiteY0" fmla="*/ 1416 h 18174"/>
                <a:gd name="connsiteX1" fmla="*/ 0 w 17476"/>
                <a:gd name="connsiteY1" fmla="*/ 0 h 18174"/>
                <a:gd name="connsiteX2" fmla="*/ 8266 w 17476"/>
                <a:gd name="connsiteY2" fmla="*/ 18174 h 18174"/>
                <a:gd name="connsiteX3" fmla="*/ 17477 w 17476"/>
                <a:gd name="connsiteY3" fmla="*/ 1416 h 1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76" h="18174">
                  <a:moveTo>
                    <a:pt x="17477" y="1416"/>
                  </a:moveTo>
                  <a:lnTo>
                    <a:pt x="0" y="0"/>
                  </a:lnTo>
                  <a:cubicBezTo>
                    <a:pt x="1181" y="16758"/>
                    <a:pt x="-1181" y="9677"/>
                    <a:pt x="8266" y="18174"/>
                  </a:cubicBezTo>
                  <a:lnTo>
                    <a:pt x="17477" y="1416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130" name="Grupo 129">
            <a:extLst>
              <a:ext uri="{FF2B5EF4-FFF2-40B4-BE49-F238E27FC236}">
                <a16:creationId xmlns:a16="http://schemas.microsoft.com/office/drawing/2014/main" id="{CEBF604E-579E-6B4D-AB27-5F9EE0714892}"/>
              </a:ext>
            </a:extLst>
          </p:cNvPr>
          <p:cNvGrpSpPr/>
          <p:nvPr/>
        </p:nvGrpSpPr>
        <p:grpSpPr>
          <a:xfrm rot="2628111">
            <a:off x="5920640" y="5738530"/>
            <a:ext cx="374072" cy="334446"/>
            <a:chOff x="10850460" y="2559056"/>
            <a:chExt cx="216374" cy="193453"/>
          </a:xfrm>
        </p:grpSpPr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24A3C6FF-C138-1247-BFED-455A869B86C3}"/>
                </a:ext>
              </a:extLst>
            </p:cNvPr>
            <p:cNvSpPr/>
            <p:nvPr/>
          </p:nvSpPr>
          <p:spPr>
            <a:xfrm>
              <a:off x="10902618" y="2571874"/>
              <a:ext cx="164216" cy="180635"/>
            </a:xfrm>
            <a:custGeom>
              <a:avLst/>
              <a:gdLst>
                <a:gd name="connsiteX0" fmla="*/ 171854 w 209199"/>
                <a:gd name="connsiteY0" fmla="*/ 0 h 230116"/>
                <a:gd name="connsiteX1" fmla="*/ 176814 w 209199"/>
                <a:gd name="connsiteY1" fmla="*/ 43665 h 230116"/>
                <a:gd name="connsiteX2" fmla="*/ 188386 w 209199"/>
                <a:gd name="connsiteY2" fmla="*/ 194014 h 230116"/>
                <a:gd name="connsiteX3" fmla="*/ 6060 w 209199"/>
                <a:gd name="connsiteY3" fmla="*/ 164983 h 230116"/>
                <a:gd name="connsiteX4" fmla="*/ 85887 w 209199"/>
                <a:gd name="connsiteY4" fmla="*/ 214076 h 230116"/>
                <a:gd name="connsiteX5" fmla="*/ 205627 w 209199"/>
                <a:gd name="connsiteY5" fmla="*/ 206288 h 230116"/>
                <a:gd name="connsiteX6" fmla="*/ 207989 w 209199"/>
                <a:gd name="connsiteY6" fmla="*/ 193070 h 230116"/>
                <a:gd name="connsiteX7" fmla="*/ 171854 w 209199"/>
                <a:gd name="connsiteY7" fmla="*/ 0 h 23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199" h="230116">
                  <a:moveTo>
                    <a:pt x="171854" y="0"/>
                  </a:moveTo>
                  <a:cubicBezTo>
                    <a:pt x="163588" y="13690"/>
                    <a:pt x="169965" y="22895"/>
                    <a:pt x="176814" y="43665"/>
                  </a:cubicBezTo>
                  <a:cubicBezTo>
                    <a:pt x="188623" y="80013"/>
                    <a:pt x="208225" y="169467"/>
                    <a:pt x="188386" y="194014"/>
                  </a:cubicBezTo>
                  <a:cubicBezTo>
                    <a:pt x="158865" y="230362"/>
                    <a:pt x="9839" y="155070"/>
                    <a:pt x="6060" y="164983"/>
                  </a:cubicBezTo>
                  <a:cubicBezTo>
                    <a:pt x="-6457" y="196610"/>
                    <a:pt x="-7874" y="188586"/>
                    <a:pt x="85887" y="214076"/>
                  </a:cubicBezTo>
                  <a:cubicBezTo>
                    <a:pt x="118951" y="223046"/>
                    <a:pt x="190748" y="249008"/>
                    <a:pt x="205627" y="206288"/>
                  </a:cubicBezTo>
                  <a:cubicBezTo>
                    <a:pt x="208225" y="199443"/>
                    <a:pt x="207280" y="200387"/>
                    <a:pt x="207989" y="193070"/>
                  </a:cubicBezTo>
                  <a:cubicBezTo>
                    <a:pt x="213421" y="144449"/>
                    <a:pt x="200431" y="19354"/>
                    <a:pt x="171854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AEED8CA1-30A1-C84A-AAB4-40E7E85050C6}"/>
                </a:ext>
              </a:extLst>
            </p:cNvPr>
            <p:cNvSpPr/>
            <p:nvPr/>
          </p:nvSpPr>
          <p:spPr>
            <a:xfrm>
              <a:off x="10850460" y="2559056"/>
              <a:ext cx="126591" cy="96932"/>
            </a:xfrm>
            <a:custGeom>
              <a:avLst/>
              <a:gdLst>
                <a:gd name="connsiteX0" fmla="*/ 84787 w 161268"/>
                <a:gd name="connsiteY0" fmla="*/ 70143 h 123485"/>
                <a:gd name="connsiteX1" fmla="*/ 156584 w 161268"/>
                <a:gd name="connsiteY1" fmla="*/ 123485 h 123485"/>
                <a:gd name="connsiteX2" fmla="*/ 135092 w 161268"/>
                <a:gd name="connsiteY2" fmla="*/ 80056 h 123485"/>
                <a:gd name="connsiteX3" fmla="*/ 94942 w 161268"/>
                <a:gd name="connsiteY3" fmla="*/ 49373 h 123485"/>
                <a:gd name="connsiteX4" fmla="*/ 4015 w 161268"/>
                <a:gd name="connsiteY4" fmla="*/ 43 h 123485"/>
                <a:gd name="connsiteX5" fmla="*/ 0 w 161268"/>
                <a:gd name="connsiteY5" fmla="*/ 24826 h 123485"/>
                <a:gd name="connsiteX6" fmla="*/ 84787 w 161268"/>
                <a:gd name="connsiteY6" fmla="*/ 70143 h 123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268" h="123485">
                  <a:moveTo>
                    <a:pt x="84787" y="70143"/>
                  </a:moveTo>
                  <a:cubicBezTo>
                    <a:pt x="106042" y="85957"/>
                    <a:pt x="133202" y="117584"/>
                    <a:pt x="156584" y="123485"/>
                  </a:cubicBezTo>
                  <a:cubicBezTo>
                    <a:pt x="169101" y="95870"/>
                    <a:pt x="154694" y="92802"/>
                    <a:pt x="135092" y="80056"/>
                  </a:cubicBezTo>
                  <a:cubicBezTo>
                    <a:pt x="122102" y="71323"/>
                    <a:pt x="108168" y="59522"/>
                    <a:pt x="94942" y="49373"/>
                  </a:cubicBezTo>
                  <a:cubicBezTo>
                    <a:pt x="73450" y="32615"/>
                    <a:pt x="31411" y="-1373"/>
                    <a:pt x="4015" y="43"/>
                  </a:cubicBezTo>
                  <a:lnTo>
                    <a:pt x="0" y="24826"/>
                  </a:lnTo>
                  <a:cubicBezTo>
                    <a:pt x="34245" y="36627"/>
                    <a:pt x="57627" y="49845"/>
                    <a:pt x="84787" y="7014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pic>
        <p:nvPicPr>
          <p:cNvPr id="1026" name="Picture 2" descr="https://ladushki-club.ru/wp-content/uploads/3/9/5/395d16d92746aa211ad493735480eab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004" y="361784"/>
            <a:ext cx="1285112" cy="128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vippng.com/png/detail/179-1791175_students-in-school-students-pictures-black-and-whi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577" y="78475"/>
            <a:ext cx="2076923" cy="1535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46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D44700-F78E-184B-8DFF-117317E1A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видеосъемки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FD88CD-AE2D-A243-8013-C8331AADA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755" y="1576081"/>
            <a:ext cx="7195001" cy="519918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800" dirty="0" smtClean="0"/>
              <a:t>Напишите сценарий (любое видео должно быть спланировано заранее, тогда вы не сможете запутаться)</a:t>
            </a:r>
          </a:p>
          <a:p>
            <a:pPr algn="just">
              <a:lnSpc>
                <a:spcPct val="100000"/>
              </a:lnSpc>
            </a:pPr>
            <a:r>
              <a:rPr lang="ru-RU" sz="1800" dirty="0" smtClean="0"/>
              <a:t>Найдите хорошую камеру (как правило у кого-нибудь из детей всегда есть телефон с хорошей камерой)</a:t>
            </a:r>
          </a:p>
          <a:p>
            <a:pPr algn="just">
              <a:lnSpc>
                <a:spcPct val="100000"/>
              </a:lnSpc>
            </a:pPr>
            <a:r>
              <a:rPr lang="ru-RU" sz="1800" dirty="0" smtClean="0"/>
              <a:t>Возьмите штатив (а лучше кольцевую лампу, так видео не смогут испортить чьи-либо трясущиеся руки и сразу будет решен вопрос со светом)</a:t>
            </a:r>
          </a:p>
          <a:p>
            <a:pPr algn="just">
              <a:lnSpc>
                <a:spcPct val="100000"/>
              </a:lnSpc>
            </a:pPr>
            <a:r>
              <a:rPr lang="ru-RU" sz="1800" dirty="0" smtClean="0"/>
              <a:t>Дождитесь тишины или возьмите петличку (еще ни одно видео не скрасили крики детей на фоне) </a:t>
            </a:r>
          </a:p>
          <a:p>
            <a:pPr algn="just">
              <a:lnSpc>
                <a:spcPct val="100000"/>
              </a:lnSpc>
            </a:pPr>
            <a:r>
              <a:rPr lang="ru-RU" sz="1800" dirty="0" smtClean="0"/>
              <a:t>Снимайте горизонтально (вертикальные видео снимаются только для </a:t>
            </a:r>
            <a:r>
              <a:rPr lang="en-US" sz="1800" dirty="0" smtClean="0"/>
              <a:t>VK </a:t>
            </a:r>
            <a:r>
              <a:rPr lang="ru-RU" sz="1800" dirty="0" smtClean="0"/>
              <a:t>клипов)</a:t>
            </a:r>
          </a:p>
          <a:p>
            <a:pPr algn="just">
              <a:lnSpc>
                <a:spcPct val="150000"/>
              </a:lnSpc>
            </a:pPr>
            <a:r>
              <a:rPr lang="ru-RU" sz="1800" dirty="0" smtClean="0"/>
              <a:t>Определитесь с местом съемки (не стоит снимать где попало, всегда ищите красивое место)</a:t>
            </a:r>
          </a:p>
          <a:p>
            <a:pPr>
              <a:lnSpc>
                <a:spcPct val="150000"/>
              </a:lnSpc>
            </a:pPr>
            <a:endParaRPr lang="ru-RU" sz="1600" dirty="0" smtClean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8EBDEABA-F272-B24B-A4BD-BED756F22707}"/>
              </a:ext>
            </a:extLst>
          </p:cNvPr>
          <p:cNvSpPr/>
          <p:nvPr/>
        </p:nvSpPr>
        <p:spPr>
          <a:xfrm>
            <a:off x="7543796" y="2375750"/>
            <a:ext cx="2788755" cy="2788755"/>
          </a:xfrm>
          <a:prstGeom prst="ellipse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grpSp>
        <p:nvGrpSpPr>
          <p:cNvPr id="17" name="Gráfico 626">
            <a:extLst>
              <a:ext uri="{FF2B5EF4-FFF2-40B4-BE49-F238E27FC236}">
                <a16:creationId xmlns:a16="http://schemas.microsoft.com/office/drawing/2014/main" id="{DA631F70-C2B9-834D-A750-7778EAD39CBB}"/>
              </a:ext>
            </a:extLst>
          </p:cNvPr>
          <p:cNvGrpSpPr/>
          <p:nvPr/>
        </p:nvGrpSpPr>
        <p:grpSpPr>
          <a:xfrm rot="20655270">
            <a:off x="7653863" y="1719852"/>
            <a:ext cx="540154" cy="885902"/>
            <a:chOff x="5728160" y="3844101"/>
            <a:chExt cx="744338" cy="1220782"/>
          </a:xfrm>
          <a:solidFill>
            <a:srgbClr val="262626"/>
          </a:solidFill>
        </p:grpSpPr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EDA8E993-CBAB-9F43-B4AF-C63C5D19AD32}"/>
                </a:ext>
              </a:extLst>
            </p:cNvPr>
            <p:cNvSpPr/>
            <p:nvPr/>
          </p:nvSpPr>
          <p:spPr>
            <a:xfrm>
              <a:off x="5728160" y="3844101"/>
              <a:ext cx="744338" cy="1220782"/>
            </a:xfrm>
            <a:custGeom>
              <a:avLst/>
              <a:gdLst>
                <a:gd name="connsiteX0" fmla="*/ 212673 w 744338"/>
                <a:gd name="connsiteY0" fmla="*/ 49400 h 1220782"/>
                <a:gd name="connsiteX1" fmla="*/ 318479 w 744338"/>
                <a:gd name="connsiteY1" fmla="*/ 26505 h 1220782"/>
                <a:gd name="connsiteX2" fmla="*/ 437275 w 744338"/>
                <a:gd name="connsiteY2" fmla="*/ 23201 h 1220782"/>
                <a:gd name="connsiteX3" fmla="*/ 616295 w 744338"/>
                <a:gd name="connsiteY3" fmla="*/ 95189 h 1220782"/>
                <a:gd name="connsiteX4" fmla="*/ 711473 w 744338"/>
                <a:gd name="connsiteY4" fmla="*/ 250967 h 1220782"/>
                <a:gd name="connsiteX5" fmla="*/ 706041 w 744338"/>
                <a:gd name="connsiteY5" fmla="*/ 470000 h 1220782"/>
                <a:gd name="connsiteX6" fmla="*/ 607792 w 744338"/>
                <a:gd name="connsiteY6" fmla="*/ 622001 h 1220782"/>
                <a:gd name="connsiteX7" fmla="*/ 509072 w 744338"/>
                <a:gd name="connsiteY7" fmla="*/ 772586 h 1220782"/>
                <a:gd name="connsiteX8" fmla="*/ 469631 w 744338"/>
                <a:gd name="connsiteY8" fmla="*/ 920103 h 1220782"/>
                <a:gd name="connsiteX9" fmla="*/ 465616 w 744338"/>
                <a:gd name="connsiteY9" fmla="*/ 969433 h 1220782"/>
                <a:gd name="connsiteX10" fmla="*/ 412004 w 744338"/>
                <a:gd name="connsiteY10" fmla="*/ 978638 h 1220782"/>
                <a:gd name="connsiteX11" fmla="*/ 274314 w 744338"/>
                <a:gd name="connsiteY11" fmla="*/ 999408 h 1220782"/>
                <a:gd name="connsiteX12" fmla="*/ 311158 w 744338"/>
                <a:gd name="connsiteY12" fmla="*/ 979818 h 1220782"/>
                <a:gd name="connsiteX13" fmla="*/ 297459 w 744338"/>
                <a:gd name="connsiteY13" fmla="*/ 975806 h 1220782"/>
                <a:gd name="connsiteX14" fmla="*/ 271244 w 744338"/>
                <a:gd name="connsiteY14" fmla="*/ 956924 h 1220782"/>
                <a:gd name="connsiteX15" fmla="*/ 242903 w 744338"/>
                <a:gd name="connsiteY15" fmla="*/ 904289 h 1220782"/>
                <a:gd name="connsiteX16" fmla="*/ 242195 w 744338"/>
                <a:gd name="connsiteY16" fmla="*/ 866289 h 1220782"/>
                <a:gd name="connsiteX17" fmla="*/ 228733 w 744338"/>
                <a:gd name="connsiteY17" fmla="*/ 928600 h 1220782"/>
                <a:gd name="connsiteX18" fmla="*/ 252114 w 744338"/>
                <a:gd name="connsiteY18" fmla="*/ 971085 h 1220782"/>
                <a:gd name="connsiteX19" fmla="*/ 254948 w 744338"/>
                <a:gd name="connsiteY19" fmla="*/ 974862 h 1220782"/>
                <a:gd name="connsiteX20" fmla="*/ 261325 w 744338"/>
                <a:gd name="connsiteY20" fmla="*/ 983123 h 1220782"/>
                <a:gd name="connsiteX21" fmla="*/ 210547 w 744338"/>
                <a:gd name="connsiteY21" fmla="*/ 942290 h 1220782"/>
                <a:gd name="connsiteX22" fmla="*/ 215979 w 744338"/>
                <a:gd name="connsiteY22" fmla="*/ 866525 h 1220782"/>
                <a:gd name="connsiteX23" fmla="*/ 120801 w 744338"/>
                <a:gd name="connsiteY23" fmla="*/ 617281 h 1220782"/>
                <a:gd name="connsiteX24" fmla="*/ 34834 w 744338"/>
                <a:gd name="connsiteY24" fmla="*/ 229960 h 1220782"/>
                <a:gd name="connsiteX25" fmla="*/ 103324 w 744338"/>
                <a:gd name="connsiteY25" fmla="*/ 123512 h 1220782"/>
                <a:gd name="connsiteX26" fmla="*/ 151031 w 744338"/>
                <a:gd name="connsiteY26" fmla="*/ 84096 h 1220782"/>
                <a:gd name="connsiteX27" fmla="*/ 177247 w 744338"/>
                <a:gd name="connsiteY27" fmla="*/ 66866 h 1220782"/>
                <a:gd name="connsiteX28" fmla="*/ 193070 w 744338"/>
                <a:gd name="connsiteY28" fmla="*/ 59785 h 1220782"/>
                <a:gd name="connsiteX29" fmla="*/ 198030 w 744338"/>
                <a:gd name="connsiteY29" fmla="*/ 57897 h 1220782"/>
                <a:gd name="connsiteX30" fmla="*/ 168744 w 744338"/>
                <a:gd name="connsiteY30" fmla="*/ 91177 h 1220782"/>
                <a:gd name="connsiteX31" fmla="*/ 134972 w 744338"/>
                <a:gd name="connsiteY31" fmla="*/ 127761 h 1220782"/>
                <a:gd name="connsiteX32" fmla="*/ 68134 w 744338"/>
                <a:gd name="connsiteY32" fmla="*/ 202109 h 1220782"/>
                <a:gd name="connsiteX33" fmla="*/ 57506 w 744338"/>
                <a:gd name="connsiteY33" fmla="*/ 413589 h 1220782"/>
                <a:gd name="connsiteX34" fmla="*/ 49476 w 744338"/>
                <a:gd name="connsiteY34" fmla="*/ 288023 h 1220782"/>
                <a:gd name="connsiteX35" fmla="*/ 90571 w 744338"/>
                <a:gd name="connsiteY35" fmla="*/ 187003 h 1220782"/>
                <a:gd name="connsiteX36" fmla="*/ 202281 w 744338"/>
                <a:gd name="connsiteY36" fmla="*/ 85748 h 1220782"/>
                <a:gd name="connsiteX37" fmla="*/ 242431 w 744338"/>
                <a:gd name="connsiteY37" fmla="*/ 66630 h 1220782"/>
                <a:gd name="connsiteX38" fmla="*/ 229914 w 744338"/>
                <a:gd name="connsiteY38" fmla="*/ 58133 h 1220782"/>
                <a:gd name="connsiteX39" fmla="*/ 212673 w 744338"/>
                <a:gd name="connsiteY39" fmla="*/ 49400 h 1220782"/>
                <a:gd name="connsiteX40" fmla="*/ 513323 w 744338"/>
                <a:gd name="connsiteY40" fmla="*/ 1152826 h 1220782"/>
                <a:gd name="connsiteX41" fmla="*/ 476952 w 744338"/>
                <a:gd name="connsiteY41" fmla="*/ 1176901 h 1220782"/>
                <a:gd name="connsiteX42" fmla="*/ 410587 w 744338"/>
                <a:gd name="connsiteY42" fmla="*/ 1203336 h 1220782"/>
                <a:gd name="connsiteX43" fmla="*/ 339262 w 744338"/>
                <a:gd name="connsiteY43" fmla="*/ 1202864 h 1220782"/>
                <a:gd name="connsiteX44" fmla="*/ 356503 w 744338"/>
                <a:gd name="connsiteY44" fmla="*/ 1181149 h 1220782"/>
                <a:gd name="connsiteX45" fmla="*/ 223065 w 744338"/>
                <a:gd name="connsiteY45" fmla="*/ 1174068 h 1220782"/>
                <a:gd name="connsiteX46" fmla="*/ 200864 w 744338"/>
                <a:gd name="connsiteY46" fmla="*/ 1042365 h 1220782"/>
                <a:gd name="connsiteX47" fmla="*/ 228260 w 744338"/>
                <a:gd name="connsiteY47" fmla="*/ 1017110 h 1220782"/>
                <a:gd name="connsiteX48" fmla="*/ 202517 w 744338"/>
                <a:gd name="connsiteY48" fmla="*/ 1132528 h 1220782"/>
                <a:gd name="connsiteX49" fmla="*/ 229441 w 744338"/>
                <a:gd name="connsiteY49" fmla="*/ 1059831 h 1220782"/>
                <a:gd name="connsiteX50" fmla="*/ 232512 w 744338"/>
                <a:gd name="connsiteY50" fmla="*/ 1099720 h 1220782"/>
                <a:gd name="connsiteX51" fmla="*/ 247154 w 744338"/>
                <a:gd name="connsiteY51" fmla="*/ 1125919 h 1220782"/>
                <a:gd name="connsiteX52" fmla="*/ 274787 w 744338"/>
                <a:gd name="connsiteY52" fmla="*/ 1039769 h 1220782"/>
                <a:gd name="connsiteX53" fmla="*/ 256601 w 744338"/>
                <a:gd name="connsiteY53" fmla="*/ 1016402 h 1220782"/>
                <a:gd name="connsiteX54" fmla="*/ 404919 w 744338"/>
                <a:gd name="connsiteY54" fmla="*/ 1007433 h 1220782"/>
                <a:gd name="connsiteX55" fmla="*/ 412476 w 744338"/>
                <a:gd name="connsiteY55" fmla="*/ 1014278 h 1220782"/>
                <a:gd name="connsiteX56" fmla="*/ 470575 w 744338"/>
                <a:gd name="connsiteY56" fmla="*/ 984303 h 1220782"/>
                <a:gd name="connsiteX57" fmla="*/ 490178 w 744338"/>
                <a:gd name="connsiteY57" fmla="*/ 997992 h 1220782"/>
                <a:gd name="connsiteX58" fmla="*/ 518282 w 744338"/>
                <a:gd name="connsiteY58" fmla="*/ 1119074 h 1220782"/>
                <a:gd name="connsiteX59" fmla="*/ 486399 w 744338"/>
                <a:gd name="connsiteY59" fmla="*/ 1152118 h 1220782"/>
                <a:gd name="connsiteX60" fmla="*/ 502223 w 744338"/>
                <a:gd name="connsiteY60" fmla="*/ 1153770 h 1220782"/>
                <a:gd name="connsiteX61" fmla="*/ 513323 w 744338"/>
                <a:gd name="connsiteY61" fmla="*/ 1152826 h 1220782"/>
                <a:gd name="connsiteX62" fmla="*/ 488288 w 744338"/>
                <a:gd name="connsiteY62" fmla="*/ 1165099 h 1220782"/>
                <a:gd name="connsiteX63" fmla="*/ 481439 w 744338"/>
                <a:gd name="connsiteY63" fmla="*/ 1162031 h 1220782"/>
                <a:gd name="connsiteX64" fmla="*/ 488288 w 744338"/>
                <a:gd name="connsiteY64" fmla="*/ 1165099 h 1220782"/>
                <a:gd name="connsiteX65" fmla="*/ 362644 w 744338"/>
                <a:gd name="connsiteY65" fmla="*/ 1183037 h 1220782"/>
                <a:gd name="connsiteX66" fmla="*/ 360518 w 744338"/>
                <a:gd name="connsiteY66" fmla="*/ 1180205 h 1220782"/>
                <a:gd name="connsiteX67" fmla="*/ 362644 w 744338"/>
                <a:gd name="connsiteY67" fmla="*/ 1183037 h 1220782"/>
                <a:gd name="connsiteX68" fmla="*/ 152212 w 744338"/>
                <a:gd name="connsiteY68" fmla="*/ 1121198 h 1220782"/>
                <a:gd name="connsiteX69" fmla="*/ 187875 w 744338"/>
                <a:gd name="connsiteY69" fmla="*/ 1180205 h 1220782"/>
                <a:gd name="connsiteX70" fmla="*/ 213381 w 744338"/>
                <a:gd name="connsiteY70" fmla="*/ 1187286 h 1220782"/>
                <a:gd name="connsiteX71" fmla="*/ 310921 w 744338"/>
                <a:gd name="connsiteY71" fmla="*/ 1209708 h 1220782"/>
                <a:gd name="connsiteX72" fmla="*/ 521353 w 744338"/>
                <a:gd name="connsiteY72" fmla="*/ 999408 h 1220782"/>
                <a:gd name="connsiteX73" fmla="*/ 510961 w 744338"/>
                <a:gd name="connsiteY73" fmla="*/ 977222 h 1220782"/>
                <a:gd name="connsiteX74" fmla="*/ 604014 w 744338"/>
                <a:gd name="connsiteY74" fmla="*/ 656933 h 1220782"/>
                <a:gd name="connsiteX75" fmla="*/ 656681 w 744338"/>
                <a:gd name="connsiteY75" fmla="*/ 579280 h 1220782"/>
                <a:gd name="connsiteX76" fmla="*/ 741703 w 744338"/>
                <a:gd name="connsiteY76" fmla="*/ 403912 h 1220782"/>
                <a:gd name="connsiteX77" fmla="*/ 707930 w 744338"/>
                <a:gd name="connsiteY77" fmla="*/ 177562 h 1220782"/>
                <a:gd name="connsiteX78" fmla="*/ 581105 w 744338"/>
                <a:gd name="connsiteY78" fmla="*/ 38070 h 1220782"/>
                <a:gd name="connsiteX79" fmla="*/ 252350 w 744338"/>
                <a:gd name="connsiteY79" fmla="*/ 17536 h 1220782"/>
                <a:gd name="connsiteX80" fmla="*/ 125997 w 744338"/>
                <a:gd name="connsiteY80" fmla="*/ 86220 h 1220782"/>
                <a:gd name="connsiteX81" fmla="*/ 3659 w 744338"/>
                <a:gd name="connsiteY81" fmla="*/ 414533 h 1220782"/>
                <a:gd name="connsiteX82" fmla="*/ 135208 w 744338"/>
                <a:gd name="connsiteY82" fmla="*/ 674163 h 1220782"/>
                <a:gd name="connsiteX83" fmla="*/ 173704 w 744338"/>
                <a:gd name="connsiteY83" fmla="*/ 766214 h 1220782"/>
                <a:gd name="connsiteX84" fmla="*/ 198502 w 744338"/>
                <a:gd name="connsiteY84" fmla="*/ 978874 h 1220782"/>
                <a:gd name="connsiteX85" fmla="*/ 152212 w 744338"/>
                <a:gd name="connsiteY85" fmla="*/ 1121198 h 1220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744338" h="1220782">
                  <a:moveTo>
                    <a:pt x="212673" y="49400"/>
                  </a:moveTo>
                  <a:cubicBezTo>
                    <a:pt x="255657" y="37126"/>
                    <a:pt x="264867" y="28393"/>
                    <a:pt x="318479" y="26505"/>
                  </a:cubicBezTo>
                  <a:cubicBezTo>
                    <a:pt x="360046" y="24853"/>
                    <a:pt x="392874" y="18480"/>
                    <a:pt x="437275" y="23201"/>
                  </a:cubicBezTo>
                  <a:cubicBezTo>
                    <a:pt x="504584" y="30282"/>
                    <a:pt x="579688" y="53648"/>
                    <a:pt x="616295" y="95189"/>
                  </a:cubicBezTo>
                  <a:cubicBezTo>
                    <a:pt x="649831" y="133189"/>
                    <a:pt x="696358" y="190072"/>
                    <a:pt x="711473" y="250967"/>
                  </a:cubicBezTo>
                  <a:cubicBezTo>
                    <a:pt x="727060" y="315402"/>
                    <a:pt x="732256" y="411465"/>
                    <a:pt x="706041" y="470000"/>
                  </a:cubicBezTo>
                  <a:lnTo>
                    <a:pt x="607792" y="622001"/>
                  </a:lnTo>
                  <a:cubicBezTo>
                    <a:pt x="574728" y="664958"/>
                    <a:pt x="531272" y="717592"/>
                    <a:pt x="509072" y="772586"/>
                  </a:cubicBezTo>
                  <a:cubicBezTo>
                    <a:pt x="499625" y="795953"/>
                    <a:pt x="470103" y="891544"/>
                    <a:pt x="469631" y="920103"/>
                  </a:cubicBezTo>
                  <a:cubicBezTo>
                    <a:pt x="469394" y="934265"/>
                    <a:pt x="480967" y="948191"/>
                    <a:pt x="465616" y="969433"/>
                  </a:cubicBezTo>
                  <a:cubicBezTo>
                    <a:pt x="455224" y="984067"/>
                    <a:pt x="433968" y="984067"/>
                    <a:pt x="412004" y="978638"/>
                  </a:cubicBezTo>
                  <a:cubicBezTo>
                    <a:pt x="361463" y="966129"/>
                    <a:pt x="325564" y="1004365"/>
                    <a:pt x="274314" y="999408"/>
                  </a:cubicBezTo>
                  <a:lnTo>
                    <a:pt x="311158" y="979818"/>
                  </a:lnTo>
                  <a:cubicBezTo>
                    <a:pt x="288957" y="964476"/>
                    <a:pt x="313519" y="985011"/>
                    <a:pt x="297459" y="975806"/>
                  </a:cubicBezTo>
                  <a:lnTo>
                    <a:pt x="271244" y="956924"/>
                  </a:lnTo>
                  <a:cubicBezTo>
                    <a:pt x="251878" y="947010"/>
                    <a:pt x="241722" y="934265"/>
                    <a:pt x="242903" y="904289"/>
                  </a:cubicBezTo>
                  <a:cubicBezTo>
                    <a:pt x="243376" y="894848"/>
                    <a:pt x="249044" y="877854"/>
                    <a:pt x="242195" y="866289"/>
                  </a:cubicBezTo>
                  <a:cubicBezTo>
                    <a:pt x="228969" y="877618"/>
                    <a:pt x="225426" y="907122"/>
                    <a:pt x="228733" y="928600"/>
                  </a:cubicBezTo>
                  <a:cubicBezTo>
                    <a:pt x="232748" y="953619"/>
                    <a:pt x="241250" y="958340"/>
                    <a:pt x="252114" y="971085"/>
                  </a:cubicBezTo>
                  <a:cubicBezTo>
                    <a:pt x="252823" y="972029"/>
                    <a:pt x="254240" y="973917"/>
                    <a:pt x="254948" y="974862"/>
                  </a:cubicBezTo>
                  <a:lnTo>
                    <a:pt x="261325" y="983123"/>
                  </a:lnTo>
                  <a:cubicBezTo>
                    <a:pt x="228260" y="980526"/>
                    <a:pt x="210311" y="976514"/>
                    <a:pt x="210547" y="942290"/>
                  </a:cubicBezTo>
                  <a:cubicBezTo>
                    <a:pt x="210784" y="923644"/>
                    <a:pt x="216216" y="886351"/>
                    <a:pt x="215979" y="866525"/>
                  </a:cubicBezTo>
                  <a:cubicBezTo>
                    <a:pt x="214798" y="783444"/>
                    <a:pt x="159770" y="681952"/>
                    <a:pt x="120801" y="617281"/>
                  </a:cubicBezTo>
                  <a:cubicBezTo>
                    <a:pt x="24914" y="458435"/>
                    <a:pt x="-10984" y="417130"/>
                    <a:pt x="34834" y="229960"/>
                  </a:cubicBezTo>
                  <a:cubicBezTo>
                    <a:pt x="46879" y="180631"/>
                    <a:pt x="71441" y="153724"/>
                    <a:pt x="103324" y="123512"/>
                  </a:cubicBezTo>
                  <a:cubicBezTo>
                    <a:pt x="118676" y="108879"/>
                    <a:pt x="132374" y="97549"/>
                    <a:pt x="151031" y="84096"/>
                  </a:cubicBezTo>
                  <a:cubicBezTo>
                    <a:pt x="159534" y="77959"/>
                    <a:pt x="165674" y="73002"/>
                    <a:pt x="177247" y="66866"/>
                  </a:cubicBezTo>
                  <a:lnTo>
                    <a:pt x="193070" y="59785"/>
                  </a:lnTo>
                  <a:cubicBezTo>
                    <a:pt x="194724" y="59077"/>
                    <a:pt x="196613" y="58369"/>
                    <a:pt x="198030" y="57897"/>
                  </a:cubicBezTo>
                  <a:lnTo>
                    <a:pt x="168744" y="91177"/>
                  </a:lnTo>
                  <a:cubicBezTo>
                    <a:pt x="155283" y="103922"/>
                    <a:pt x="148197" y="114307"/>
                    <a:pt x="134972" y="127761"/>
                  </a:cubicBezTo>
                  <a:cubicBezTo>
                    <a:pt x="109701" y="152780"/>
                    <a:pt x="86792" y="172134"/>
                    <a:pt x="68134" y="202109"/>
                  </a:cubicBezTo>
                  <a:cubicBezTo>
                    <a:pt x="34125" y="255687"/>
                    <a:pt x="7674" y="363080"/>
                    <a:pt x="57506" y="413589"/>
                  </a:cubicBezTo>
                  <a:cubicBezTo>
                    <a:pt x="46406" y="353402"/>
                    <a:pt x="38140" y="356943"/>
                    <a:pt x="49476" y="288023"/>
                  </a:cubicBezTo>
                  <a:cubicBezTo>
                    <a:pt x="56562" y="245302"/>
                    <a:pt x="67190" y="214147"/>
                    <a:pt x="90571" y="187003"/>
                  </a:cubicBezTo>
                  <a:cubicBezTo>
                    <a:pt x="103797" y="171898"/>
                    <a:pt x="187166" y="90232"/>
                    <a:pt x="202281" y="85748"/>
                  </a:cubicBezTo>
                  <a:cubicBezTo>
                    <a:pt x="229677" y="77723"/>
                    <a:pt x="230858" y="99673"/>
                    <a:pt x="242431" y="66630"/>
                  </a:cubicBezTo>
                  <a:cubicBezTo>
                    <a:pt x="234165" y="54592"/>
                    <a:pt x="242431" y="65214"/>
                    <a:pt x="229914" y="58133"/>
                  </a:cubicBezTo>
                  <a:lnTo>
                    <a:pt x="212673" y="49400"/>
                  </a:lnTo>
                  <a:close/>
                  <a:moveTo>
                    <a:pt x="513323" y="1152826"/>
                  </a:moveTo>
                  <a:cubicBezTo>
                    <a:pt x="501750" y="1161795"/>
                    <a:pt x="494901" y="1169112"/>
                    <a:pt x="476952" y="1176901"/>
                  </a:cubicBezTo>
                  <a:lnTo>
                    <a:pt x="410587" y="1203336"/>
                  </a:lnTo>
                  <a:cubicBezTo>
                    <a:pt x="390040" y="1209236"/>
                    <a:pt x="360282" y="1205460"/>
                    <a:pt x="339262" y="1202864"/>
                  </a:cubicBezTo>
                  <a:lnTo>
                    <a:pt x="356503" y="1181149"/>
                  </a:lnTo>
                  <a:cubicBezTo>
                    <a:pt x="271953" y="1203572"/>
                    <a:pt x="311394" y="1192951"/>
                    <a:pt x="223065" y="1174068"/>
                  </a:cubicBezTo>
                  <a:cubicBezTo>
                    <a:pt x="127414" y="1153298"/>
                    <a:pt x="185749" y="1080366"/>
                    <a:pt x="200864" y="1042365"/>
                  </a:cubicBezTo>
                  <a:cubicBezTo>
                    <a:pt x="211256" y="1016638"/>
                    <a:pt x="203934" y="1023955"/>
                    <a:pt x="228260" y="1017110"/>
                  </a:cubicBezTo>
                  <a:cubicBezTo>
                    <a:pt x="220703" y="1055347"/>
                    <a:pt x="194487" y="1086502"/>
                    <a:pt x="202517" y="1132528"/>
                  </a:cubicBezTo>
                  <a:cubicBezTo>
                    <a:pt x="214798" y="1121670"/>
                    <a:pt x="218577" y="1088391"/>
                    <a:pt x="229441" y="1059831"/>
                  </a:cubicBezTo>
                  <a:cubicBezTo>
                    <a:pt x="242195" y="1075173"/>
                    <a:pt x="232748" y="1072577"/>
                    <a:pt x="232512" y="1099720"/>
                  </a:cubicBezTo>
                  <a:cubicBezTo>
                    <a:pt x="232275" y="1120490"/>
                    <a:pt x="230858" y="1119310"/>
                    <a:pt x="247154" y="1125919"/>
                  </a:cubicBezTo>
                  <a:cubicBezTo>
                    <a:pt x="259908" y="1077061"/>
                    <a:pt x="234873" y="1111285"/>
                    <a:pt x="274787" y="1039769"/>
                  </a:cubicBezTo>
                  <a:cubicBezTo>
                    <a:pt x="265104" y="1026079"/>
                    <a:pt x="262978" y="1034576"/>
                    <a:pt x="256601" y="1016402"/>
                  </a:cubicBezTo>
                  <a:cubicBezTo>
                    <a:pt x="302419" y="1014750"/>
                    <a:pt x="373744" y="989259"/>
                    <a:pt x="404919" y="1007433"/>
                  </a:cubicBezTo>
                  <a:cubicBezTo>
                    <a:pt x="415783" y="1014042"/>
                    <a:pt x="400431" y="1008613"/>
                    <a:pt x="412476" y="1014278"/>
                  </a:cubicBezTo>
                  <a:cubicBezTo>
                    <a:pt x="438692" y="1001297"/>
                    <a:pt x="446722" y="1000352"/>
                    <a:pt x="470575" y="984303"/>
                  </a:cubicBezTo>
                  <a:cubicBezTo>
                    <a:pt x="471520" y="985011"/>
                    <a:pt x="487580" y="995868"/>
                    <a:pt x="490178" y="997992"/>
                  </a:cubicBezTo>
                  <a:cubicBezTo>
                    <a:pt x="515212" y="1021359"/>
                    <a:pt x="528910" y="1092875"/>
                    <a:pt x="518282" y="1119074"/>
                  </a:cubicBezTo>
                  <a:cubicBezTo>
                    <a:pt x="512142" y="1133944"/>
                    <a:pt x="497971" y="1142913"/>
                    <a:pt x="486399" y="1152118"/>
                  </a:cubicBezTo>
                  <a:cubicBezTo>
                    <a:pt x="500097" y="1161795"/>
                    <a:pt x="479786" y="1155186"/>
                    <a:pt x="502223" y="1153770"/>
                  </a:cubicBezTo>
                  <a:cubicBezTo>
                    <a:pt x="514267" y="1153062"/>
                    <a:pt x="493484" y="1145037"/>
                    <a:pt x="513323" y="1152826"/>
                  </a:cubicBezTo>
                  <a:close/>
                  <a:moveTo>
                    <a:pt x="488288" y="1165099"/>
                  </a:moveTo>
                  <a:cubicBezTo>
                    <a:pt x="496554" y="1156602"/>
                    <a:pt x="481675" y="1162031"/>
                    <a:pt x="481439" y="1162031"/>
                  </a:cubicBezTo>
                  <a:cubicBezTo>
                    <a:pt x="467505" y="1156602"/>
                    <a:pt x="482856" y="1170528"/>
                    <a:pt x="488288" y="1165099"/>
                  </a:cubicBezTo>
                  <a:close/>
                  <a:moveTo>
                    <a:pt x="362644" y="1183037"/>
                  </a:moveTo>
                  <a:cubicBezTo>
                    <a:pt x="363352" y="1182093"/>
                    <a:pt x="360754" y="1180441"/>
                    <a:pt x="360518" y="1180205"/>
                  </a:cubicBezTo>
                  <a:lnTo>
                    <a:pt x="362644" y="1183037"/>
                  </a:lnTo>
                  <a:close/>
                  <a:moveTo>
                    <a:pt x="152212" y="1121198"/>
                  </a:moveTo>
                  <a:cubicBezTo>
                    <a:pt x="155991" y="1150230"/>
                    <a:pt x="162604" y="1171708"/>
                    <a:pt x="187875" y="1180205"/>
                  </a:cubicBezTo>
                  <a:cubicBezTo>
                    <a:pt x="194724" y="1182565"/>
                    <a:pt x="204171" y="1184454"/>
                    <a:pt x="213381" y="1187286"/>
                  </a:cubicBezTo>
                  <a:cubicBezTo>
                    <a:pt x="270772" y="1205224"/>
                    <a:pt x="280219" y="1195075"/>
                    <a:pt x="310921" y="1209708"/>
                  </a:cubicBezTo>
                  <a:cubicBezTo>
                    <a:pt x="387442" y="1245821"/>
                    <a:pt x="615822" y="1198143"/>
                    <a:pt x="521353" y="999408"/>
                  </a:cubicBezTo>
                  <a:cubicBezTo>
                    <a:pt x="516393" y="988787"/>
                    <a:pt x="515684" y="990675"/>
                    <a:pt x="510961" y="977222"/>
                  </a:cubicBezTo>
                  <a:cubicBezTo>
                    <a:pt x="467269" y="852600"/>
                    <a:pt x="535759" y="748040"/>
                    <a:pt x="604014" y="656933"/>
                  </a:cubicBezTo>
                  <a:cubicBezTo>
                    <a:pt x="623616" y="630498"/>
                    <a:pt x="637787" y="606659"/>
                    <a:pt x="656681" y="579280"/>
                  </a:cubicBezTo>
                  <a:cubicBezTo>
                    <a:pt x="690926" y="529951"/>
                    <a:pt x="734618" y="480385"/>
                    <a:pt x="741703" y="403912"/>
                  </a:cubicBezTo>
                  <a:cubicBezTo>
                    <a:pt x="748789" y="328620"/>
                    <a:pt x="742884" y="226892"/>
                    <a:pt x="707930" y="177562"/>
                  </a:cubicBezTo>
                  <a:cubicBezTo>
                    <a:pt x="660223" y="110531"/>
                    <a:pt x="653374" y="82916"/>
                    <a:pt x="581105" y="38070"/>
                  </a:cubicBezTo>
                  <a:cubicBezTo>
                    <a:pt x="507182" y="-7719"/>
                    <a:pt x="337845" y="-9135"/>
                    <a:pt x="252350" y="17536"/>
                  </a:cubicBezTo>
                  <a:cubicBezTo>
                    <a:pt x="161187" y="45859"/>
                    <a:pt x="172996" y="50816"/>
                    <a:pt x="125997" y="86220"/>
                  </a:cubicBezTo>
                  <a:cubicBezTo>
                    <a:pt x="18538" y="167177"/>
                    <a:pt x="-11456" y="264420"/>
                    <a:pt x="3659" y="414533"/>
                  </a:cubicBezTo>
                  <a:cubicBezTo>
                    <a:pt x="10980" y="488646"/>
                    <a:pt x="116786" y="634039"/>
                    <a:pt x="135208" y="674163"/>
                  </a:cubicBezTo>
                  <a:lnTo>
                    <a:pt x="173704" y="766214"/>
                  </a:lnTo>
                  <a:cubicBezTo>
                    <a:pt x="223773" y="869830"/>
                    <a:pt x="144655" y="917271"/>
                    <a:pt x="198502" y="978874"/>
                  </a:cubicBezTo>
                  <a:cubicBezTo>
                    <a:pt x="172996" y="1052987"/>
                    <a:pt x="144891" y="1066204"/>
                    <a:pt x="152212" y="112119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B07C664D-1206-CE4A-A2B1-41DC83BE4845}"/>
                </a:ext>
              </a:extLst>
            </p:cNvPr>
            <p:cNvSpPr/>
            <p:nvPr/>
          </p:nvSpPr>
          <p:spPr>
            <a:xfrm>
              <a:off x="5992463" y="3970295"/>
              <a:ext cx="186862" cy="509777"/>
            </a:xfrm>
            <a:custGeom>
              <a:avLst/>
              <a:gdLst>
                <a:gd name="connsiteX0" fmla="*/ 125973 w 186862"/>
                <a:gd name="connsiteY0" fmla="*/ 38387 h 509777"/>
                <a:gd name="connsiteX1" fmla="*/ 50397 w 186862"/>
                <a:gd name="connsiteY1" fmla="*/ 454738 h 509777"/>
                <a:gd name="connsiteX2" fmla="*/ 34337 w 186862"/>
                <a:gd name="connsiteY2" fmla="*/ 399744 h 509777"/>
                <a:gd name="connsiteX3" fmla="*/ 32448 w 186862"/>
                <a:gd name="connsiteY3" fmla="*/ 120288 h 509777"/>
                <a:gd name="connsiteX4" fmla="*/ 57482 w 186862"/>
                <a:gd name="connsiteY4" fmla="*/ 46884 h 509777"/>
                <a:gd name="connsiteX5" fmla="*/ 62678 w 186862"/>
                <a:gd name="connsiteY5" fmla="*/ 41219 h 509777"/>
                <a:gd name="connsiteX6" fmla="*/ 82281 w 186862"/>
                <a:gd name="connsiteY6" fmla="*/ 21629 h 509777"/>
                <a:gd name="connsiteX7" fmla="*/ 51578 w 186862"/>
                <a:gd name="connsiteY7" fmla="*/ 105182 h 509777"/>
                <a:gd name="connsiteX8" fmla="*/ 67874 w 186862"/>
                <a:gd name="connsiteY8" fmla="*/ 199593 h 509777"/>
                <a:gd name="connsiteX9" fmla="*/ 125973 w 186862"/>
                <a:gd name="connsiteY9" fmla="*/ 38387 h 509777"/>
                <a:gd name="connsiteX10" fmla="*/ 100702 w 186862"/>
                <a:gd name="connsiteY10" fmla="*/ 503596 h 509777"/>
                <a:gd name="connsiteX11" fmla="*/ 166359 w 186862"/>
                <a:gd name="connsiteY11" fmla="*/ 395732 h 509777"/>
                <a:gd name="connsiteX12" fmla="*/ 72597 w 186862"/>
                <a:gd name="connsiteY12" fmla="*/ 3219 h 509777"/>
                <a:gd name="connsiteX13" fmla="*/ 1509 w 186862"/>
                <a:gd name="connsiteY13" fmla="*/ 190860 h 509777"/>
                <a:gd name="connsiteX14" fmla="*/ 92 w 186862"/>
                <a:gd name="connsiteY14" fmla="*/ 271817 h 509777"/>
                <a:gd name="connsiteX15" fmla="*/ 42131 w 186862"/>
                <a:gd name="connsiteY15" fmla="*/ 484950 h 509777"/>
                <a:gd name="connsiteX16" fmla="*/ 66693 w 186862"/>
                <a:gd name="connsiteY16" fmla="*/ 504304 h 509777"/>
                <a:gd name="connsiteX17" fmla="*/ 82281 w 186862"/>
                <a:gd name="connsiteY17" fmla="*/ 509497 h 509777"/>
                <a:gd name="connsiteX18" fmla="*/ 100702 w 186862"/>
                <a:gd name="connsiteY18" fmla="*/ 503596 h 509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6862" h="509777">
                  <a:moveTo>
                    <a:pt x="125973" y="38387"/>
                  </a:moveTo>
                  <a:cubicBezTo>
                    <a:pt x="225402" y="153804"/>
                    <a:pt x="138962" y="603671"/>
                    <a:pt x="50397" y="454738"/>
                  </a:cubicBezTo>
                  <a:cubicBezTo>
                    <a:pt x="36699" y="431608"/>
                    <a:pt x="38352" y="431372"/>
                    <a:pt x="34337" y="399744"/>
                  </a:cubicBezTo>
                  <a:cubicBezTo>
                    <a:pt x="21820" y="301793"/>
                    <a:pt x="19458" y="219183"/>
                    <a:pt x="32448" y="120288"/>
                  </a:cubicBezTo>
                  <a:cubicBezTo>
                    <a:pt x="38588" y="73791"/>
                    <a:pt x="38352" y="68126"/>
                    <a:pt x="57482" y="46884"/>
                  </a:cubicBezTo>
                  <a:lnTo>
                    <a:pt x="62678" y="41219"/>
                  </a:lnTo>
                  <a:cubicBezTo>
                    <a:pt x="76612" y="24697"/>
                    <a:pt x="57482" y="33194"/>
                    <a:pt x="82281" y="21629"/>
                  </a:cubicBezTo>
                  <a:cubicBezTo>
                    <a:pt x="76612" y="50188"/>
                    <a:pt x="57482" y="68126"/>
                    <a:pt x="51578" y="105182"/>
                  </a:cubicBezTo>
                  <a:lnTo>
                    <a:pt x="67874" y="199593"/>
                  </a:lnTo>
                  <a:cubicBezTo>
                    <a:pt x="69999" y="181891"/>
                    <a:pt x="44965" y="32014"/>
                    <a:pt x="125973" y="38387"/>
                  </a:cubicBezTo>
                  <a:close/>
                  <a:moveTo>
                    <a:pt x="100702" y="503596"/>
                  </a:moveTo>
                  <a:cubicBezTo>
                    <a:pt x="139671" y="475745"/>
                    <a:pt x="149118" y="464651"/>
                    <a:pt x="166359" y="395732"/>
                  </a:cubicBezTo>
                  <a:cubicBezTo>
                    <a:pt x="192102" y="293532"/>
                    <a:pt x="219734" y="-35962"/>
                    <a:pt x="72597" y="3219"/>
                  </a:cubicBezTo>
                  <a:cubicBezTo>
                    <a:pt x="19931" y="17144"/>
                    <a:pt x="1981" y="147431"/>
                    <a:pt x="1509" y="190860"/>
                  </a:cubicBezTo>
                  <a:lnTo>
                    <a:pt x="92" y="271817"/>
                  </a:lnTo>
                  <a:cubicBezTo>
                    <a:pt x="-380" y="327284"/>
                    <a:pt x="-617" y="443645"/>
                    <a:pt x="42131" y="484950"/>
                  </a:cubicBezTo>
                  <a:cubicBezTo>
                    <a:pt x="47091" y="489434"/>
                    <a:pt x="62442" y="501944"/>
                    <a:pt x="66693" y="504304"/>
                  </a:cubicBezTo>
                  <a:cubicBezTo>
                    <a:pt x="70708" y="506428"/>
                    <a:pt x="77085" y="509260"/>
                    <a:pt x="82281" y="509497"/>
                  </a:cubicBezTo>
                  <a:cubicBezTo>
                    <a:pt x="109677" y="510913"/>
                    <a:pt x="96215" y="506664"/>
                    <a:pt x="100702" y="50359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B16570F1-27F4-F748-8879-737551BF16E7}"/>
                </a:ext>
              </a:extLst>
            </p:cNvPr>
            <p:cNvSpPr/>
            <p:nvPr/>
          </p:nvSpPr>
          <p:spPr>
            <a:xfrm>
              <a:off x="6016792" y="4562233"/>
              <a:ext cx="137314" cy="153869"/>
            </a:xfrm>
            <a:custGeom>
              <a:avLst/>
              <a:gdLst>
                <a:gd name="connsiteX0" fmla="*/ 110383 w 137314"/>
                <a:gd name="connsiteY0" fmla="*/ 50678 h 153869"/>
                <a:gd name="connsiteX1" fmla="*/ 78027 w 137314"/>
                <a:gd name="connsiteY1" fmla="*/ 126207 h 153869"/>
                <a:gd name="connsiteX2" fmla="*/ 26068 w 137314"/>
                <a:gd name="connsiteY2" fmla="*/ 63424 h 153869"/>
                <a:gd name="connsiteX3" fmla="*/ 53228 w 137314"/>
                <a:gd name="connsiteY3" fmla="*/ 58703 h 153869"/>
                <a:gd name="connsiteX4" fmla="*/ 47324 w 137314"/>
                <a:gd name="connsiteY4" fmla="*/ 88679 h 153869"/>
                <a:gd name="connsiteX5" fmla="*/ 48741 w 137314"/>
                <a:gd name="connsiteY5" fmla="*/ 101424 h 153869"/>
                <a:gd name="connsiteX6" fmla="*/ 51575 w 137314"/>
                <a:gd name="connsiteY6" fmla="*/ 108269 h 153869"/>
                <a:gd name="connsiteX7" fmla="*/ 73303 w 137314"/>
                <a:gd name="connsiteY7" fmla="*/ 65784 h 153869"/>
                <a:gd name="connsiteX8" fmla="*/ 89127 w 137314"/>
                <a:gd name="connsiteY8" fmla="*/ 50678 h 153869"/>
                <a:gd name="connsiteX9" fmla="*/ 89599 w 137314"/>
                <a:gd name="connsiteY9" fmla="*/ 38877 h 153869"/>
                <a:gd name="connsiteX10" fmla="*/ 110383 w 137314"/>
                <a:gd name="connsiteY10" fmla="*/ 50678 h 153869"/>
                <a:gd name="connsiteX11" fmla="*/ 94086 w 137314"/>
                <a:gd name="connsiteY11" fmla="*/ 146741 h 153869"/>
                <a:gd name="connsiteX12" fmla="*/ 131166 w 137314"/>
                <a:gd name="connsiteY12" fmla="*/ 113225 h 153869"/>
                <a:gd name="connsiteX13" fmla="*/ 133291 w 137314"/>
                <a:gd name="connsiteY13" fmla="*/ 48318 h 153869"/>
                <a:gd name="connsiteX14" fmla="*/ 64092 w 137314"/>
                <a:gd name="connsiteY14" fmla="*/ 9846 h 153869"/>
                <a:gd name="connsiteX15" fmla="*/ 6938 w 137314"/>
                <a:gd name="connsiteY15" fmla="*/ 43125 h 153869"/>
                <a:gd name="connsiteX16" fmla="*/ 31264 w 137314"/>
                <a:gd name="connsiteY16" fmla="*/ 145561 h 153869"/>
                <a:gd name="connsiteX17" fmla="*/ 78027 w 137314"/>
                <a:gd name="connsiteY17" fmla="*/ 153114 h 153869"/>
                <a:gd name="connsiteX18" fmla="*/ 94086 w 137314"/>
                <a:gd name="connsiteY18" fmla="*/ 146741 h 15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7314" h="153869">
                  <a:moveTo>
                    <a:pt x="110383" y="50678"/>
                  </a:moveTo>
                  <a:cubicBezTo>
                    <a:pt x="119121" y="91275"/>
                    <a:pt x="116995" y="121958"/>
                    <a:pt x="78027" y="126207"/>
                  </a:cubicBezTo>
                  <a:cubicBezTo>
                    <a:pt x="26777" y="131872"/>
                    <a:pt x="27249" y="107797"/>
                    <a:pt x="26068" y="63424"/>
                  </a:cubicBezTo>
                  <a:cubicBezTo>
                    <a:pt x="43781" y="64132"/>
                    <a:pt x="40711" y="64840"/>
                    <a:pt x="53228" y="58703"/>
                  </a:cubicBezTo>
                  <a:cubicBezTo>
                    <a:pt x="50394" y="73573"/>
                    <a:pt x="47796" y="74989"/>
                    <a:pt x="47324" y="88679"/>
                  </a:cubicBezTo>
                  <a:cubicBezTo>
                    <a:pt x="47088" y="93399"/>
                    <a:pt x="48033" y="97412"/>
                    <a:pt x="48741" y="101424"/>
                  </a:cubicBezTo>
                  <a:lnTo>
                    <a:pt x="51575" y="108269"/>
                  </a:lnTo>
                  <a:cubicBezTo>
                    <a:pt x="66454" y="93871"/>
                    <a:pt x="56299" y="84902"/>
                    <a:pt x="73303" y="65784"/>
                  </a:cubicBezTo>
                  <a:cubicBezTo>
                    <a:pt x="81805" y="56343"/>
                    <a:pt x="84403" y="58703"/>
                    <a:pt x="89127" y="50678"/>
                  </a:cubicBezTo>
                  <a:cubicBezTo>
                    <a:pt x="92906" y="44306"/>
                    <a:pt x="88182" y="41709"/>
                    <a:pt x="89599" y="38877"/>
                  </a:cubicBezTo>
                  <a:cubicBezTo>
                    <a:pt x="100936" y="43125"/>
                    <a:pt x="102353" y="45250"/>
                    <a:pt x="110383" y="50678"/>
                  </a:cubicBezTo>
                  <a:close/>
                  <a:moveTo>
                    <a:pt x="94086" y="146741"/>
                  </a:moveTo>
                  <a:cubicBezTo>
                    <a:pt x="116995" y="136828"/>
                    <a:pt x="120538" y="141785"/>
                    <a:pt x="131166" y="113225"/>
                  </a:cubicBezTo>
                  <a:cubicBezTo>
                    <a:pt x="137779" y="95287"/>
                    <a:pt x="139904" y="69796"/>
                    <a:pt x="133291" y="48318"/>
                  </a:cubicBezTo>
                  <a:cubicBezTo>
                    <a:pt x="123372" y="15274"/>
                    <a:pt x="93142" y="26604"/>
                    <a:pt x="64092" y="9846"/>
                  </a:cubicBezTo>
                  <a:cubicBezTo>
                    <a:pt x="64092" y="9846"/>
                    <a:pt x="35279" y="-27447"/>
                    <a:pt x="6938" y="43125"/>
                  </a:cubicBezTo>
                  <a:cubicBezTo>
                    <a:pt x="-3690" y="69560"/>
                    <a:pt x="-6524" y="126915"/>
                    <a:pt x="31264" y="145561"/>
                  </a:cubicBezTo>
                  <a:cubicBezTo>
                    <a:pt x="42837" y="151226"/>
                    <a:pt x="62675" y="155710"/>
                    <a:pt x="78027" y="153114"/>
                  </a:cubicBezTo>
                  <a:cubicBezTo>
                    <a:pt x="97157" y="149810"/>
                    <a:pt x="89363" y="148866"/>
                    <a:pt x="94086" y="14674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1BAAC1C9-6238-0E4A-9765-1B7FBE33C15C}"/>
                </a:ext>
              </a:extLst>
            </p:cNvPr>
            <p:cNvSpPr/>
            <p:nvPr/>
          </p:nvSpPr>
          <p:spPr>
            <a:xfrm>
              <a:off x="6369093" y="4024492"/>
              <a:ext cx="59339" cy="218092"/>
            </a:xfrm>
            <a:custGeom>
              <a:avLst/>
              <a:gdLst>
                <a:gd name="connsiteX0" fmla="*/ 50465 w 59339"/>
                <a:gd name="connsiteY0" fmla="*/ 210539 h 218092"/>
                <a:gd name="connsiteX1" fmla="*/ 58495 w 59339"/>
                <a:gd name="connsiteY1" fmla="*/ 92526 h 218092"/>
                <a:gd name="connsiteX2" fmla="*/ 14566 w 59339"/>
                <a:gd name="connsiteY2" fmla="*/ 3 h 218092"/>
                <a:gd name="connsiteX3" fmla="*/ 43143 w 59339"/>
                <a:gd name="connsiteY3" fmla="*/ 81905 h 218092"/>
                <a:gd name="connsiteX4" fmla="*/ 47395 w 59339"/>
                <a:gd name="connsiteY4" fmla="*/ 218092 h 218092"/>
                <a:gd name="connsiteX5" fmla="*/ 50465 w 59339"/>
                <a:gd name="connsiteY5" fmla="*/ 210539 h 218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339" h="218092">
                  <a:moveTo>
                    <a:pt x="50465" y="210539"/>
                  </a:moveTo>
                  <a:cubicBezTo>
                    <a:pt x="50937" y="209123"/>
                    <a:pt x="62510" y="140675"/>
                    <a:pt x="58495" y="92526"/>
                  </a:cubicBezTo>
                  <a:cubicBezTo>
                    <a:pt x="56133" y="65147"/>
                    <a:pt x="34169" y="239"/>
                    <a:pt x="14566" y="3"/>
                  </a:cubicBezTo>
                  <a:cubicBezTo>
                    <a:pt x="-27945" y="-469"/>
                    <a:pt x="35350" y="48389"/>
                    <a:pt x="43143" y="81905"/>
                  </a:cubicBezTo>
                  <a:cubicBezTo>
                    <a:pt x="51882" y="118017"/>
                    <a:pt x="52354" y="177024"/>
                    <a:pt x="47395" y="218092"/>
                  </a:cubicBezTo>
                  <a:lnTo>
                    <a:pt x="50465" y="210539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A3A2E75B-EC69-094D-87D1-31E13CDA18A0}"/>
                </a:ext>
              </a:extLst>
            </p:cNvPr>
            <p:cNvSpPr/>
            <p:nvPr/>
          </p:nvSpPr>
          <p:spPr>
            <a:xfrm>
              <a:off x="6083305" y="4015054"/>
              <a:ext cx="28212" cy="153889"/>
            </a:xfrm>
            <a:custGeom>
              <a:avLst/>
              <a:gdLst>
                <a:gd name="connsiteX0" fmla="*/ 28046 w 28212"/>
                <a:gd name="connsiteY0" fmla="*/ 0 h 153889"/>
                <a:gd name="connsiteX1" fmla="*/ 7499 w 28212"/>
                <a:gd name="connsiteY1" fmla="*/ 26199 h 153889"/>
                <a:gd name="connsiteX2" fmla="*/ 6791 w 28212"/>
                <a:gd name="connsiteY2" fmla="*/ 153890 h 153889"/>
                <a:gd name="connsiteX3" fmla="*/ 13876 w 28212"/>
                <a:gd name="connsiteY3" fmla="*/ 72224 h 153889"/>
                <a:gd name="connsiteX4" fmla="*/ 28046 w 28212"/>
                <a:gd name="connsiteY4" fmla="*/ 0 h 15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12" h="153889">
                  <a:moveTo>
                    <a:pt x="28046" y="0"/>
                  </a:moveTo>
                  <a:cubicBezTo>
                    <a:pt x="9388" y="3776"/>
                    <a:pt x="12223" y="2124"/>
                    <a:pt x="7499" y="26199"/>
                  </a:cubicBezTo>
                  <a:cubicBezTo>
                    <a:pt x="1831" y="55230"/>
                    <a:pt x="-5727" y="131939"/>
                    <a:pt x="6791" y="153890"/>
                  </a:cubicBezTo>
                  <a:cubicBezTo>
                    <a:pt x="19308" y="132883"/>
                    <a:pt x="9388" y="96771"/>
                    <a:pt x="13876" y="72224"/>
                  </a:cubicBezTo>
                  <a:cubicBezTo>
                    <a:pt x="18599" y="46969"/>
                    <a:pt x="29699" y="25963"/>
                    <a:pt x="2804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980677D8-6628-7B4E-899A-CD9147912385}"/>
                </a:ext>
              </a:extLst>
            </p:cNvPr>
            <p:cNvSpPr/>
            <p:nvPr/>
          </p:nvSpPr>
          <p:spPr>
            <a:xfrm>
              <a:off x="5852966" y="3979650"/>
              <a:ext cx="65245" cy="137367"/>
            </a:xfrm>
            <a:custGeom>
              <a:avLst/>
              <a:gdLst>
                <a:gd name="connsiteX0" fmla="*/ 65194 w 65245"/>
                <a:gd name="connsiteY0" fmla="*/ 0 h 137367"/>
                <a:gd name="connsiteX1" fmla="*/ 20557 w 65245"/>
                <a:gd name="connsiteY1" fmla="*/ 56883 h 137367"/>
                <a:gd name="connsiteX2" fmla="*/ 3316 w 65245"/>
                <a:gd name="connsiteY2" fmla="*/ 137368 h 137367"/>
                <a:gd name="connsiteX3" fmla="*/ 51496 w 65245"/>
                <a:gd name="connsiteY3" fmla="*/ 28087 h 137367"/>
                <a:gd name="connsiteX4" fmla="*/ 65194 w 65245"/>
                <a:gd name="connsiteY4" fmla="*/ 0 h 137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45" h="137367">
                  <a:moveTo>
                    <a:pt x="65194" y="0"/>
                  </a:moveTo>
                  <a:cubicBezTo>
                    <a:pt x="43230" y="9677"/>
                    <a:pt x="31893" y="31156"/>
                    <a:pt x="20557" y="56883"/>
                  </a:cubicBezTo>
                  <a:cubicBezTo>
                    <a:pt x="11818" y="76945"/>
                    <a:pt x="-7784" y="114709"/>
                    <a:pt x="3316" y="137368"/>
                  </a:cubicBezTo>
                  <a:cubicBezTo>
                    <a:pt x="13472" y="117069"/>
                    <a:pt x="22446" y="64907"/>
                    <a:pt x="51496" y="28087"/>
                  </a:cubicBezTo>
                  <a:cubicBezTo>
                    <a:pt x="59289" y="18410"/>
                    <a:pt x="65902" y="14162"/>
                    <a:pt x="65194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BC646F8B-586A-DE4B-8D29-7D132C4A458D}"/>
                </a:ext>
              </a:extLst>
            </p:cNvPr>
            <p:cNvSpPr/>
            <p:nvPr/>
          </p:nvSpPr>
          <p:spPr>
            <a:xfrm>
              <a:off x="6207626" y="4020719"/>
              <a:ext cx="29497" cy="53578"/>
            </a:xfrm>
            <a:custGeom>
              <a:avLst/>
              <a:gdLst>
                <a:gd name="connsiteX0" fmla="*/ 3391 w 29497"/>
                <a:gd name="connsiteY0" fmla="*/ 0 h 53578"/>
                <a:gd name="connsiteX1" fmla="*/ 18506 w 29497"/>
                <a:gd name="connsiteY1" fmla="*/ 53578 h 53578"/>
                <a:gd name="connsiteX2" fmla="*/ 3391 w 29497"/>
                <a:gd name="connsiteY2" fmla="*/ 0 h 5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497" h="53578">
                  <a:moveTo>
                    <a:pt x="3391" y="0"/>
                  </a:moveTo>
                  <a:cubicBezTo>
                    <a:pt x="-5584" y="21714"/>
                    <a:pt x="4572" y="37528"/>
                    <a:pt x="18506" y="53578"/>
                  </a:cubicBezTo>
                  <a:cubicBezTo>
                    <a:pt x="30315" y="39889"/>
                    <a:pt x="40942" y="2360"/>
                    <a:pt x="3391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96AF327A-C182-384D-AB8E-72B8AF625E71}"/>
                </a:ext>
              </a:extLst>
            </p:cNvPr>
            <p:cNvSpPr/>
            <p:nvPr/>
          </p:nvSpPr>
          <p:spPr>
            <a:xfrm>
              <a:off x="6024203" y="4873249"/>
              <a:ext cx="20476" cy="71280"/>
            </a:xfrm>
            <a:custGeom>
              <a:avLst/>
              <a:gdLst>
                <a:gd name="connsiteX0" fmla="*/ 0 w 20476"/>
                <a:gd name="connsiteY0" fmla="*/ 71280 h 71280"/>
                <a:gd name="connsiteX1" fmla="*/ 17477 w 20476"/>
                <a:gd name="connsiteY1" fmla="*/ 34224 h 71280"/>
                <a:gd name="connsiteX2" fmla="*/ 11573 w 20476"/>
                <a:gd name="connsiteY2" fmla="*/ 0 h 71280"/>
                <a:gd name="connsiteX3" fmla="*/ 0 w 20476"/>
                <a:gd name="connsiteY3" fmla="*/ 71280 h 71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76" h="71280">
                  <a:moveTo>
                    <a:pt x="0" y="71280"/>
                  </a:moveTo>
                  <a:cubicBezTo>
                    <a:pt x="12281" y="62547"/>
                    <a:pt x="12281" y="57119"/>
                    <a:pt x="17477" y="34224"/>
                  </a:cubicBezTo>
                  <a:cubicBezTo>
                    <a:pt x="26452" y="-5429"/>
                    <a:pt x="12517" y="944"/>
                    <a:pt x="11573" y="0"/>
                  </a:cubicBezTo>
                  <a:cubicBezTo>
                    <a:pt x="-2362" y="12273"/>
                    <a:pt x="709" y="45081"/>
                    <a:pt x="0" y="7128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2873A0A5-0956-FD4D-A358-99EC0E6CDA1D}"/>
                </a:ext>
              </a:extLst>
            </p:cNvPr>
            <p:cNvSpPr/>
            <p:nvPr/>
          </p:nvSpPr>
          <p:spPr>
            <a:xfrm>
              <a:off x="5983344" y="4738632"/>
              <a:ext cx="35662" cy="29820"/>
            </a:xfrm>
            <a:custGeom>
              <a:avLst/>
              <a:gdLst>
                <a:gd name="connsiteX0" fmla="*/ 0 w 35662"/>
                <a:gd name="connsiteY0" fmla="*/ 81 h 29820"/>
                <a:gd name="connsiteX1" fmla="*/ 35662 w 35662"/>
                <a:gd name="connsiteY1" fmla="*/ 29821 h 29820"/>
                <a:gd name="connsiteX2" fmla="*/ 25507 w 35662"/>
                <a:gd name="connsiteY2" fmla="*/ 8814 h 29820"/>
                <a:gd name="connsiteX3" fmla="*/ 0 w 35662"/>
                <a:gd name="connsiteY3" fmla="*/ 81 h 29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62" h="29820">
                  <a:moveTo>
                    <a:pt x="0" y="81"/>
                  </a:moveTo>
                  <a:cubicBezTo>
                    <a:pt x="1181" y="24864"/>
                    <a:pt x="16060" y="24628"/>
                    <a:pt x="35662" y="29821"/>
                  </a:cubicBezTo>
                  <a:cubicBezTo>
                    <a:pt x="34954" y="12827"/>
                    <a:pt x="36607" y="18727"/>
                    <a:pt x="25507" y="8814"/>
                  </a:cubicBezTo>
                  <a:cubicBezTo>
                    <a:pt x="16532" y="1025"/>
                    <a:pt x="14407" y="-391"/>
                    <a:pt x="0" y="8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ACC6822B-46AC-2D43-84F8-6FFD276E8F94}"/>
                </a:ext>
              </a:extLst>
            </p:cNvPr>
            <p:cNvSpPr/>
            <p:nvPr/>
          </p:nvSpPr>
          <p:spPr>
            <a:xfrm>
              <a:off x="6233330" y="4125279"/>
              <a:ext cx="12875" cy="59478"/>
            </a:xfrm>
            <a:custGeom>
              <a:avLst/>
              <a:gdLst>
                <a:gd name="connsiteX0" fmla="*/ 11931 w 12875"/>
                <a:gd name="connsiteY0" fmla="*/ 0 h 59478"/>
                <a:gd name="connsiteX1" fmla="*/ 122 w 12875"/>
                <a:gd name="connsiteY1" fmla="*/ 30211 h 59478"/>
                <a:gd name="connsiteX2" fmla="*/ 12876 w 12875"/>
                <a:gd name="connsiteY2" fmla="*/ 59479 h 59478"/>
                <a:gd name="connsiteX3" fmla="*/ 11931 w 12875"/>
                <a:gd name="connsiteY3" fmla="*/ 0 h 59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75" h="59478">
                  <a:moveTo>
                    <a:pt x="11931" y="0"/>
                  </a:moveTo>
                  <a:cubicBezTo>
                    <a:pt x="6972" y="17230"/>
                    <a:pt x="1303" y="8497"/>
                    <a:pt x="122" y="30211"/>
                  </a:cubicBezTo>
                  <a:cubicBezTo>
                    <a:pt x="-586" y="44609"/>
                    <a:pt x="1540" y="55466"/>
                    <a:pt x="12876" y="59479"/>
                  </a:cubicBezTo>
                  <a:lnTo>
                    <a:pt x="11931" y="0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39" name="Gráfico 626">
            <a:extLst>
              <a:ext uri="{FF2B5EF4-FFF2-40B4-BE49-F238E27FC236}">
                <a16:creationId xmlns:a16="http://schemas.microsoft.com/office/drawing/2014/main" id="{949AB07B-B196-7949-82E7-846B979252CE}"/>
              </a:ext>
            </a:extLst>
          </p:cNvPr>
          <p:cNvGrpSpPr/>
          <p:nvPr/>
        </p:nvGrpSpPr>
        <p:grpSpPr>
          <a:xfrm rot="1453524">
            <a:off x="9950256" y="4171798"/>
            <a:ext cx="382904" cy="627998"/>
            <a:chOff x="5728160" y="3844101"/>
            <a:chExt cx="744338" cy="1220782"/>
          </a:xfrm>
          <a:solidFill>
            <a:srgbClr val="262626"/>
          </a:solidFill>
        </p:grpSpPr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2304EB6F-248B-2049-80AA-6FB0808D628A}"/>
                </a:ext>
              </a:extLst>
            </p:cNvPr>
            <p:cNvSpPr/>
            <p:nvPr/>
          </p:nvSpPr>
          <p:spPr>
            <a:xfrm>
              <a:off x="5728160" y="3844101"/>
              <a:ext cx="744338" cy="1220782"/>
            </a:xfrm>
            <a:custGeom>
              <a:avLst/>
              <a:gdLst>
                <a:gd name="connsiteX0" fmla="*/ 212673 w 744338"/>
                <a:gd name="connsiteY0" fmla="*/ 49400 h 1220782"/>
                <a:gd name="connsiteX1" fmla="*/ 318479 w 744338"/>
                <a:gd name="connsiteY1" fmla="*/ 26505 h 1220782"/>
                <a:gd name="connsiteX2" fmla="*/ 437275 w 744338"/>
                <a:gd name="connsiteY2" fmla="*/ 23201 h 1220782"/>
                <a:gd name="connsiteX3" fmla="*/ 616295 w 744338"/>
                <a:gd name="connsiteY3" fmla="*/ 95189 h 1220782"/>
                <a:gd name="connsiteX4" fmla="*/ 711473 w 744338"/>
                <a:gd name="connsiteY4" fmla="*/ 250967 h 1220782"/>
                <a:gd name="connsiteX5" fmla="*/ 706041 w 744338"/>
                <a:gd name="connsiteY5" fmla="*/ 470000 h 1220782"/>
                <a:gd name="connsiteX6" fmla="*/ 607792 w 744338"/>
                <a:gd name="connsiteY6" fmla="*/ 622001 h 1220782"/>
                <a:gd name="connsiteX7" fmla="*/ 509072 w 744338"/>
                <a:gd name="connsiteY7" fmla="*/ 772586 h 1220782"/>
                <a:gd name="connsiteX8" fmla="*/ 469631 w 744338"/>
                <a:gd name="connsiteY8" fmla="*/ 920103 h 1220782"/>
                <a:gd name="connsiteX9" fmla="*/ 465616 w 744338"/>
                <a:gd name="connsiteY9" fmla="*/ 969433 h 1220782"/>
                <a:gd name="connsiteX10" fmla="*/ 412004 w 744338"/>
                <a:gd name="connsiteY10" fmla="*/ 978638 h 1220782"/>
                <a:gd name="connsiteX11" fmla="*/ 274314 w 744338"/>
                <a:gd name="connsiteY11" fmla="*/ 999408 h 1220782"/>
                <a:gd name="connsiteX12" fmla="*/ 311158 w 744338"/>
                <a:gd name="connsiteY12" fmla="*/ 979818 h 1220782"/>
                <a:gd name="connsiteX13" fmla="*/ 297459 w 744338"/>
                <a:gd name="connsiteY13" fmla="*/ 975806 h 1220782"/>
                <a:gd name="connsiteX14" fmla="*/ 271244 w 744338"/>
                <a:gd name="connsiteY14" fmla="*/ 956924 h 1220782"/>
                <a:gd name="connsiteX15" fmla="*/ 242903 w 744338"/>
                <a:gd name="connsiteY15" fmla="*/ 904289 h 1220782"/>
                <a:gd name="connsiteX16" fmla="*/ 242195 w 744338"/>
                <a:gd name="connsiteY16" fmla="*/ 866289 h 1220782"/>
                <a:gd name="connsiteX17" fmla="*/ 228733 w 744338"/>
                <a:gd name="connsiteY17" fmla="*/ 928600 h 1220782"/>
                <a:gd name="connsiteX18" fmla="*/ 252114 w 744338"/>
                <a:gd name="connsiteY18" fmla="*/ 971085 h 1220782"/>
                <a:gd name="connsiteX19" fmla="*/ 254948 w 744338"/>
                <a:gd name="connsiteY19" fmla="*/ 974862 h 1220782"/>
                <a:gd name="connsiteX20" fmla="*/ 261325 w 744338"/>
                <a:gd name="connsiteY20" fmla="*/ 983123 h 1220782"/>
                <a:gd name="connsiteX21" fmla="*/ 210547 w 744338"/>
                <a:gd name="connsiteY21" fmla="*/ 942290 h 1220782"/>
                <a:gd name="connsiteX22" fmla="*/ 215979 w 744338"/>
                <a:gd name="connsiteY22" fmla="*/ 866525 h 1220782"/>
                <a:gd name="connsiteX23" fmla="*/ 120801 w 744338"/>
                <a:gd name="connsiteY23" fmla="*/ 617281 h 1220782"/>
                <a:gd name="connsiteX24" fmla="*/ 34834 w 744338"/>
                <a:gd name="connsiteY24" fmla="*/ 229960 h 1220782"/>
                <a:gd name="connsiteX25" fmla="*/ 103324 w 744338"/>
                <a:gd name="connsiteY25" fmla="*/ 123512 h 1220782"/>
                <a:gd name="connsiteX26" fmla="*/ 151031 w 744338"/>
                <a:gd name="connsiteY26" fmla="*/ 84096 h 1220782"/>
                <a:gd name="connsiteX27" fmla="*/ 177247 w 744338"/>
                <a:gd name="connsiteY27" fmla="*/ 66866 h 1220782"/>
                <a:gd name="connsiteX28" fmla="*/ 193070 w 744338"/>
                <a:gd name="connsiteY28" fmla="*/ 59785 h 1220782"/>
                <a:gd name="connsiteX29" fmla="*/ 198030 w 744338"/>
                <a:gd name="connsiteY29" fmla="*/ 57897 h 1220782"/>
                <a:gd name="connsiteX30" fmla="*/ 168744 w 744338"/>
                <a:gd name="connsiteY30" fmla="*/ 91177 h 1220782"/>
                <a:gd name="connsiteX31" fmla="*/ 134972 w 744338"/>
                <a:gd name="connsiteY31" fmla="*/ 127761 h 1220782"/>
                <a:gd name="connsiteX32" fmla="*/ 68134 w 744338"/>
                <a:gd name="connsiteY32" fmla="*/ 202109 h 1220782"/>
                <a:gd name="connsiteX33" fmla="*/ 57506 w 744338"/>
                <a:gd name="connsiteY33" fmla="*/ 413589 h 1220782"/>
                <a:gd name="connsiteX34" fmla="*/ 49476 w 744338"/>
                <a:gd name="connsiteY34" fmla="*/ 288023 h 1220782"/>
                <a:gd name="connsiteX35" fmla="*/ 90571 w 744338"/>
                <a:gd name="connsiteY35" fmla="*/ 187003 h 1220782"/>
                <a:gd name="connsiteX36" fmla="*/ 202281 w 744338"/>
                <a:gd name="connsiteY36" fmla="*/ 85748 h 1220782"/>
                <a:gd name="connsiteX37" fmla="*/ 242431 w 744338"/>
                <a:gd name="connsiteY37" fmla="*/ 66630 h 1220782"/>
                <a:gd name="connsiteX38" fmla="*/ 229914 w 744338"/>
                <a:gd name="connsiteY38" fmla="*/ 58133 h 1220782"/>
                <a:gd name="connsiteX39" fmla="*/ 212673 w 744338"/>
                <a:gd name="connsiteY39" fmla="*/ 49400 h 1220782"/>
                <a:gd name="connsiteX40" fmla="*/ 513323 w 744338"/>
                <a:gd name="connsiteY40" fmla="*/ 1152826 h 1220782"/>
                <a:gd name="connsiteX41" fmla="*/ 476952 w 744338"/>
                <a:gd name="connsiteY41" fmla="*/ 1176901 h 1220782"/>
                <a:gd name="connsiteX42" fmla="*/ 410587 w 744338"/>
                <a:gd name="connsiteY42" fmla="*/ 1203336 h 1220782"/>
                <a:gd name="connsiteX43" fmla="*/ 339262 w 744338"/>
                <a:gd name="connsiteY43" fmla="*/ 1202864 h 1220782"/>
                <a:gd name="connsiteX44" fmla="*/ 356503 w 744338"/>
                <a:gd name="connsiteY44" fmla="*/ 1181149 h 1220782"/>
                <a:gd name="connsiteX45" fmla="*/ 223065 w 744338"/>
                <a:gd name="connsiteY45" fmla="*/ 1174068 h 1220782"/>
                <a:gd name="connsiteX46" fmla="*/ 200864 w 744338"/>
                <a:gd name="connsiteY46" fmla="*/ 1042365 h 1220782"/>
                <a:gd name="connsiteX47" fmla="*/ 228260 w 744338"/>
                <a:gd name="connsiteY47" fmla="*/ 1017110 h 1220782"/>
                <a:gd name="connsiteX48" fmla="*/ 202517 w 744338"/>
                <a:gd name="connsiteY48" fmla="*/ 1132528 h 1220782"/>
                <a:gd name="connsiteX49" fmla="*/ 229441 w 744338"/>
                <a:gd name="connsiteY49" fmla="*/ 1059831 h 1220782"/>
                <a:gd name="connsiteX50" fmla="*/ 232512 w 744338"/>
                <a:gd name="connsiteY50" fmla="*/ 1099720 h 1220782"/>
                <a:gd name="connsiteX51" fmla="*/ 247154 w 744338"/>
                <a:gd name="connsiteY51" fmla="*/ 1125919 h 1220782"/>
                <a:gd name="connsiteX52" fmla="*/ 274787 w 744338"/>
                <a:gd name="connsiteY52" fmla="*/ 1039769 h 1220782"/>
                <a:gd name="connsiteX53" fmla="*/ 256601 w 744338"/>
                <a:gd name="connsiteY53" fmla="*/ 1016402 h 1220782"/>
                <a:gd name="connsiteX54" fmla="*/ 404919 w 744338"/>
                <a:gd name="connsiteY54" fmla="*/ 1007433 h 1220782"/>
                <a:gd name="connsiteX55" fmla="*/ 412476 w 744338"/>
                <a:gd name="connsiteY55" fmla="*/ 1014278 h 1220782"/>
                <a:gd name="connsiteX56" fmla="*/ 470575 w 744338"/>
                <a:gd name="connsiteY56" fmla="*/ 984303 h 1220782"/>
                <a:gd name="connsiteX57" fmla="*/ 490178 w 744338"/>
                <a:gd name="connsiteY57" fmla="*/ 997992 h 1220782"/>
                <a:gd name="connsiteX58" fmla="*/ 518282 w 744338"/>
                <a:gd name="connsiteY58" fmla="*/ 1119074 h 1220782"/>
                <a:gd name="connsiteX59" fmla="*/ 486399 w 744338"/>
                <a:gd name="connsiteY59" fmla="*/ 1152118 h 1220782"/>
                <a:gd name="connsiteX60" fmla="*/ 502223 w 744338"/>
                <a:gd name="connsiteY60" fmla="*/ 1153770 h 1220782"/>
                <a:gd name="connsiteX61" fmla="*/ 513323 w 744338"/>
                <a:gd name="connsiteY61" fmla="*/ 1152826 h 1220782"/>
                <a:gd name="connsiteX62" fmla="*/ 488288 w 744338"/>
                <a:gd name="connsiteY62" fmla="*/ 1165099 h 1220782"/>
                <a:gd name="connsiteX63" fmla="*/ 481439 w 744338"/>
                <a:gd name="connsiteY63" fmla="*/ 1162031 h 1220782"/>
                <a:gd name="connsiteX64" fmla="*/ 488288 w 744338"/>
                <a:gd name="connsiteY64" fmla="*/ 1165099 h 1220782"/>
                <a:gd name="connsiteX65" fmla="*/ 362644 w 744338"/>
                <a:gd name="connsiteY65" fmla="*/ 1183037 h 1220782"/>
                <a:gd name="connsiteX66" fmla="*/ 360518 w 744338"/>
                <a:gd name="connsiteY66" fmla="*/ 1180205 h 1220782"/>
                <a:gd name="connsiteX67" fmla="*/ 362644 w 744338"/>
                <a:gd name="connsiteY67" fmla="*/ 1183037 h 1220782"/>
                <a:gd name="connsiteX68" fmla="*/ 152212 w 744338"/>
                <a:gd name="connsiteY68" fmla="*/ 1121198 h 1220782"/>
                <a:gd name="connsiteX69" fmla="*/ 187875 w 744338"/>
                <a:gd name="connsiteY69" fmla="*/ 1180205 h 1220782"/>
                <a:gd name="connsiteX70" fmla="*/ 213381 w 744338"/>
                <a:gd name="connsiteY70" fmla="*/ 1187286 h 1220782"/>
                <a:gd name="connsiteX71" fmla="*/ 310921 w 744338"/>
                <a:gd name="connsiteY71" fmla="*/ 1209708 h 1220782"/>
                <a:gd name="connsiteX72" fmla="*/ 521353 w 744338"/>
                <a:gd name="connsiteY72" fmla="*/ 999408 h 1220782"/>
                <a:gd name="connsiteX73" fmla="*/ 510961 w 744338"/>
                <a:gd name="connsiteY73" fmla="*/ 977222 h 1220782"/>
                <a:gd name="connsiteX74" fmla="*/ 604014 w 744338"/>
                <a:gd name="connsiteY74" fmla="*/ 656933 h 1220782"/>
                <a:gd name="connsiteX75" fmla="*/ 656681 w 744338"/>
                <a:gd name="connsiteY75" fmla="*/ 579280 h 1220782"/>
                <a:gd name="connsiteX76" fmla="*/ 741703 w 744338"/>
                <a:gd name="connsiteY76" fmla="*/ 403912 h 1220782"/>
                <a:gd name="connsiteX77" fmla="*/ 707930 w 744338"/>
                <a:gd name="connsiteY77" fmla="*/ 177562 h 1220782"/>
                <a:gd name="connsiteX78" fmla="*/ 581105 w 744338"/>
                <a:gd name="connsiteY78" fmla="*/ 38070 h 1220782"/>
                <a:gd name="connsiteX79" fmla="*/ 252350 w 744338"/>
                <a:gd name="connsiteY79" fmla="*/ 17536 h 1220782"/>
                <a:gd name="connsiteX80" fmla="*/ 125997 w 744338"/>
                <a:gd name="connsiteY80" fmla="*/ 86220 h 1220782"/>
                <a:gd name="connsiteX81" fmla="*/ 3659 w 744338"/>
                <a:gd name="connsiteY81" fmla="*/ 414533 h 1220782"/>
                <a:gd name="connsiteX82" fmla="*/ 135208 w 744338"/>
                <a:gd name="connsiteY82" fmla="*/ 674163 h 1220782"/>
                <a:gd name="connsiteX83" fmla="*/ 173704 w 744338"/>
                <a:gd name="connsiteY83" fmla="*/ 766214 h 1220782"/>
                <a:gd name="connsiteX84" fmla="*/ 198502 w 744338"/>
                <a:gd name="connsiteY84" fmla="*/ 978874 h 1220782"/>
                <a:gd name="connsiteX85" fmla="*/ 152212 w 744338"/>
                <a:gd name="connsiteY85" fmla="*/ 1121198 h 1220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744338" h="1220782">
                  <a:moveTo>
                    <a:pt x="212673" y="49400"/>
                  </a:moveTo>
                  <a:cubicBezTo>
                    <a:pt x="255657" y="37126"/>
                    <a:pt x="264867" y="28393"/>
                    <a:pt x="318479" y="26505"/>
                  </a:cubicBezTo>
                  <a:cubicBezTo>
                    <a:pt x="360046" y="24853"/>
                    <a:pt x="392874" y="18480"/>
                    <a:pt x="437275" y="23201"/>
                  </a:cubicBezTo>
                  <a:cubicBezTo>
                    <a:pt x="504584" y="30282"/>
                    <a:pt x="579688" y="53648"/>
                    <a:pt x="616295" y="95189"/>
                  </a:cubicBezTo>
                  <a:cubicBezTo>
                    <a:pt x="649831" y="133189"/>
                    <a:pt x="696358" y="190072"/>
                    <a:pt x="711473" y="250967"/>
                  </a:cubicBezTo>
                  <a:cubicBezTo>
                    <a:pt x="727060" y="315402"/>
                    <a:pt x="732256" y="411465"/>
                    <a:pt x="706041" y="470000"/>
                  </a:cubicBezTo>
                  <a:lnTo>
                    <a:pt x="607792" y="622001"/>
                  </a:lnTo>
                  <a:cubicBezTo>
                    <a:pt x="574728" y="664958"/>
                    <a:pt x="531272" y="717592"/>
                    <a:pt x="509072" y="772586"/>
                  </a:cubicBezTo>
                  <a:cubicBezTo>
                    <a:pt x="499625" y="795953"/>
                    <a:pt x="470103" y="891544"/>
                    <a:pt x="469631" y="920103"/>
                  </a:cubicBezTo>
                  <a:cubicBezTo>
                    <a:pt x="469394" y="934265"/>
                    <a:pt x="480967" y="948191"/>
                    <a:pt x="465616" y="969433"/>
                  </a:cubicBezTo>
                  <a:cubicBezTo>
                    <a:pt x="455224" y="984067"/>
                    <a:pt x="433968" y="984067"/>
                    <a:pt x="412004" y="978638"/>
                  </a:cubicBezTo>
                  <a:cubicBezTo>
                    <a:pt x="361463" y="966129"/>
                    <a:pt x="325564" y="1004365"/>
                    <a:pt x="274314" y="999408"/>
                  </a:cubicBezTo>
                  <a:lnTo>
                    <a:pt x="311158" y="979818"/>
                  </a:lnTo>
                  <a:cubicBezTo>
                    <a:pt x="288957" y="964476"/>
                    <a:pt x="313519" y="985011"/>
                    <a:pt x="297459" y="975806"/>
                  </a:cubicBezTo>
                  <a:lnTo>
                    <a:pt x="271244" y="956924"/>
                  </a:lnTo>
                  <a:cubicBezTo>
                    <a:pt x="251878" y="947010"/>
                    <a:pt x="241722" y="934265"/>
                    <a:pt x="242903" y="904289"/>
                  </a:cubicBezTo>
                  <a:cubicBezTo>
                    <a:pt x="243376" y="894848"/>
                    <a:pt x="249044" y="877854"/>
                    <a:pt x="242195" y="866289"/>
                  </a:cubicBezTo>
                  <a:cubicBezTo>
                    <a:pt x="228969" y="877618"/>
                    <a:pt x="225426" y="907122"/>
                    <a:pt x="228733" y="928600"/>
                  </a:cubicBezTo>
                  <a:cubicBezTo>
                    <a:pt x="232748" y="953619"/>
                    <a:pt x="241250" y="958340"/>
                    <a:pt x="252114" y="971085"/>
                  </a:cubicBezTo>
                  <a:cubicBezTo>
                    <a:pt x="252823" y="972029"/>
                    <a:pt x="254240" y="973917"/>
                    <a:pt x="254948" y="974862"/>
                  </a:cubicBezTo>
                  <a:lnTo>
                    <a:pt x="261325" y="983123"/>
                  </a:lnTo>
                  <a:cubicBezTo>
                    <a:pt x="228260" y="980526"/>
                    <a:pt x="210311" y="976514"/>
                    <a:pt x="210547" y="942290"/>
                  </a:cubicBezTo>
                  <a:cubicBezTo>
                    <a:pt x="210784" y="923644"/>
                    <a:pt x="216216" y="886351"/>
                    <a:pt x="215979" y="866525"/>
                  </a:cubicBezTo>
                  <a:cubicBezTo>
                    <a:pt x="214798" y="783444"/>
                    <a:pt x="159770" y="681952"/>
                    <a:pt x="120801" y="617281"/>
                  </a:cubicBezTo>
                  <a:cubicBezTo>
                    <a:pt x="24914" y="458435"/>
                    <a:pt x="-10984" y="417130"/>
                    <a:pt x="34834" y="229960"/>
                  </a:cubicBezTo>
                  <a:cubicBezTo>
                    <a:pt x="46879" y="180631"/>
                    <a:pt x="71441" y="153724"/>
                    <a:pt x="103324" y="123512"/>
                  </a:cubicBezTo>
                  <a:cubicBezTo>
                    <a:pt x="118676" y="108879"/>
                    <a:pt x="132374" y="97549"/>
                    <a:pt x="151031" y="84096"/>
                  </a:cubicBezTo>
                  <a:cubicBezTo>
                    <a:pt x="159534" y="77959"/>
                    <a:pt x="165674" y="73002"/>
                    <a:pt x="177247" y="66866"/>
                  </a:cubicBezTo>
                  <a:lnTo>
                    <a:pt x="193070" y="59785"/>
                  </a:lnTo>
                  <a:cubicBezTo>
                    <a:pt x="194724" y="59077"/>
                    <a:pt x="196613" y="58369"/>
                    <a:pt x="198030" y="57897"/>
                  </a:cubicBezTo>
                  <a:lnTo>
                    <a:pt x="168744" y="91177"/>
                  </a:lnTo>
                  <a:cubicBezTo>
                    <a:pt x="155283" y="103922"/>
                    <a:pt x="148197" y="114307"/>
                    <a:pt x="134972" y="127761"/>
                  </a:cubicBezTo>
                  <a:cubicBezTo>
                    <a:pt x="109701" y="152780"/>
                    <a:pt x="86792" y="172134"/>
                    <a:pt x="68134" y="202109"/>
                  </a:cubicBezTo>
                  <a:cubicBezTo>
                    <a:pt x="34125" y="255687"/>
                    <a:pt x="7674" y="363080"/>
                    <a:pt x="57506" y="413589"/>
                  </a:cubicBezTo>
                  <a:cubicBezTo>
                    <a:pt x="46406" y="353402"/>
                    <a:pt x="38140" y="356943"/>
                    <a:pt x="49476" y="288023"/>
                  </a:cubicBezTo>
                  <a:cubicBezTo>
                    <a:pt x="56562" y="245302"/>
                    <a:pt x="67190" y="214147"/>
                    <a:pt x="90571" y="187003"/>
                  </a:cubicBezTo>
                  <a:cubicBezTo>
                    <a:pt x="103797" y="171898"/>
                    <a:pt x="187166" y="90232"/>
                    <a:pt x="202281" y="85748"/>
                  </a:cubicBezTo>
                  <a:cubicBezTo>
                    <a:pt x="229677" y="77723"/>
                    <a:pt x="230858" y="99673"/>
                    <a:pt x="242431" y="66630"/>
                  </a:cubicBezTo>
                  <a:cubicBezTo>
                    <a:pt x="234165" y="54592"/>
                    <a:pt x="242431" y="65214"/>
                    <a:pt x="229914" y="58133"/>
                  </a:cubicBezTo>
                  <a:lnTo>
                    <a:pt x="212673" y="49400"/>
                  </a:lnTo>
                  <a:close/>
                  <a:moveTo>
                    <a:pt x="513323" y="1152826"/>
                  </a:moveTo>
                  <a:cubicBezTo>
                    <a:pt x="501750" y="1161795"/>
                    <a:pt x="494901" y="1169112"/>
                    <a:pt x="476952" y="1176901"/>
                  </a:cubicBezTo>
                  <a:lnTo>
                    <a:pt x="410587" y="1203336"/>
                  </a:lnTo>
                  <a:cubicBezTo>
                    <a:pt x="390040" y="1209236"/>
                    <a:pt x="360282" y="1205460"/>
                    <a:pt x="339262" y="1202864"/>
                  </a:cubicBezTo>
                  <a:lnTo>
                    <a:pt x="356503" y="1181149"/>
                  </a:lnTo>
                  <a:cubicBezTo>
                    <a:pt x="271953" y="1203572"/>
                    <a:pt x="311394" y="1192951"/>
                    <a:pt x="223065" y="1174068"/>
                  </a:cubicBezTo>
                  <a:cubicBezTo>
                    <a:pt x="127414" y="1153298"/>
                    <a:pt x="185749" y="1080366"/>
                    <a:pt x="200864" y="1042365"/>
                  </a:cubicBezTo>
                  <a:cubicBezTo>
                    <a:pt x="211256" y="1016638"/>
                    <a:pt x="203934" y="1023955"/>
                    <a:pt x="228260" y="1017110"/>
                  </a:cubicBezTo>
                  <a:cubicBezTo>
                    <a:pt x="220703" y="1055347"/>
                    <a:pt x="194487" y="1086502"/>
                    <a:pt x="202517" y="1132528"/>
                  </a:cubicBezTo>
                  <a:cubicBezTo>
                    <a:pt x="214798" y="1121670"/>
                    <a:pt x="218577" y="1088391"/>
                    <a:pt x="229441" y="1059831"/>
                  </a:cubicBezTo>
                  <a:cubicBezTo>
                    <a:pt x="242195" y="1075173"/>
                    <a:pt x="232748" y="1072577"/>
                    <a:pt x="232512" y="1099720"/>
                  </a:cubicBezTo>
                  <a:cubicBezTo>
                    <a:pt x="232275" y="1120490"/>
                    <a:pt x="230858" y="1119310"/>
                    <a:pt x="247154" y="1125919"/>
                  </a:cubicBezTo>
                  <a:cubicBezTo>
                    <a:pt x="259908" y="1077061"/>
                    <a:pt x="234873" y="1111285"/>
                    <a:pt x="274787" y="1039769"/>
                  </a:cubicBezTo>
                  <a:cubicBezTo>
                    <a:pt x="265104" y="1026079"/>
                    <a:pt x="262978" y="1034576"/>
                    <a:pt x="256601" y="1016402"/>
                  </a:cubicBezTo>
                  <a:cubicBezTo>
                    <a:pt x="302419" y="1014750"/>
                    <a:pt x="373744" y="989259"/>
                    <a:pt x="404919" y="1007433"/>
                  </a:cubicBezTo>
                  <a:cubicBezTo>
                    <a:pt x="415783" y="1014042"/>
                    <a:pt x="400431" y="1008613"/>
                    <a:pt x="412476" y="1014278"/>
                  </a:cubicBezTo>
                  <a:cubicBezTo>
                    <a:pt x="438692" y="1001297"/>
                    <a:pt x="446722" y="1000352"/>
                    <a:pt x="470575" y="984303"/>
                  </a:cubicBezTo>
                  <a:cubicBezTo>
                    <a:pt x="471520" y="985011"/>
                    <a:pt x="487580" y="995868"/>
                    <a:pt x="490178" y="997992"/>
                  </a:cubicBezTo>
                  <a:cubicBezTo>
                    <a:pt x="515212" y="1021359"/>
                    <a:pt x="528910" y="1092875"/>
                    <a:pt x="518282" y="1119074"/>
                  </a:cubicBezTo>
                  <a:cubicBezTo>
                    <a:pt x="512142" y="1133944"/>
                    <a:pt x="497971" y="1142913"/>
                    <a:pt x="486399" y="1152118"/>
                  </a:cubicBezTo>
                  <a:cubicBezTo>
                    <a:pt x="500097" y="1161795"/>
                    <a:pt x="479786" y="1155186"/>
                    <a:pt x="502223" y="1153770"/>
                  </a:cubicBezTo>
                  <a:cubicBezTo>
                    <a:pt x="514267" y="1153062"/>
                    <a:pt x="493484" y="1145037"/>
                    <a:pt x="513323" y="1152826"/>
                  </a:cubicBezTo>
                  <a:close/>
                  <a:moveTo>
                    <a:pt x="488288" y="1165099"/>
                  </a:moveTo>
                  <a:cubicBezTo>
                    <a:pt x="496554" y="1156602"/>
                    <a:pt x="481675" y="1162031"/>
                    <a:pt x="481439" y="1162031"/>
                  </a:cubicBezTo>
                  <a:cubicBezTo>
                    <a:pt x="467505" y="1156602"/>
                    <a:pt x="482856" y="1170528"/>
                    <a:pt x="488288" y="1165099"/>
                  </a:cubicBezTo>
                  <a:close/>
                  <a:moveTo>
                    <a:pt x="362644" y="1183037"/>
                  </a:moveTo>
                  <a:cubicBezTo>
                    <a:pt x="363352" y="1182093"/>
                    <a:pt x="360754" y="1180441"/>
                    <a:pt x="360518" y="1180205"/>
                  </a:cubicBezTo>
                  <a:lnTo>
                    <a:pt x="362644" y="1183037"/>
                  </a:lnTo>
                  <a:close/>
                  <a:moveTo>
                    <a:pt x="152212" y="1121198"/>
                  </a:moveTo>
                  <a:cubicBezTo>
                    <a:pt x="155991" y="1150230"/>
                    <a:pt x="162604" y="1171708"/>
                    <a:pt x="187875" y="1180205"/>
                  </a:cubicBezTo>
                  <a:cubicBezTo>
                    <a:pt x="194724" y="1182565"/>
                    <a:pt x="204171" y="1184454"/>
                    <a:pt x="213381" y="1187286"/>
                  </a:cubicBezTo>
                  <a:cubicBezTo>
                    <a:pt x="270772" y="1205224"/>
                    <a:pt x="280219" y="1195075"/>
                    <a:pt x="310921" y="1209708"/>
                  </a:cubicBezTo>
                  <a:cubicBezTo>
                    <a:pt x="387442" y="1245821"/>
                    <a:pt x="615822" y="1198143"/>
                    <a:pt x="521353" y="999408"/>
                  </a:cubicBezTo>
                  <a:cubicBezTo>
                    <a:pt x="516393" y="988787"/>
                    <a:pt x="515684" y="990675"/>
                    <a:pt x="510961" y="977222"/>
                  </a:cubicBezTo>
                  <a:cubicBezTo>
                    <a:pt x="467269" y="852600"/>
                    <a:pt x="535759" y="748040"/>
                    <a:pt x="604014" y="656933"/>
                  </a:cubicBezTo>
                  <a:cubicBezTo>
                    <a:pt x="623616" y="630498"/>
                    <a:pt x="637787" y="606659"/>
                    <a:pt x="656681" y="579280"/>
                  </a:cubicBezTo>
                  <a:cubicBezTo>
                    <a:pt x="690926" y="529951"/>
                    <a:pt x="734618" y="480385"/>
                    <a:pt x="741703" y="403912"/>
                  </a:cubicBezTo>
                  <a:cubicBezTo>
                    <a:pt x="748789" y="328620"/>
                    <a:pt x="742884" y="226892"/>
                    <a:pt x="707930" y="177562"/>
                  </a:cubicBezTo>
                  <a:cubicBezTo>
                    <a:pt x="660223" y="110531"/>
                    <a:pt x="653374" y="82916"/>
                    <a:pt x="581105" y="38070"/>
                  </a:cubicBezTo>
                  <a:cubicBezTo>
                    <a:pt x="507182" y="-7719"/>
                    <a:pt x="337845" y="-9135"/>
                    <a:pt x="252350" y="17536"/>
                  </a:cubicBezTo>
                  <a:cubicBezTo>
                    <a:pt x="161187" y="45859"/>
                    <a:pt x="172996" y="50816"/>
                    <a:pt x="125997" y="86220"/>
                  </a:cubicBezTo>
                  <a:cubicBezTo>
                    <a:pt x="18538" y="167177"/>
                    <a:pt x="-11456" y="264420"/>
                    <a:pt x="3659" y="414533"/>
                  </a:cubicBezTo>
                  <a:cubicBezTo>
                    <a:pt x="10980" y="488646"/>
                    <a:pt x="116786" y="634039"/>
                    <a:pt x="135208" y="674163"/>
                  </a:cubicBezTo>
                  <a:lnTo>
                    <a:pt x="173704" y="766214"/>
                  </a:lnTo>
                  <a:cubicBezTo>
                    <a:pt x="223773" y="869830"/>
                    <a:pt x="144655" y="917271"/>
                    <a:pt x="198502" y="978874"/>
                  </a:cubicBezTo>
                  <a:cubicBezTo>
                    <a:pt x="172996" y="1052987"/>
                    <a:pt x="144891" y="1066204"/>
                    <a:pt x="152212" y="112119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7C53E406-A1FA-404A-B37A-197087DE9275}"/>
                </a:ext>
              </a:extLst>
            </p:cNvPr>
            <p:cNvSpPr/>
            <p:nvPr/>
          </p:nvSpPr>
          <p:spPr>
            <a:xfrm>
              <a:off x="5992463" y="3970295"/>
              <a:ext cx="186862" cy="509777"/>
            </a:xfrm>
            <a:custGeom>
              <a:avLst/>
              <a:gdLst>
                <a:gd name="connsiteX0" fmla="*/ 125973 w 186862"/>
                <a:gd name="connsiteY0" fmla="*/ 38387 h 509777"/>
                <a:gd name="connsiteX1" fmla="*/ 50397 w 186862"/>
                <a:gd name="connsiteY1" fmla="*/ 454738 h 509777"/>
                <a:gd name="connsiteX2" fmla="*/ 34337 w 186862"/>
                <a:gd name="connsiteY2" fmla="*/ 399744 h 509777"/>
                <a:gd name="connsiteX3" fmla="*/ 32448 w 186862"/>
                <a:gd name="connsiteY3" fmla="*/ 120288 h 509777"/>
                <a:gd name="connsiteX4" fmla="*/ 57482 w 186862"/>
                <a:gd name="connsiteY4" fmla="*/ 46884 h 509777"/>
                <a:gd name="connsiteX5" fmla="*/ 62678 w 186862"/>
                <a:gd name="connsiteY5" fmla="*/ 41219 h 509777"/>
                <a:gd name="connsiteX6" fmla="*/ 82281 w 186862"/>
                <a:gd name="connsiteY6" fmla="*/ 21629 h 509777"/>
                <a:gd name="connsiteX7" fmla="*/ 51578 w 186862"/>
                <a:gd name="connsiteY7" fmla="*/ 105182 h 509777"/>
                <a:gd name="connsiteX8" fmla="*/ 67874 w 186862"/>
                <a:gd name="connsiteY8" fmla="*/ 199593 h 509777"/>
                <a:gd name="connsiteX9" fmla="*/ 125973 w 186862"/>
                <a:gd name="connsiteY9" fmla="*/ 38387 h 509777"/>
                <a:gd name="connsiteX10" fmla="*/ 100702 w 186862"/>
                <a:gd name="connsiteY10" fmla="*/ 503596 h 509777"/>
                <a:gd name="connsiteX11" fmla="*/ 166359 w 186862"/>
                <a:gd name="connsiteY11" fmla="*/ 395732 h 509777"/>
                <a:gd name="connsiteX12" fmla="*/ 72597 w 186862"/>
                <a:gd name="connsiteY12" fmla="*/ 3219 h 509777"/>
                <a:gd name="connsiteX13" fmla="*/ 1509 w 186862"/>
                <a:gd name="connsiteY13" fmla="*/ 190860 h 509777"/>
                <a:gd name="connsiteX14" fmla="*/ 92 w 186862"/>
                <a:gd name="connsiteY14" fmla="*/ 271817 h 509777"/>
                <a:gd name="connsiteX15" fmla="*/ 42131 w 186862"/>
                <a:gd name="connsiteY15" fmla="*/ 484950 h 509777"/>
                <a:gd name="connsiteX16" fmla="*/ 66693 w 186862"/>
                <a:gd name="connsiteY16" fmla="*/ 504304 h 509777"/>
                <a:gd name="connsiteX17" fmla="*/ 82281 w 186862"/>
                <a:gd name="connsiteY17" fmla="*/ 509497 h 509777"/>
                <a:gd name="connsiteX18" fmla="*/ 100702 w 186862"/>
                <a:gd name="connsiteY18" fmla="*/ 503596 h 509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6862" h="509777">
                  <a:moveTo>
                    <a:pt x="125973" y="38387"/>
                  </a:moveTo>
                  <a:cubicBezTo>
                    <a:pt x="225402" y="153804"/>
                    <a:pt x="138962" y="603671"/>
                    <a:pt x="50397" y="454738"/>
                  </a:cubicBezTo>
                  <a:cubicBezTo>
                    <a:pt x="36699" y="431608"/>
                    <a:pt x="38352" y="431372"/>
                    <a:pt x="34337" y="399744"/>
                  </a:cubicBezTo>
                  <a:cubicBezTo>
                    <a:pt x="21820" y="301793"/>
                    <a:pt x="19458" y="219183"/>
                    <a:pt x="32448" y="120288"/>
                  </a:cubicBezTo>
                  <a:cubicBezTo>
                    <a:pt x="38588" y="73791"/>
                    <a:pt x="38352" y="68126"/>
                    <a:pt x="57482" y="46884"/>
                  </a:cubicBezTo>
                  <a:lnTo>
                    <a:pt x="62678" y="41219"/>
                  </a:lnTo>
                  <a:cubicBezTo>
                    <a:pt x="76612" y="24697"/>
                    <a:pt x="57482" y="33194"/>
                    <a:pt x="82281" y="21629"/>
                  </a:cubicBezTo>
                  <a:cubicBezTo>
                    <a:pt x="76612" y="50188"/>
                    <a:pt x="57482" y="68126"/>
                    <a:pt x="51578" y="105182"/>
                  </a:cubicBezTo>
                  <a:lnTo>
                    <a:pt x="67874" y="199593"/>
                  </a:lnTo>
                  <a:cubicBezTo>
                    <a:pt x="69999" y="181891"/>
                    <a:pt x="44965" y="32014"/>
                    <a:pt x="125973" y="38387"/>
                  </a:cubicBezTo>
                  <a:close/>
                  <a:moveTo>
                    <a:pt x="100702" y="503596"/>
                  </a:moveTo>
                  <a:cubicBezTo>
                    <a:pt x="139671" y="475745"/>
                    <a:pt x="149118" y="464651"/>
                    <a:pt x="166359" y="395732"/>
                  </a:cubicBezTo>
                  <a:cubicBezTo>
                    <a:pt x="192102" y="293532"/>
                    <a:pt x="219734" y="-35962"/>
                    <a:pt x="72597" y="3219"/>
                  </a:cubicBezTo>
                  <a:cubicBezTo>
                    <a:pt x="19931" y="17144"/>
                    <a:pt x="1981" y="147431"/>
                    <a:pt x="1509" y="190860"/>
                  </a:cubicBezTo>
                  <a:lnTo>
                    <a:pt x="92" y="271817"/>
                  </a:lnTo>
                  <a:cubicBezTo>
                    <a:pt x="-380" y="327284"/>
                    <a:pt x="-617" y="443645"/>
                    <a:pt x="42131" y="484950"/>
                  </a:cubicBezTo>
                  <a:cubicBezTo>
                    <a:pt x="47091" y="489434"/>
                    <a:pt x="62442" y="501944"/>
                    <a:pt x="66693" y="504304"/>
                  </a:cubicBezTo>
                  <a:cubicBezTo>
                    <a:pt x="70708" y="506428"/>
                    <a:pt x="77085" y="509260"/>
                    <a:pt x="82281" y="509497"/>
                  </a:cubicBezTo>
                  <a:cubicBezTo>
                    <a:pt x="109677" y="510913"/>
                    <a:pt x="96215" y="506664"/>
                    <a:pt x="100702" y="50359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0D7420D8-4CB8-454E-95C5-D108EB7CAEE6}"/>
                </a:ext>
              </a:extLst>
            </p:cNvPr>
            <p:cNvSpPr/>
            <p:nvPr/>
          </p:nvSpPr>
          <p:spPr>
            <a:xfrm>
              <a:off x="6016792" y="4562233"/>
              <a:ext cx="137314" cy="153869"/>
            </a:xfrm>
            <a:custGeom>
              <a:avLst/>
              <a:gdLst>
                <a:gd name="connsiteX0" fmla="*/ 110383 w 137314"/>
                <a:gd name="connsiteY0" fmla="*/ 50678 h 153869"/>
                <a:gd name="connsiteX1" fmla="*/ 78027 w 137314"/>
                <a:gd name="connsiteY1" fmla="*/ 126207 h 153869"/>
                <a:gd name="connsiteX2" fmla="*/ 26068 w 137314"/>
                <a:gd name="connsiteY2" fmla="*/ 63424 h 153869"/>
                <a:gd name="connsiteX3" fmla="*/ 53228 w 137314"/>
                <a:gd name="connsiteY3" fmla="*/ 58703 h 153869"/>
                <a:gd name="connsiteX4" fmla="*/ 47324 w 137314"/>
                <a:gd name="connsiteY4" fmla="*/ 88679 h 153869"/>
                <a:gd name="connsiteX5" fmla="*/ 48741 w 137314"/>
                <a:gd name="connsiteY5" fmla="*/ 101424 h 153869"/>
                <a:gd name="connsiteX6" fmla="*/ 51575 w 137314"/>
                <a:gd name="connsiteY6" fmla="*/ 108269 h 153869"/>
                <a:gd name="connsiteX7" fmla="*/ 73303 w 137314"/>
                <a:gd name="connsiteY7" fmla="*/ 65784 h 153869"/>
                <a:gd name="connsiteX8" fmla="*/ 89127 w 137314"/>
                <a:gd name="connsiteY8" fmla="*/ 50678 h 153869"/>
                <a:gd name="connsiteX9" fmla="*/ 89599 w 137314"/>
                <a:gd name="connsiteY9" fmla="*/ 38877 h 153869"/>
                <a:gd name="connsiteX10" fmla="*/ 110383 w 137314"/>
                <a:gd name="connsiteY10" fmla="*/ 50678 h 153869"/>
                <a:gd name="connsiteX11" fmla="*/ 94086 w 137314"/>
                <a:gd name="connsiteY11" fmla="*/ 146741 h 153869"/>
                <a:gd name="connsiteX12" fmla="*/ 131166 w 137314"/>
                <a:gd name="connsiteY12" fmla="*/ 113225 h 153869"/>
                <a:gd name="connsiteX13" fmla="*/ 133291 w 137314"/>
                <a:gd name="connsiteY13" fmla="*/ 48318 h 153869"/>
                <a:gd name="connsiteX14" fmla="*/ 64092 w 137314"/>
                <a:gd name="connsiteY14" fmla="*/ 9846 h 153869"/>
                <a:gd name="connsiteX15" fmla="*/ 6938 w 137314"/>
                <a:gd name="connsiteY15" fmla="*/ 43125 h 153869"/>
                <a:gd name="connsiteX16" fmla="*/ 31264 w 137314"/>
                <a:gd name="connsiteY16" fmla="*/ 145561 h 153869"/>
                <a:gd name="connsiteX17" fmla="*/ 78027 w 137314"/>
                <a:gd name="connsiteY17" fmla="*/ 153114 h 153869"/>
                <a:gd name="connsiteX18" fmla="*/ 94086 w 137314"/>
                <a:gd name="connsiteY18" fmla="*/ 146741 h 15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7314" h="153869">
                  <a:moveTo>
                    <a:pt x="110383" y="50678"/>
                  </a:moveTo>
                  <a:cubicBezTo>
                    <a:pt x="119121" y="91275"/>
                    <a:pt x="116995" y="121958"/>
                    <a:pt x="78027" y="126207"/>
                  </a:cubicBezTo>
                  <a:cubicBezTo>
                    <a:pt x="26777" y="131872"/>
                    <a:pt x="27249" y="107797"/>
                    <a:pt x="26068" y="63424"/>
                  </a:cubicBezTo>
                  <a:cubicBezTo>
                    <a:pt x="43781" y="64132"/>
                    <a:pt x="40711" y="64840"/>
                    <a:pt x="53228" y="58703"/>
                  </a:cubicBezTo>
                  <a:cubicBezTo>
                    <a:pt x="50394" y="73573"/>
                    <a:pt x="47796" y="74989"/>
                    <a:pt x="47324" y="88679"/>
                  </a:cubicBezTo>
                  <a:cubicBezTo>
                    <a:pt x="47088" y="93399"/>
                    <a:pt x="48033" y="97412"/>
                    <a:pt x="48741" y="101424"/>
                  </a:cubicBezTo>
                  <a:lnTo>
                    <a:pt x="51575" y="108269"/>
                  </a:lnTo>
                  <a:cubicBezTo>
                    <a:pt x="66454" y="93871"/>
                    <a:pt x="56299" y="84902"/>
                    <a:pt x="73303" y="65784"/>
                  </a:cubicBezTo>
                  <a:cubicBezTo>
                    <a:pt x="81805" y="56343"/>
                    <a:pt x="84403" y="58703"/>
                    <a:pt x="89127" y="50678"/>
                  </a:cubicBezTo>
                  <a:cubicBezTo>
                    <a:pt x="92906" y="44306"/>
                    <a:pt x="88182" y="41709"/>
                    <a:pt x="89599" y="38877"/>
                  </a:cubicBezTo>
                  <a:cubicBezTo>
                    <a:pt x="100936" y="43125"/>
                    <a:pt x="102353" y="45250"/>
                    <a:pt x="110383" y="50678"/>
                  </a:cubicBezTo>
                  <a:close/>
                  <a:moveTo>
                    <a:pt x="94086" y="146741"/>
                  </a:moveTo>
                  <a:cubicBezTo>
                    <a:pt x="116995" y="136828"/>
                    <a:pt x="120538" y="141785"/>
                    <a:pt x="131166" y="113225"/>
                  </a:cubicBezTo>
                  <a:cubicBezTo>
                    <a:pt x="137779" y="95287"/>
                    <a:pt x="139904" y="69796"/>
                    <a:pt x="133291" y="48318"/>
                  </a:cubicBezTo>
                  <a:cubicBezTo>
                    <a:pt x="123372" y="15274"/>
                    <a:pt x="93142" y="26604"/>
                    <a:pt x="64092" y="9846"/>
                  </a:cubicBezTo>
                  <a:cubicBezTo>
                    <a:pt x="64092" y="9846"/>
                    <a:pt x="35279" y="-27447"/>
                    <a:pt x="6938" y="43125"/>
                  </a:cubicBezTo>
                  <a:cubicBezTo>
                    <a:pt x="-3690" y="69560"/>
                    <a:pt x="-6524" y="126915"/>
                    <a:pt x="31264" y="145561"/>
                  </a:cubicBezTo>
                  <a:cubicBezTo>
                    <a:pt x="42837" y="151226"/>
                    <a:pt x="62675" y="155710"/>
                    <a:pt x="78027" y="153114"/>
                  </a:cubicBezTo>
                  <a:cubicBezTo>
                    <a:pt x="97157" y="149810"/>
                    <a:pt x="89363" y="148866"/>
                    <a:pt x="94086" y="14674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95AE0BBD-803D-AC4A-A20E-C961183DC8E3}"/>
                </a:ext>
              </a:extLst>
            </p:cNvPr>
            <p:cNvSpPr/>
            <p:nvPr/>
          </p:nvSpPr>
          <p:spPr>
            <a:xfrm>
              <a:off x="6369093" y="4024492"/>
              <a:ext cx="59339" cy="218092"/>
            </a:xfrm>
            <a:custGeom>
              <a:avLst/>
              <a:gdLst>
                <a:gd name="connsiteX0" fmla="*/ 50465 w 59339"/>
                <a:gd name="connsiteY0" fmla="*/ 210539 h 218092"/>
                <a:gd name="connsiteX1" fmla="*/ 58495 w 59339"/>
                <a:gd name="connsiteY1" fmla="*/ 92526 h 218092"/>
                <a:gd name="connsiteX2" fmla="*/ 14566 w 59339"/>
                <a:gd name="connsiteY2" fmla="*/ 3 h 218092"/>
                <a:gd name="connsiteX3" fmla="*/ 43143 w 59339"/>
                <a:gd name="connsiteY3" fmla="*/ 81905 h 218092"/>
                <a:gd name="connsiteX4" fmla="*/ 47395 w 59339"/>
                <a:gd name="connsiteY4" fmla="*/ 218092 h 218092"/>
                <a:gd name="connsiteX5" fmla="*/ 50465 w 59339"/>
                <a:gd name="connsiteY5" fmla="*/ 210539 h 218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339" h="218092">
                  <a:moveTo>
                    <a:pt x="50465" y="210539"/>
                  </a:moveTo>
                  <a:cubicBezTo>
                    <a:pt x="50937" y="209123"/>
                    <a:pt x="62510" y="140675"/>
                    <a:pt x="58495" y="92526"/>
                  </a:cubicBezTo>
                  <a:cubicBezTo>
                    <a:pt x="56133" y="65147"/>
                    <a:pt x="34169" y="239"/>
                    <a:pt x="14566" y="3"/>
                  </a:cubicBezTo>
                  <a:cubicBezTo>
                    <a:pt x="-27945" y="-469"/>
                    <a:pt x="35350" y="48389"/>
                    <a:pt x="43143" y="81905"/>
                  </a:cubicBezTo>
                  <a:cubicBezTo>
                    <a:pt x="51882" y="118017"/>
                    <a:pt x="52354" y="177024"/>
                    <a:pt x="47395" y="218092"/>
                  </a:cubicBezTo>
                  <a:lnTo>
                    <a:pt x="50465" y="210539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DE4A5829-433F-034A-B81B-86961D47C232}"/>
                </a:ext>
              </a:extLst>
            </p:cNvPr>
            <p:cNvSpPr/>
            <p:nvPr/>
          </p:nvSpPr>
          <p:spPr>
            <a:xfrm>
              <a:off x="6083305" y="4015054"/>
              <a:ext cx="28212" cy="153889"/>
            </a:xfrm>
            <a:custGeom>
              <a:avLst/>
              <a:gdLst>
                <a:gd name="connsiteX0" fmla="*/ 28046 w 28212"/>
                <a:gd name="connsiteY0" fmla="*/ 0 h 153889"/>
                <a:gd name="connsiteX1" fmla="*/ 7499 w 28212"/>
                <a:gd name="connsiteY1" fmla="*/ 26199 h 153889"/>
                <a:gd name="connsiteX2" fmla="*/ 6791 w 28212"/>
                <a:gd name="connsiteY2" fmla="*/ 153890 h 153889"/>
                <a:gd name="connsiteX3" fmla="*/ 13876 w 28212"/>
                <a:gd name="connsiteY3" fmla="*/ 72224 h 153889"/>
                <a:gd name="connsiteX4" fmla="*/ 28046 w 28212"/>
                <a:gd name="connsiteY4" fmla="*/ 0 h 15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12" h="153889">
                  <a:moveTo>
                    <a:pt x="28046" y="0"/>
                  </a:moveTo>
                  <a:cubicBezTo>
                    <a:pt x="9388" y="3776"/>
                    <a:pt x="12223" y="2124"/>
                    <a:pt x="7499" y="26199"/>
                  </a:cubicBezTo>
                  <a:cubicBezTo>
                    <a:pt x="1831" y="55230"/>
                    <a:pt x="-5727" y="131939"/>
                    <a:pt x="6791" y="153890"/>
                  </a:cubicBezTo>
                  <a:cubicBezTo>
                    <a:pt x="19308" y="132883"/>
                    <a:pt x="9388" y="96771"/>
                    <a:pt x="13876" y="72224"/>
                  </a:cubicBezTo>
                  <a:cubicBezTo>
                    <a:pt x="18599" y="46969"/>
                    <a:pt x="29699" y="25963"/>
                    <a:pt x="2804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BB3DE51B-024F-FF4E-9914-1E29E9946556}"/>
                </a:ext>
              </a:extLst>
            </p:cNvPr>
            <p:cNvSpPr/>
            <p:nvPr/>
          </p:nvSpPr>
          <p:spPr>
            <a:xfrm>
              <a:off x="5852966" y="3979650"/>
              <a:ext cx="65245" cy="137367"/>
            </a:xfrm>
            <a:custGeom>
              <a:avLst/>
              <a:gdLst>
                <a:gd name="connsiteX0" fmla="*/ 65194 w 65245"/>
                <a:gd name="connsiteY0" fmla="*/ 0 h 137367"/>
                <a:gd name="connsiteX1" fmla="*/ 20557 w 65245"/>
                <a:gd name="connsiteY1" fmla="*/ 56883 h 137367"/>
                <a:gd name="connsiteX2" fmla="*/ 3316 w 65245"/>
                <a:gd name="connsiteY2" fmla="*/ 137368 h 137367"/>
                <a:gd name="connsiteX3" fmla="*/ 51496 w 65245"/>
                <a:gd name="connsiteY3" fmla="*/ 28087 h 137367"/>
                <a:gd name="connsiteX4" fmla="*/ 65194 w 65245"/>
                <a:gd name="connsiteY4" fmla="*/ 0 h 137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45" h="137367">
                  <a:moveTo>
                    <a:pt x="65194" y="0"/>
                  </a:moveTo>
                  <a:cubicBezTo>
                    <a:pt x="43230" y="9677"/>
                    <a:pt x="31893" y="31156"/>
                    <a:pt x="20557" y="56883"/>
                  </a:cubicBezTo>
                  <a:cubicBezTo>
                    <a:pt x="11818" y="76945"/>
                    <a:pt x="-7784" y="114709"/>
                    <a:pt x="3316" y="137368"/>
                  </a:cubicBezTo>
                  <a:cubicBezTo>
                    <a:pt x="13472" y="117069"/>
                    <a:pt x="22446" y="64907"/>
                    <a:pt x="51496" y="28087"/>
                  </a:cubicBezTo>
                  <a:cubicBezTo>
                    <a:pt x="59289" y="18410"/>
                    <a:pt x="65902" y="14162"/>
                    <a:pt x="65194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57EDE00E-7CA8-7746-BB31-4C80CD07F9E7}"/>
                </a:ext>
              </a:extLst>
            </p:cNvPr>
            <p:cNvSpPr/>
            <p:nvPr/>
          </p:nvSpPr>
          <p:spPr>
            <a:xfrm>
              <a:off x="6207626" y="4020719"/>
              <a:ext cx="29497" cy="53578"/>
            </a:xfrm>
            <a:custGeom>
              <a:avLst/>
              <a:gdLst>
                <a:gd name="connsiteX0" fmla="*/ 3391 w 29497"/>
                <a:gd name="connsiteY0" fmla="*/ 0 h 53578"/>
                <a:gd name="connsiteX1" fmla="*/ 18506 w 29497"/>
                <a:gd name="connsiteY1" fmla="*/ 53578 h 53578"/>
                <a:gd name="connsiteX2" fmla="*/ 3391 w 29497"/>
                <a:gd name="connsiteY2" fmla="*/ 0 h 5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497" h="53578">
                  <a:moveTo>
                    <a:pt x="3391" y="0"/>
                  </a:moveTo>
                  <a:cubicBezTo>
                    <a:pt x="-5584" y="21714"/>
                    <a:pt x="4572" y="37528"/>
                    <a:pt x="18506" y="53578"/>
                  </a:cubicBezTo>
                  <a:cubicBezTo>
                    <a:pt x="30315" y="39889"/>
                    <a:pt x="40942" y="2360"/>
                    <a:pt x="3391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5D717EA0-3C5A-0648-A6C8-FB6E6C3D6458}"/>
                </a:ext>
              </a:extLst>
            </p:cNvPr>
            <p:cNvSpPr/>
            <p:nvPr/>
          </p:nvSpPr>
          <p:spPr>
            <a:xfrm>
              <a:off x="6024203" y="4873249"/>
              <a:ext cx="20476" cy="71280"/>
            </a:xfrm>
            <a:custGeom>
              <a:avLst/>
              <a:gdLst>
                <a:gd name="connsiteX0" fmla="*/ 0 w 20476"/>
                <a:gd name="connsiteY0" fmla="*/ 71280 h 71280"/>
                <a:gd name="connsiteX1" fmla="*/ 17477 w 20476"/>
                <a:gd name="connsiteY1" fmla="*/ 34224 h 71280"/>
                <a:gd name="connsiteX2" fmla="*/ 11573 w 20476"/>
                <a:gd name="connsiteY2" fmla="*/ 0 h 71280"/>
                <a:gd name="connsiteX3" fmla="*/ 0 w 20476"/>
                <a:gd name="connsiteY3" fmla="*/ 71280 h 71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76" h="71280">
                  <a:moveTo>
                    <a:pt x="0" y="71280"/>
                  </a:moveTo>
                  <a:cubicBezTo>
                    <a:pt x="12281" y="62547"/>
                    <a:pt x="12281" y="57119"/>
                    <a:pt x="17477" y="34224"/>
                  </a:cubicBezTo>
                  <a:cubicBezTo>
                    <a:pt x="26452" y="-5429"/>
                    <a:pt x="12517" y="944"/>
                    <a:pt x="11573" y="0"/>
                  </a:cubicBezTo>
                  <a:cubicBezTo>
                    <a:pt x="-2362" y="12273"/>
                    <a:pt x="709" y="45081"/>
                    <a:pt x="0" y="7128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1834479D-F9A6-B043-991F-3DB045BBAF7E}"/>
                </a:ext>
              </a:extLst>
            </p:cNvPr>
            <p:cNvSpPr/>
            <p:nvPr/>
          </p:nvSpPr>
          <p:spPr>
            <a:xfrm>
              <a:off x="5983344" y="4738632"/>
              <a:ext cx="35662" cy="29820"/>
            </a:xfrm>
            <a:custGeom>
              <a:avLst/>
              <a:gdLst>
                <a:gd name="connsiteX0" fmla="*/ 0 w 35662"/>
                <a:gd name="connsiteY0" fmla="*/ 81 h 29820"/>
                <a:gd name="connsiteX1" fmla="*/ 35662 w 35662"/>
                <a:gd name="connsiteY1" fmla="*/ 29821 h 29820"/>
                <a:gd name="connsiteX2" fmla="*/ 25507 w 35662"/>
                <a:gd name="connsiteY2" fmla="*/ 8814 h 29820"/>
                <a:gd name="connsiteX3" fmla="*/ 0 w 35662"/>
                <a:gd name="connsiteY3" fmla="*/ 81 h 29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62" h="29820">
                  <a:moveTo>
                    <a:pt x="0" y="81"/>
                  </a:moveTo>
                  <a:cubicBezTo>
                    <a:pt x="1181" y="24864"/>
                    <a:pt x="16060" y="24628"/>
                    <a:pt x="35662" y="29821"/>
                  </a:cubicBezTo>
                  <a:cubicBezTo>
                    <a:pt x="34954" y="12827"/>
                    <a:pt x="36607" y="18727"/>
                    <a:pt x="25507" y="8814"/>
                  </a:cubicBezTo>
                  <a:cubicBezTo>
                    <a:pt x="16532" y="1025"/>
                    <a:pt x="14407" y="-391"/>
                    <a:pt x="0" y="8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3D26E7C0-C740-2C4C-877C-526CF09E9A9D}"/>
                </a:ext>
              </a:extLst>
            </p:cNvPr>
            <p:cNvSpPr/>
            <p:nvPr/>
          </p:nvSpPr>
          <p:spPr>
            <a:xfrm>
              <a:off x="6233330" y="4125279"/>
              <a:ext cx="12875" cy="59478"/>
            </a:xfrm>
            <a:custGeom>
              <a:avLst/>
              <a:gdLst>
                <a:gd name="connsiteX0" fmla="*/ 11931 w 12875"/>
                <a:gd name="connsiteY0" fmla="*/ 0 h 59478"/>
                <a:gd name="connsiteX1" fmla="*/ 122 w 12875"/>
                <a:gd name="connsiteY1" fmla="*/ 30211 h 59478"/>
                <a:gd name="connsiteX2" fmla="*/ 12876 w 12875"/>
                <a:gd name="connsiteY2" fmla="*/ 59479 h 59478"/>
                <a:gd name="connsiteX3" fmla="*/ 11931 w 12875"/>
                <a:gd name="connsiteY3" fmla="*/ 0 h 59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75" h="59478">
                  <a:moveTo>
                    <a:pt x="11931" y="0"/>
                  </a:moveTo>
                  <a:cubicBezTo>
                    <a:pt x="6972" y="17230"/>
                    <a:pt x="1303" y="8497"/>
                    <a:pt x="122" y="30211"/>
                  </a:cubicBezTo>
                  <a:cubicBezTo>
                    <a:pt x="-586" y="44609"/>
                    <a:pt x="1540" y="55466"/>
                    <a:pt x="12876" y="59479"/>
                  </a:cubicBezTo>
                  <a:lnTo>
                    <a:pt x="11931" y="0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61" name="Gráfico 626">
            <a:extLst>
              <a:ext uri="{FF2B5EF4-FFF2-40B4-BE49-F238E27FC236}">
                <a16:creationId xmlns:a16="http://schemas.microsoft.com/office/drawing/2014/main" id="{7D8388DD-BAD7-DB4E-A8C9-438C96831779}"/>
              </a:ext>
            </a:extLst>
          </p:cNvPr>
          <p:cNvGrpSpPr/>
          <p:nvPr/>
        </p:nvGrpSpPr>
        <p:grpSpPr>
          <a:xfrm rot="1453524">
            <a:off x="9903889" y="3077925"/>
            <a:ext cx="257622" cy="422524"/>
            <a:chOff x="5728160" y="3844101"/>
            <a:chExt cx="744338" cy="1220782"/>
          </a:xfrm>
          <a:solidFill>
            <a:srgbClr val="262626"/>
          </a:solidFill>
        </p:grpSpPr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F753D288-7989-AE40-877F-1CCBABA61006}"/>
                </a:ext>
              </a:extLst>
            </p:cNvPr>
            <p:cNvSpPr/>
            <p:nvPr/>
          </p:nvSpPr>
          <p:spPr>
            <a:xfrm>
              <a:off x="5728160" y="3844101"/>
              <a:ext cx="744338" cy="1220782"/>
            </a:xfrm>
            <a:custGeom>
              <a:avLst/>
              <a:gdLst>
                <a:gd name="connsiteX0" fmla="*/ 212673 w 744338"/>
                <a:gd name="connsiteY0" fmla="*/ 49400 h 1220782"/>
                <a:gd name="connsiteX1" fmla="*/ 318479 w 744338"/>
                <a:gd name="connsiteY1" fmla="*/ 26505 h 1220782"/>
                <a:gd name="connsiteX2" fmla="*/ 437275 w 744338"/>
                <a:gd name="connsiteY2" fmla="*/ 23201 h 1220782"/>
                <a:gd name="connsiteX3" fmla="*/ 616295 w 744338"/>
                <a:gd name="connsiteY3" fmla="*/ 95189 h 1220782"/>
                <a:gd name="connsiteX4" fmla="*/ 711473 w 744338"/>
                <a:gd name="connsiteY4" fmla="*/ 250967 h 1220782"/>
                <a:gd name="connsiteX5" fmla="*/ 706041 w 744338"/>
                <a:gd name="connsiteY5" fmla="*/ 470000 h 1220782"/>
                <a:gd name="connsiteX6" fmla="*/ 607792 w 744338"/>
                <a:gd name="connsiteY6" fmla="*/ 622001 h 1220782"/>
                <a:gd name="connsiteX7" fmla="*/ 509072 w 744338"/>
                <a:gd name="connsiteY7" fmla="*/ 772586 h 1220782"/>
                <a:gd name="connsiteX8" fmla="*/ 469631 w 744338"/>
                <a:gd name="connsiteY8" fmla="*/ 920103 h 1220782"/>
                <a:gd name="connsiteX9" fmla="*/ 465616 w 744338"/>
                <a:gd name="connsiteY9" fmla="*/ 969433 h 1220782"/>
                <a:gd name="connsiteX10" fmla="*/ 412004 w 744338"/>
                <a:gd name="connsiteY10" fmla="*/ 978638 h 1220782"/>
                <a:gd name="connsiteX11" fmla="*/ 274314 w 744338"/>
                <a:gd name="connsiteY11" fmla="*/ 999408 h 1220782"/>
                <a:gd name="connsiteX12" fmla="*/ 311158 w 744338"/>
                <a:gd name="connsiteY12" fmla="*/ 979818 h 1220782"/>
                <a:gd name="connsiteX13" fmla="*/ 297459 w 744338"/>
                <a:gd name="connsiteY13" fmla="*/ 975806 h 1220782"/>
                <a:gd name="connsiteX14" fmla="*/ 271244 w 744338"/>
                <a:gd name="connsiteY14" fmla="*/ 956924 h 1220782"/>
                <a:gd name="connsiteX15" fmla="*/ 242903 w 744338"/>
                <a:gd name="connsiteY15" fmla="*/ 904289 h 1220782"/>
                <a:gd name="connsiteX16" fmla="*/ 242195 w 744338"/>
                <a:gd name="connsiteY16" fmla="*/ 866289 h 1220782"/>
                <a:gd name="connsiteX17" fmla="*/ 228733 w 744338"/>
                <a:gd name="connsiteY17" fmla="*/ 928600 h 1220782"/>
                <a:gd name="connsiteX18" fmla="*/ 252114 w 744338"/>
                <a:gd name="connsiteY18" fmla="*/ 971085 h 1220782"/>
                <a:gd name="connsiteX19" fmla="*/ 254948 w 744338"/>
                <a:gd name="connsiteY19" fmla="*/ 974862 h 1220782"/>
                <a:gd name="connsiteX20" fmla="*/ 261325 w 744338"/>
                <a:gd name="connsiteY20" fmla="*/ 983123 h 1220782"/>
                <a:gd name="connsiteX21" fmla="*/ 210547 w 744338"/>
                <a:gd name="connsiteY21" fmla="*/ 942290 h 1220782"/>
                <a:gd name="connsiteX22" fmla="*/ 215979 w 744338"/>
                <a:gd name="connsiteY22" fmla="*/ 866525 h 1220782"/>
                <a:gd name="connsiteX23" fmla="*/ 120801 w 744338"/>
                <a:gd name="connsiteY23" fmla="*/ 617281 h 1220782"/>
                <a:gd name="connsiteX24" fmla="*/ 34834 w 744338"/>
                <a:gd name="connsiteY24" fmla="*/ 229960 h 1220782"/>
                <a:gd name="connsiteX25" fmla="*/ 103324 w 744338"/>
                <a:gd name="connsiteY25" fmla="*/ 123512 h 1220782"/>
                <a:gd name="connsiteX26" fmla="*/ 151031 w 744338"/>
                <a:gd name="connsiteY26" fmla="*/ 84096 h 1220782"/>
                <a:gd name="connsiteX27" fmla="*/ 177247 w 744338"/>
                <a:gd name="connsiteY27" fmla="*/ 66866 h 1220782"/>
                <a:gd name="connsiteX28" fmla="*/ 193070 w 744338"/>
                <a:gd name="connsiteY28" fmla="*/ 59785 h 1220782"/>
                <a:gd name="connsiteX29" fmla="*/ 198030 w 744338"/>
                <a:gd name="connsiteY29" fmla="*/ 57897 h 1220782"/>
                <a:gd name="connsiteX30" fmla="*/ 168744 w 744338"/>
                <a:gd name="connsiteY30" fmla="*/ 91177 h 1220782"/>
                <a:gd name="connsiteX31" fmla="*/ 134972 w 744338"/>
                <a:gd name="connsiteY31" fmla="*/ 127761 h 1220782"/>
                <a:gd name="connsiteX32" fmla="*/ 68134 w 744338"/>
                <a:gd name="connsiteY32" fmla="*/ 202109 h 1220782"/>
                <a:gd name="connsiteX33" fmla="*/ 57506 w 744338"/>
                <a:gd name="connsiteY33" fmla="*/ 413589 h 1220782"/>
                <a:gd name="connsiteX34" fmla="*/ 49476 w 744338"/>
                <a:gd name="connsiteY34" fmla="*/ 288023 h 1220782"/>
                <a:gd name="connsiteX35" fmla="*/ 90571 w 744338"/>
                <a:gd name="connsiteY35" fmla="*/ 187003 h 1220782"/>
                <a:gd name="connsiteX36" fmla="*/ 202281 w 744338"/>
                <a:gd name="connsiteY36" fmla="*/ 85748 h 1220782"/>
                <a:gd name="connsiteX37" fmla="*/ 242431 w 744338"/>
                <a:gd name="connsiteY37" fmla="*/ 66630 h 1220782"/>
                <a:gd name="connsiteX38" fmla="*/ 229914 w 744338"/>
                <a:gd name="connsiteY38" fmla="*/ 58133 h 1220782"/>
                <a:gd name="connsiteX39" fmla="*/ 212673 w 744338"/>
                <a:gd name="connsiteY39" fmla="*/ 49400 h 1220782"/>
                <a:gd name="connsiteX40" fmla="*/ 513323 w 744338"/>
                <a:gd name="connsiteY40" fmla="*/ 1152826 h 1220782"/>
                <a:gd name="connsiteX41" fmla="*/ 476952 w 744338"/>
                <a:gd name="connsiteY41" fmla="*/ 1176901 h 1220782"/>
                <a:gd name="connsiteX42" fmla="*/ 410587 w 744338"/>
                <a:gd name="connsiteY42" fmla="*/ 1203336 h 1220782"/>
                <a:gd name="connsiteX43" fmla="*/ 339262 w 744338"/>
                <a:gd name="connsiteY43" fmla="*/ 1202864 h 1220782"/>
                <a:gd name="connsiteX44" fmla="*/ 356503 w 744338"/>
                <a:gd name="connsiteY44" fmla="*/ 1181149 h 1220782"/>
                <a:gd name="connsiteX45" fmla="*/ 223065 w 744338"/>
                <a:gd name="connsiteY45" fmla="*/ 1174068 h 1220782"/>
                <a:gd name="connsiteX46" fmla="*/ 200864 w 744338"/>
                <a:gd name="connsiteY46" fmla="*/ 1042365 h 1220782"/>
                <a:gd name="connsiteX47" fmla="*/ 228260 w 744338"/>
                <a:gd name="connsiteY47" fmla="*/ 1017110 h 1220782"/>
                <a:gd name="connsiteX48" fmla="*/ 202517 w 744338"/>
                <a:gd name="connsiteY48" fmla="*/ 1132528 h 1220782"/>
                <a:gd name="connsiteX49" fmla="*/ 229441 w 744338"/>
                <a:gd name="connsiteY49" fmla="*/ 1059831 h 1220782"/>
                <a:gd name="connsiteX50" fmla="*/ 232512 w 744338"/>
                <a:gd name="connsiteY50" fmla="*/ 1099720 h 1220782"/>
                <a:gd name="connsiteX51" fmla="*/ 247154 w 744338"/>
                <a:gd name="connsiteY51" fmla="*/ 1125919 h 1220782"/>
                <a:gd name="connsiteX52" fmla="*/ 274787 w 744338"/>
                <a:gd name="connsiteY52" fmla="*/ 1039769 h 1220782"/>
                <a:gd name="connsiteX53" fmla="*/ 256601 w 744338"/>
                <a:gd name="connsiteY53" fmla="*/ 1016402 h 1220782"/>
                <a:gd name="connsiteX54" fmla="*/ 404919 w 744338"/>
                <a:gd name="connsiteY54" fmla="*/ 1007433 h 1220782"/>
                <a:gd name="connsiteX55" fmla="*/ 412476 w 744338"/>
                <a:gd name="connsiteY55" fmla="*/ 1014278 h 1220782"/>
                <a:gd name="connsiteX56" fmla="*/ 470575 w 744338"/>
                <a:gd name="connsiteY56" fmla="*/ 984303 h 1220782"/>
                <a:gd name="connsiteX57" fmla="*/ 490178 w 744338"/>
                <a:gd name="connsiteY57" fmla="*/ 997992 h 1220782"/>
                <a:gd name="connsiteX58" fmla="*/ 518282 w 744338"/>
                <a:gd name="connsiteY58" fmla="*/ 1119074 h 1220782"/>
                <a:gd name="connsiteX59" fmla="*/ 486399 w 744338"/>
                <a:gd name="connsiteY59" fmla="*/ 1152118 h 1220782"/>
                <a:gd name="connsiteX60" fmla="*/ 502223 w 744338"/>
                <a:gd name="connsiteY60" fmla="*/ 1153770 h 1220782"/>
                <a:gd name="connsiteX61" fmla="*/ 513323 w 744338"/>
                <a:gd name="connsiteY61" fmla="*/ 1152826 h 1220782"/>
                <a:gd name="connsiteX62" fmla="*/ 488288 w 744338"/>
                <a:gd name="connsiteY62" fmla="*/ 1165099 h 1220782"/>
                <a:gd name="connsiteX63" fmla="*/ 481439 w 744338"/>
                <a:gd name="connsiteY63" fmla="*/ 1162031 h 1220782"/>
                <a:gd name="connsiteX64" fmla="*/ 488288 w 744338"/>
                <a:gd name="connsiteY64" fmla="*/ 1165099 h 1220782"/>
                <a:gd name="connsiteX65" fmla="*/ 362644 w 744338"/>
                <a:gd name="connsiteY65" fmla="*/ 1183037 h 1220782"/>
                <a:gd name="connsiteX66" fmla="*/ 360518 w 744338"/>
                <a:gd name="connsiteY66" fmla="*/ 1180205 h 1220782"/>
                <a:gd name="connsiteX67" fmla="*/ 362644 w 744338"/>
                <a:gd name="connsiteY67" fmla="*/ 1183037 h 1220782"/>
                <a:gd name="connsiteX68" fmla="*/ 152212 w 744338"/>
                <a:gd name="connsiteY68" fmla="*/ 1121198 h 1220782"/>
                <a:gd name="connsiteX69" fmla="*/ 187875 w 744338"/>
                <a:gd name="connsiteY69" fmla="*/ 1180205 h 1220782"/>
                <a:gd name="connsiteX70" fmla="*/ 213381 w 744338"/>
                <a:gd name="connsiteY70" fmla="*/ 1187286 h 1220782"/>
                <a:gd name="connsiteX71" fmla="*/ 310921 w 744338"/>
                <a:gd name="connsiteY71" fmla="*/ 1209708 h 1220782"/>
                <a:gd name="connsiteX72" fmla="*/ 521353 w 744338"/>
                <a:gd name="connsiteY72" fmla="*/ 999408 h 1220782"/>
                <a:gd name="connsiteX73" fmla="*/ 510961 w 744338"/>
                <a:gd name="connsiteY73" fmla="*/ 977222 h 1220782"/>
                <a:gd name="connsiteX74" fmla="*/ 604014 w 744338"/>
                <a:gd name="connsiteY74" fmla="*/ 656933 h 1220782"/>
                <a:gd name="connsiteX75" fmla="*/ 656681 w 744338"/>
                <a:gd name="connsiteY75" fmla="*/ 579280 h 1220782"/>
                <a:gd name="connsiteX76" fmla="*/ 741703 w 744338"/>
                <a:gd name="connsiteY76" fmla="*/ 403912 h 1220782"/>
                <a:gd name="connsiteX77" fmla="*/ 707930 w 744338"/>
                <a:gd name="connsiteY77" fmla="*/ 177562 h 1220782"/>
                <a:gd name="connsiteX78" fmla="*/ 581105 w 744338"/>
                <a:gd name="connsiteY78" fmla="*/ 38070 h 1220782"/>
                <a:gd name="connsiteX79" fmla="*/ 252350 w 744338"/>
                <a:gd name="connsiteY79" fmla="*/ 17536 h 1220782"/>
                <a:gd name="connsiteX80" fmla="*/ 125997 w 744338"/>
                <a:gd name="connsiteY80" fmla="*/ 86220 h 1220782"/>
                <a:gd name="connsiteX81" fmla="*/ 3659 w 744338"/>
                <a:gd name="connsiteY81" fmla="*/ 414533 h 1220782"/>
                <a:gd name="connsiteX82" fmla="*/ 135208 w 744338"/>
                <a:gd name="connsiteY82" fmla="*/ 674163 h 1220782"/>
                <a:gd name="connsiteX83" fmla="*/ 173704 w 744338"/>
                <a:gd name="connsiteY83" fmla="*/ 766214 h 1220782"/>
                <a:gd name="connsiteX84" fmla="*/ 198502 w 744338"/>
                <a:gd name="connsiteY84" fmla="*/ 978874 h 1220782"/>
                <a:gd name="connsiteX85" fmla="*/ 152212 w 744338"/>
                <a:gd name="connsiteY85" fmla="*/ 1121198 h 1220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744338" h="1220782">
                  <a:moveTo>
                    <a:pt x="212673" y="49400"/>
                  </a:moveTo>
                  <a:cubicBezTo>
                    <a:pt x="255657" y="37126"/>
                    <a:pt x="264867" y="28393"/>
                    <a:pt x="318479" y="26505"/>
                  </a:cubicBezTo>
                  <a:cubicBezTo>
                    <a:pt x="360046" y="24853"/>
                    <a:pt x="392874" y="18480"/>
                    <a:pt x="437275" y="23201"/>
                  </a:cubicBezTo>
                  <a:cubicBezTo>
                    <a:pt x="504584" y="30282"/>
                    <a:pt x="579688" y="53648"/>
                    <a:pt x="616295" y="95189"/>
                  </a:cubicBezTo>
                  <a:cubicBezTo>
                    <a:pt x="649831" y="133189"/>
                    <a:pt x="696358" y="190072"/>
                    <a:pt x="711473" y="250967"/>
                  </a:cubicBezTo>
                  <a:cubicBezTo>
                    <a:pt x="727060" y="315402"/>
                    <a:pt x="732256" y="411465"/>
                    <a:pt x="706041" y="470000"/>
                  </a:cubicBezTo>
                  <a:lnTo>
                    <a:pt x="607792" y="622001"/>
                  </a:lnTo>
                  <a:cubicBezTo>
                    <a:pt x="574728" y="664958"/>
                    <a:pt x="531272" y="717592"/>
                    <a:pt x="509072" y="772586"/>
                  </a:cubicBezTo>
                  <a:cubicBezTo>
                    <a:pt x="499625" y="795953"/>
                    <a:pt x="470103" y="891544"/>
                    <a:pt x="469631" y="920103"/>
                  </a:cubicBezTo>
                  <a:cubicBezTo>
                    <a:pt x="469394" y="934265"/>
                    <a:pt x="480967" y="948191"/>
                    <a:pt x="465616" y="969433"/>
                  </a:cubicBezTo>
                  <a:cubicBezTo>
                    <a:pt x="455224" y="984067"/>
                    <a:pt x="433968" y="984067"/>
                    <a:pt x="412004" y="978638"/>
                  </a:cubicBezTo>
                  <a:cubicBezTo>
                    <a:pt x="361463" y="966129"/>
                    <a:pt x="325564" y="1004365"/>
                    <a:pt x="274314" y="999408"/>
                  </a:cubicBezTo>
                  <a:lnTo>
                    <a:pt x="311158" y="979818"/>
                  </a:lnTo>
                  <a:cubicBezTo>
                    <a:pt x="288957" y="964476"/>
                    <a:pt x="313519" y="985011"/>
                    <a:pt x="297459" y="975806"/>
                  </a:cubicBezTo>
                  <a:lnTo>
                    <a:pt x="271244" y="956924"/>
                  </a:lnTo>
                  <a:cubicBezTo>
                    <a:pt x="251878" y="947010"/>
                    <a:pt x="241722" y="934265"/>
                    <a:pt x="242903" y="904289"/>
                  </a:cubicBezTo>
                  <a:cubicBezTo>
                    <a:pt x="243376" y="894848"/>
                    <a:pt x="249044" y="877854"/>
                    <a:pt x="242195" y="866289"/>
                  </a:cubicBezTo>
                  <a:cubicBezTo>
                    <a:pt x="228969" y="877618"/>
                    <a:pt x="225426" y="907122"/>
                    <a:pt x="228733" y="928600"/>
                  </a:cubicBezTo>
                  <a:cubicBezTo>
                    <a:pt x="232748" y="953619"/>
                    <a:pt x="241250" y="958340"/>
                    <a:pt x="252114" y="971085"/>
                  </a:cubicBezTo>
                  <a:cubicBezTo>
                    <a:pt x="252823" y="972029"/>
                    <a:pt x="254240" y="973917"/>
                    <a:pt x="254948" y="974862"/>
                  </a:cubicBezTo>
                  <a:lnTo>
                    <a:pt x="261325" y="983123"/>
                  </a:lnTo>
                  <a:cubicBezTo>
                    <a:pt x="228260" y="980526"/>
                    <a:pt x="210311" y="976514"/>
                    <a:pt x="210547" y="942290"/>
                  </a:cubicBezTo>
                  <a:cubicBezTo>
                    <a:pt x="210784" y="923644"/>
                    <a:pt x="216216" y="886351"/>
                    <a:pt x="215979" y="866525"/>
                  </a:cubicBezTo>
                  <a:cubicBezTo>
                    <a:pt x="214798" y="783444"/>
                    <a:pt x="159770" y="681952"/>
                    <a:pt x="120801" y="617281"/>
                  </a:cubicBezTo>
                  <a:cubicBezTo>
                    <a:pt x="24914" y="458435"/>
                    <a:pt x="-10984" y="417130"/>
                    <a:pt x="34834" y="229960"/>
                  </a:cubicBezTo>
                  <a:cubicBezTo>
                    <a:pt x="46879" y="180631"/>
                    <a:pt x="71441" y="153724"/>
                    <a:pt x="103324" y="123512"/>
                  </a:cubicBezTo>
                  <a:cubicBezTo>
                    <a:pt x="118676" y="108879"/>
                    <a:pt x="132374" y="97549"/>
                    <a:pt x="151031" y="84096"/>
                  </a:cubicBezTo>
                  <a:cubicBezTo>
                    <a:pt x="159534" y="77959"/>
                    <a:pt x="165674" y="73002"/>
                    <a:pt x="177247" y="66866"/>
                  </a:cubicBezTo>
                  <a:lnTo>
                    <a:pt x="193070" y="59785"/>
                  </a:lnTo>
                  <a:cubicBezTo>
                    <a:pt x="194724" y="59077"/>
                    <a:pt x="196613" y="58369"/>
                    <a:pt x="198030" y="57897"/>
                  </a:cubicBezTo>
                  <a:lnTo>
                    <a:pt x="168744" y="91177"/>
                  </a:lnTo>
                  <a:cubicBezTo>
                    <a:pt x="155283" y="103922"/>
                    <a:pt x="148197" y="114307"/>
                    <a:pt x="134972" y="127761"/>
                  </a:cubicBezTo>
                  <a:cubicBezTo>
                    <a:pt x="109701" y="152780"/>
                    <a:pt x="86792" y="172134"/>
                    <a:pt x="68134" y="202109"/>
                  </a:cubicBezTo>
                  <a:cubicBezTo>
                    <a:pt x="34125" y="255687"/>
                    <a:pt x="7674" y="363080"/>
                    <a:pt x="57506" y="413589"/>
                  </a:cubicBezTo>
                  <a:cubicBezTo>
                    <a:pt x="46406" y="353402"/>
                    <a:pt x="38140" y="356943"/>
                    <a:pt x="49476" y="288023"/>
                  </a:cubicBezTo>
                  <a:cubicBezTo>
                    <a:pt x="56562" y="245302"/>
                    <a:pt x="67190" y="214147"/>
                    <a:pt x="90571" y="187003"/>
                  </a:cubicBezTo>
                  <a:cubicBezTo>
                    <a:pt x="103797" y="171898"/>
                    <a:pt x="187166" y="90232"/>
                    <a:pt x="202281" y="85748"/>
                  </a:cubicBezTo>
                  <a:cubicBezTo>
                    <a:pt x="229677" y="77723"/>
                    <a:pt x="230858" y="99673"/>
                    <a:pt x="242431" y="66630"/>
                  </a:cubicBezTo>
                  <a:cubicBezTo>
                    <a:pt x="234165" y="54592"/>
                    <a:pt x="242431" y="65214"/>
                    <a:pt x="229914" y="58133"/>
                  </a:cubicBezTo>
                  <a:lnTo>
                    <a:pt x="212673" y="49400"/>
                  </a:lnTo>
                  <a:close/>
                  <a:moveTo>
                    <a:pt x="513323" y="1152826"/>
                  </a:moveTo>
                  <a:cubicBezTo>
                    <a:pt x="501750" y="1161795"/>
                    <a:pt x="494901" y="1169112"/>
                    <a:pt x="476952" y="1176901"/>
                  </a:cubicBezTo>
                  <a:lnTo>
                    <a:pt x="410587" y="1203336"/>
                  </a:lnTo>
                  <a:cubicBezTo>
                    <a:pt x="390040" y="1209236"/>
                    <a:pt x="360282" y="1205460"/>
                    <a:pt x="339262" y="1202864"/>
                  </a:cubicBezTo>
                  <a:lnTo>
                    <a:pt x="356503" y="1181149"/>
                  </a:lnTo>
                  <a:cubicBezTo>
                    <a:pt x="271953" y="1203572"/>
                    <a:pt x="311394" y="1192951"/>
                    <a:pt x="223065" y="1174068"/>
                  </a:cubicBezTo>
                  <a:cubicBezTo>
                    <a:pt x="127414" y="1153298"/>
                    <a:pt x="185749" y="1080366"/>
                    <a:pt x="200864" y="1042365"/>
                  </a:cubicBezTo>
                  <a:cubicBezTo>
                    <a:pt x="211256" y="1016638"/>
                    <a:pt x="203934" y="1023955"/>
                    <a:pt x="228260" y="1017110"/>
                  </a:cubicBezTo>
                  <a:cubicBezTo>
                    <a:pt x="220703" y="1055347"/>
                    <a:pt x="194487" y="1086502"/>
                    <a:pt x="202517" y="1132528"/>
                  </a:cubicBezTo>
                  <a:cubicBezTo>
                    <a:pt x="214798" y="1121670"/>
                    <a:pt x="218577" y="1088391"/>
                    <a:pt x="229441" y="1059831"/>
                  </a:cubicBezTo>
                  <a:cubicBezTo>
                    <a:pt x="242195" y="1075173"/>
                    <a:pt x="232748" y="1072577"/>
                    <a:pt x="232512" y="1099720"/>
                  </a:cubicBezTo>
                  <a:cubicBezTo>
                    <a:pt x="232275" y="1120490"/>
                    <a:pt x="230858" y="1119310"/>
                    <a:pt x="247154" y="1125919"/>
                  </a:cubicBezTo>
                  <a:cubicBezTo>
                    <a:pt x="259908" y="1077061"/>
                    <a:pt x="234873" y="1111285"/>
                    <a:pt x="274787" y="1039769"/>
                  </a:cubicBezTo>
                  <a:cubicBezTo>
                    <a:pt x="265104" y="1026079"/>
                    <a:pt x="262978" y="1034576"/>
                    <a:pt x="256601" y="1016402"/>
                  </a:cubicBezTo>
                  <a:cubicBezTo>
                    <a:pt x="302419" y="1014750"/>
                    <a:pt x="373744" y="989259"/>
                    <a:pt x="404919" y="1007433"/>
                  </a:cubicBezTo>
                  <a:cubicBezTo>
                    <a:pt x="415783" y="1014042"/>
                    <a:pt x="400431" y="1008613"/>
                    <a:pt x="412476" y="1014278"/>
                  </a:cubicBezTo>
                  <a:cubicBezTo>
                    <a:pt x="438692" y="1001297"/>
                    <a:pt x="446722" y="1000352"/>
                    <a:pt x="470575" y="984303"/>
                  </a:cubicBezTo>
                  <a:cubicBezTo>
                    <a:pt x="471520" y="985011"/>
                    <a:pt x="487580" y="995868"/>
                    <a:pt x="490178" y="997992"/>
                  </a:cubicBezTo>
                  <a:cubicBezTo>
                    <a:pt x="515212" y="1021359"/>
                    <a:pt x="528910" y="1092875"/>
                    <a:pt x="518282" y="1119074"/>
                  </a:cubicBezTo>
                  <a:cubicBezTo>
                    <a:pt x="512142" y="1133944"/>
                    <a:pt x="497971" y="1142913"/>
                    <a:pt x="486399" y="1152118"/>
                  </a:cubicBezTo>
                  <a:cubicBezTo>
                    <a:pt x="500097" y="1161795"/>
                    <a:pt x="479786" y="1155186"/>
                    <a:pt x="502223" y="1153770"/>
                  </a:cubicBezTo>
                  <a:cubicBezTo>
                    <a:pt x="514267" y="1153062"/>
                    <a:pt x="493484" y="1145037"/>
                    <a:pt x="513323" y="1152826"/>
                  </a:cubicBezTo>
                  <a:close/>
                  <a:moveTo>
                    <a:pt x="488288" y="1165099"/>
                  </a:moveTo>
                  <a:cubicBezTo>
                    <a:pt x="496554" y="1156602"/>
                    <a:pt x="481675" y="1162031"/>
                    <a:pt x="481439" y="1162031"/>
                  </a:cubicBezTo>
                  <a:cubicBezTo>
                    <a:pt x="467505" y="1156602"/>
                    <a:pt x="482856" y="1170528"/>
                    <a:pt x="488288" y="1165099"/>
                  </a:cubicBezTo>
                  <a:close/>
                  <a:moveTo>
                    <a:pt x="362644" y="1183037"/>
                  </a:moveTo>
                  <a:cubicBezTo>
                    <a:pt x="363352" y="1182093"/>
                    <a:pt x="360754" y="1180441"/>
                    <a:pt x="360518" y="1180205"/>
                  </a:cubicBezTo>
                  <a:lnTo>
                    <a:pt x="362644" y="1183037"/>
                  </a:lnTo>
                  <a:close/>
                  <a:moveTo>
                    <a:pt x="152212" y="1121198"/>
                  </a:moveTo>
                  <a:cubicBezTo>
                    <a:pt x="155991" y="1150230"/>
                    <a:pt x="162604" y="1171708"/>
                    <a:pt x="187875" y="1180205"/>
                  </a:cubicBezTo>
                  <a:cubicBezTo>
                    <a:pt x="194724" y="1182565"/>
                    <a:pt x="204171" y="1184454"/>
                    <a:pt x="213381" y="1187286"/>
                  </a:cubicBezTo>
                  <a:cubicBezTo>
                    <a:pt x="270772" y="1205224"/>
                    <a:pt x="280219" y="1195075"/>
                    <a:pt x="310921" y="1209708"/>
                  </a:cubicBezTo>
                  <a:cubicBezTo>
                    <a:pt x="387442" y="1245821"/>
                    <a:pt x="615822" y="1198143"/>
                    <a:pt x="521353" y="999408"/>
                  </a:cubicBezTo>
                  <a:cubicBezTo>
                    <a:pt x="516393" y="988787"/>
                    <a:pt x="515684" y="990675"/>
                    <a:pt x="510961" y="977222"/>
                  </a:cubicBezTo>
                  <a:cubicBezTo>
                    <a:pt x="467269" y="852600"/>
                    <a:pt x="535759" y="748040"/>
                    <a:pt x="604014" y="656933"/>
                  </a:cubicBezTo>
                  <a:cubicBezTo>
                    <a:pt x="623616" y="630498"/>
                    <a:pt x="637787" y="606659"/>
                    <a:pt x="656681" y="579280"/>
                  </a:cubicBezTo>
                  <a:cubicBezTo>
                    <a:pt x="690926" y="529951"/>
                    <a:pt x="734618" y="480385"/>
                    <a:pt x="741703" y="403912"/>
                  </a:cubicBezTo>
                  <a:cubicBezTo>
                    <a:pt x="748789" y="328620"/>
                    <a:pt x="742884" y="226892"/>
                    <a:pt x="707930" y="177562"/>
                  </a:cubicBezTo>
                  <a:cubicBezTo>
                    <a:pt x="660223" y="110531"/>
                    <a:pt x="653374" y="82916"/>
                    <a:pt x="581105" y="38070"/>
                  </a:cubicBezTo>
                  <a:cubicBezTo>
                    <a:pt x="507182" y="-7719"/>
                    <a:pt x="337845" y="-9135"/>
                    <a:pt x="252350" y="17536"/>
                  </a:cubicBezTo>
                  <a:cubicBezTo>
                    <a:pt x="161187" y="45859"/>
                    <a:pt x="172996" y="50816"/>
                    <a:pt x="125997" y="86220"/>
                  </a:cubicBezTo>
                  <a:cubicBezTo>
                    <a:pt x="18538" y="167177"/>
                    <a:pt x="-11456" y="264420"/>
                    <a:pt x="3659" y="414533"/>
                  </a:cubicBezTo>
                  <a:cubicBezTo>
                    <a:pt x="10980" y="488646"/>
                    <a:pt x="116786" y="634039"/>
                    <a:pt x="135208" y="674163"/>
                  </a:cubicBezTo>
                  <a:lnTo>
                    <a:pt x="173704" y="766214"/>
                  </a:lnTo>
                  <a:cubicBezTo>
                    <a:pt x="223773" y="869830"/>
                    <a:pt x="144655" y="917271"/>
                    <a:pt x="198502" y="978874"/>
                  </a:cubicBezTo>
                  <a:cubicBezTo>
                    <a:pt x="172996" y="1052987"/>
                    <a:pt x="144891" y="1066204"/>
                    <a:pt x="152212" y="112119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7754BC59-F028-C146-81BD-C30752778AA0}"/>
                </a:ext>
              </a:extLst>
            </p:cNvPr>
            <p:cNvSpPr/>
            <p:nvPr/>
          </p:nvSpPr>
          <p:spPr>
            <a:xfrm>
              <a:off x="5992463" y="3970295"/>
              <a:ext cx="186862" cy="509777"/>
            </a:xfrm>
            <a:custGeom>
              <a:avLst/>
              <a:gdLst>
                <a:gd name="connsiteX0" fmla="*/ 125973 w 186862"/>
                <a:gd name="connsiteY0" fmla="*/ 38387 h 509777"/>
                <a:gd name="connsiteX1" fmla="*/ 50397 w 186862"/>
                <a:gd name="connsiteY1" fmla="*/ 454738 h 509777"/>
                <a:gd name="connsiteX2" fmla="*/ 34337 w 186862"/>
                <a:gd name="connsiteY2" fmla="*/ 399744 h 509777"/>
                <a:gd name="connsiteX3" fmla="*/ 32448 w 186862"/>
                <a:gd name="connsiteY3" fmla="*/ 120288 h 509777"/>
                <a:gd name="connsiteX4" fmla="*/ 57482 w 186862"/>
                <a:gd name="connsiteY4" fmla="*/ 46884 h 509777"/>
                <a:gd name="connsiteX5" fmla="*/ 62678 w 186862"/>
                <a:gd name="connsiteY5" fmla="*/ 41219 h 509777"/>
                <a:gd name="connsiteX6" fmla="*/ 82281 w 186862"/>
                <a:gd name="connsiteY6" fmla="*/ 21629 h 509777"/>
                <a:gd name="connsiteX7" fmla="*/ 51578 w 186862"/>
                <a:gd name="connsiteY7" fmla="*/ 105182 h 509777"/>
                <a:gd name="connsiteX8" fmla="*/ 67874 w 186862"/>
                <a:gd name="connsiteY8" fmla="*/ 199593 h 509777"/>
                <a:gd name="connsiteX9" fmla="*/ 125973 w 186862"/>
                <a:gd name="connsiteY9" fmla="*/ 38387 h 509777"/>
                <a:gd name="connsiteX10" fmla="*/ 100702 w 186862"/>
                <a:gd name="connsiteY10" fmla="*/ 503596 h 509777"/>
                <a:gd name="connsiteX11" fmla="*/ 166359 w 186862"/>
                <a:gd name="connsiteY11" fmla="*/ 395732 h 509777"/>
                <a:gd name="connsiteX12" fmla="*/ 72597 w 186862"/>
                <a:gd name="connsiteY12" fmla="*/ 3219 h 509777"/>
                <a:gd name="connsiteX13" fmla="*/ 1509 w 186862"/>
                <a:gd name="connsiteY13" fmla="*/ 190860 h 509777"/>
                <a:gd name="connsiteX14" fmla="*/ 92 w 186862"/>
                <a:gd name="connsiteY14" fmla="*/ 271817 h 509777"/>
                <a:gd name="connsiteX15" fmla="*/ 42131 w 186862"/>
                <a:gd name="connsiteY15" fmla="*/ 484950 h 509777"/>
                <a:gd name="connsiteX16" fmla="*/ 66693 w 186862"/>
                <a:gd name="connsiteY16" fmla="*/ 504304 h 509777"/>
                <a:gd name="connsiteX17" fmla="*/ 82281 w 186862"/>
                <a:gd name="connsiteY17" fmla="*/ 509497 h 509777"/>
                <a:gd name="connsiteX18" fmla="*/ 100702 w 186862"/>
                <a:gd name="connsiteY18" fmla="*/ 503596 h 509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6862" h="509777">
                  <a:moveTo>
                    <a:pt x="125973" y="38387"/>
                  </a:moveTo>
                  <a:cubicBezTo>
                    <a:pt x="225402" y="153804"/>
                    <a:pt x="138962" y="603671"/>
                    <a:pt x="50397" y="454738"/>
                  </a:cubicBezTo>
                  <a:cubicBezTo>
                    <a:pt x="36699" y="431608"/>
                    <a:pt x="38352" y="431372"/>
                    <a:pt x="34337" y="399744"/>
                  </a:cubicBezTo>
                  <a:cubicBezTo>
                    <a:pt x="21820" y="301793"/>
                    <a:pt x="19458" y="219183"/>
                    <a:pt x="32448" y="120288"/>
                  </a:cubicBezTo>
                  <a:cubicBezTo>
                    <a:pt x="38588" y="73791"/>
                    <a:pt x="38352" y="68126"/>
                    <a:pt x="57482" y="46884"/>
                  </a:cubicBezTo>
                  <a:lnTo>
                    <a:pt x="62678" y="41219"/>
                  </a:lnTo>
                  <a:cubicBezTo>
                    <a:pt x="76612" y="24697"/>
                    <a:pt x="57482" y="33194"/>
                    <a:pt x="82281" y="21629"/>
                  </a:cubicBezTo>
                  <a:cubicBezTo>
                    <a:pt x="76612" y="50188"/>
                    <a:pt x="57482" y="68126"/>
                    <a:pt x="51578" y="105182"/>
                  </a:cubicBezTo>
                  <a:lnTo>
                    <a:pt x="67874" y="199593"/>
                  </a:lnTo>
                  <a:cubicBezTo>
                    <a:pt x="69999" y="181891"/>
                    <a:pt x="44965" y="32014"/>
                    <a:pt x="125973" y="38387"/>
                  </a:cubicBezTo>
                  <a:close/>
                  <a:moveTo>
                    <a:pt x="100702" y="503596"/>
                  </a:moveTo>
                  <a:cubicBezTo>
                    <a:pt x="139671" y="475745"/>
                    <a:pt x="149118" y="464651"/>
                    <a:pt x="166359" y="395732"/>
                  </a:cubicBezTo>
                  <a:cubicBezTo>
                    <a:pt x="192102" y="293532"/>
                    <a:pt x="219734" y="-35962"/>
                    <a:pt x="72597" y="3219"/>
                  </a:cubicBezTo>
                  <a:cubicBezTo>
                    <a:pt x="19931" y="17144"/>
                    <a:pt x="1981" y="147431"/>
                    <a:pt x="1509" y="190860"/>
                  </a:cubicBezTo>
                  <a:lnTo>
                    <a:pt x="92" y="271817"/>
                  </a:lnTo>
                  <a:cubicBezTo>
                    <a:pt x="-380" y="327284"/>
                    <a:pt x="-617" y="443645"/>
                    <a:pt x="42131" y="484950"/>
                  </a:cubicBezTo>
                  <a:cubicBezTo>
                    <a:pt x="47091" y="489434"/>
                    <a:pt x="62442" y="501944"/>
                    <a:pt x="66693" y="504304"/>
                  </a:cubicBezTo>
                  <a:cubicBezTo>
                    <a:pt x="70708" y="506428"/>
                    <a:pt x="77085" y="509260"/>
                    <a:pt x="82281" y="509497"/>
                  </a:cubicBezTo>
                  <a:cubicBezTo>
                    <a:pt x="109677" y="510913"/>
                    <a:pt x="96215" y="506664"/>
                    <a:pt x="100702" y="50359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4" name="Forma libre 63">
              <a:extLst>
                <a:ext uri="{FF2B5EF4-FFF2-40B4-BE49-F238E27FC236}">
                  <a16:creationId xmlns:a16="http://schemas.microsoft.com/office/drawing/2014/main" id="{FEAC6CBA-BA64-C445-808F-66481E1118EA}"/>
                </a:ext>
              </a:extLst>
            </p:cNvPr>
            <p:cNvSpPr/>
            <p:nvPr/>
          </p:nvSpPr>
          <p:spPr>
            <a:xfrm>
              <a:off x="6016792" y="4562233"/>
              <a:ext cx="137314" cy="153869"/>
            </a:xfrm>
            <a:custGeom>
              <a:avLst/>
              <a:gdLst>
                <a:gd name="connsiteX0" fmla="*/ 110383 w 137314"/>
                <a:gd name="connsiteY0" fmla="*/ 50678 h 153869"/>
                <a:gd name="connsiteX1" fmla="*/ 78027 w 137314"/>
                <a:gd name="connsiteY1" fmla="*/ 126207 h 153869"/>
                <a:gd name="connsiteX2" fmla="*/ 26068 w 137314"/>
                <a:gd name="connsiteY2" fmla="*/ 63424 h 153869"/>
                <a:gd name="connsiteX3" fmla="*/ 53228 w 137314"/>
                <a:gd name="connsiteY3" fmla="*/ 58703 h 153869"/>
                <a:gd name="connsiteX4" fmla="*/ 47324 w 137314"/>
                <a:gd name="connsiteY4" fmla="*/ 88679 h 153869"/>
                <a:gd name="connsiteX5" fmla="*/ 48741 w 137314"/>
                <a:gd name="connsiteY5" fmla="*/ 101424 h 153869"/>
                <a:gd name="connsiteX6" fmla="*/ 51575 w 137314"/>
                <a:gd name="connsiteY6" fmla="*/ 108269 h 153869"/>
                <a:gd name="connsiteX7" fmla="*/ 73303 w 137314"/>
                <a:gd name="connsiteY7" fmla="*/ 65784 h 153869"/>
                <a:gd name="connsiteX8" fmla="*/ 89127 w 137314"/>
                <a:gd name="connsiteY8" fmla="*/ 50678 h 153869"/>
                <a:gd name="connsiteX9" fmla="*/ 89599 w 137314"/>
                <a:gd name="connsiteY9" fmla="*/ 38877 h 153869"/>
                <a:gd name="connsiteX10" fmla="*/ 110383 w 137314"/>
                <a:gd name="connsiteY10" fmla="*/ 50678 h 153869"/>
                <a:gd name="connsiteX11" fmla="*/ 94086 w 137314"/>
                <a:gd name="connsiteY11" fmla="*/ 146741 h 153869"/>
                <a:gd name="connsiteX12" fmla="*/ 131166 w 137314"/>
                <a:gd name="connsiteY12" fmla="*/ 113225 h 153869"/>
                <a:gd name="connsiteX13" fmla="*/ 133291 w 137314"/>
                <a:gd name="connsiteY13" fmla="*/ 48318 h 153869"/>
                <a:gd name="connsiteX14" fmla="*/ 64092 w 137314"/>
                <a:gd name="connsiteY14" fmla="*/ 9846 h 153869"/>
                <a:gd name="connsiteX15" fmla="*/ 6938 w 137314"/>
                <a:gd name="connsiteY15" fmla="*/ 43125 h 153869"/>
                <a:gd name="connsiteX16" fmla="*/ 31264 w 137314"/>
                <a:gd name="connsiteY16" fmla="*/ 145561 h 153869"/>
                <a:gd name="connsiteX17" fmla="*/ 78027 w 137314"/>
                <a:gd name="connsiteY17" fmla="*/ 153114 h 153869"/>
                <a:gd name="connsiteX18" fmla="*/ 94086 w 137314"/>
                <a:gd name="connsiteY18" fmla="*/ 146741 h 153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7314" h="153869">
                  <a:moveTo>
                    <a:pt x="110383" y="50678"/>
                  </a:moveTo>
                  <a:cubicBezTo>
                    <a:pt x="119121" y="91275"/>
                    <a:pt x="116995" y="121958"/>
                    <a:pt x="78027" y="126207"/>
                  </a:cubicBezTo>
                  <a:cubicBezTo>
                    <a:pt x="26777" y="131872"/>
                    <a:pt x="27249" y="107797"/>
                    <a:pt x="26068" y="63424"/>
                  </a:cubicBezTo>
                  <a:cubicBezTo>
                    <a:pt x="43781" y="64132"/>
                    <a:pt x="40711" y="64840"/>
                    <a:pt x="53228" y="58703"/>
                  </a:cubicBezTo>
                  <a:cubicBezTo>
                    <a:pt x="50394" y="73573"/>
                    <a:pt x="47796" y="74989"/>
                    <a:pt x="47324" y="88679"/>
                  </a:cubicBezTo>
                  <a:cubicBezTo>
                    <a:pt x="47088" y="93399"/>
                    <a:pt x="48033" y="97412"/>
                    <a:pt x="48741" y="101424"/>
                  </a:cubicBezTo>
                  <a:lnTo>
                    <a:pt x="51575" y="108269"/>
                  </a:lnTo>
                  <a:cubicBezTo>
                    <a:pt x="66454" y="93871"/>
                    <a:pt x="56299" y="84902"/>
                    <a:pt x="73303" y="65784"/>
                  </a:cubicBezTo>
                  <a:cubicBezTo>
                    <a:pt x="81805" y="56343"/>
                    <a:pt x="84403" y="58703"/>
                    <a:pt x="89127" y="50678"/>
                  </a:cubicBezTo>
                  <a:cubicBezTo>
                    <a:pt x="92906" y="44306"/>
                    <a:pt x="88182" y="41709"/>
                    <a:pt x="89599" y="38877"/>
                  </a:cubicBezTo>
                  <a:cubicBezTo>
                    <a:pt x="100936" y="43125"/>
                    <a:pt x="102353" y="45250"/>
                    <a:pt x="110383" y="50678"/>
                  </a:cubicBezTo>
                  <a:close/>
                  <a:moveTo>
                    <a:pt x="94086" y="146741"/>
                  </a:moveTo>
                  <a:cubicBezTo>
                    <a:pt x="116995" y="136828"/>
                    <a:pt x="120538" y="141785"/>
                    <a:pt x="131166" y="113225"/>
                  </a:cubicBezTo>
                  <a:cubicBezTo>
                    <a:pt x="137779" y="95287"/>
                    <a:pt x="139904" y="69796"/>
                    <a:pt x="133291" y="48318"/>
                  </a:cubicBezTo>
                  <a:cubicBezTo>
                    <a:pt x="123372" y="15274"/>
                    <a:pt x="93142" y="26604"/>
                    <a:pt x="64092" y="9846"/>
                  </a:cubicBezTo>
                  <a:cubicBezTo>
                    <a:pt x="64092" y="9846"/>
                    <a:pt x="35279" y="-27447"/>
                    <a:pt x="6938" y="43125"/>
                  </a:cubicBezTo>
                  <a:cubicBezTo>
                    <a:pt x="-3690" y="69560"/>
                    <a:pt x="-6524" y="126915"/>
                    <a:pt x="31264" y="145561"/>
                  </a:cubicBezTo>
                  <a:cubicBezTo>
                    <a:pt x="42837" y="151226"/>
                    <a:pt x="62675" y="155710"/>
                    <a:pt x="78027" y="153114"/>
                  </a:cubicBezTo>
                  <a:cubicBezTo>
                    <a:pt x="97157" y="149810"/>
                    <a:pt x="89363" y="148866"/>
                    <a:pt x="94086" y="14674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5" name="Forma libre 64">
              <a:extLst>
                <a:ext uri="{FF2B5EF4-FFF2-40B4-BE49-F238E27FC236}">
                  <a16:creationId xmlns:a16="http://schemas.microsoft.com/office/drawing/2014/main" id="{381C8041-2B31-E548-AFD8-E7F57E649DAB}"/>
                </a:ext>
              </a:extLst>
            </p:cNvPr>
            <p:cNvSpPr/>
            <p:nvPr/>
          </p:nvSpPr>
          <p:spPr>
            <a:xfrm>
              <a:off x="6369093" y="4024492"/>
              <a:ext cx="59339" cy="218092"/>
            </a:xfrm>
            <a:custGeom>
              <a:avLst/>
              <a:gdLst>
                <a:gd name="connsiteX0" fmla="*/ 50465 w 59339"/>
                <a:gd name="connsiteY0" fmla="*/ 210539 h 218092"/>
                <a:gd name="connsiteX1" fmla="*/ 58495 w 59339"/>
                <a:gd name="connsiteY1" fmla="*/ 92526 h 218092"/>
                <a:gd name="connsiteX2" fmla="*/ 14566 w 59339"/>
                <a:gd name="connsiteY2" fmla="*/ 3 h 218092"/>
                <a:gd name="connsiteX3" fmla="*/ 43143 w 59339"/>
                <a:gd name="connsiteY3" fmla="*/ 81905 h 218092"/>
                <a:gd name="connsiteX4" fmla="*/ 47395 w 59339"/>
                <a:gd name="connsiteY4" fmla="*/ 218092 h 218092"/>
                <a:gd name="connsiteX5" fmla="*/ 50465 w 59339"/>
                <a:gd name="connsiteY5" fmla="*/ 210539 h 218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339" h="218092">
                  <a:moveTo>
                    <a:pt x="50465" y="210539"/>
                  </a:moveTo>
                  <a:cubicBezTo>
                    <a:pt x="50937" y="209123"/>
                    <a:pt x="62510" y="140675"/>
                    <a:pt x="58495" y="92526"/>
                  </a:cubicBezTo>
                  <a:cubicBezTo>
                    <a:pt x="56133" y="65147"/>
                    <a:pt x="34169" y="239"/>
                    <a:pt x="14566" y="3"/>
                  </a:cubicBezTo>
                  <a:cubicBezTo>
                    <a:pt x="-27945" y="-469"/>
                    <a:pt x="35350" y="48389"/>
                    <a:pt x="43143" y="81905"/>
                  </a:cubicBezTo>
                  <a:cubicBezTo>
                    <a:pt x="51882" y="118017"/>
                    <a:pt x="52354" y="177024"/>
                    <a:pt x="47395" y="218092"/>
                  </a:cubicBezTo>
                  <a:lnTo>
                    <a:pt x="50465" y="210539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6" name="Forma libre 65">
              <a:extLst>
                <a:ext uri="{FF2B5EF4-FFF2-40B4-BE49-F238E27FC236}">
                  <a16:creationId xmlns:a16="http://schemas.microsoft.com/office/drawing/2014/main" id="{965FB758-DECF-4147-9B35-E2810F25F7A2}"/>
                </a:ext>
              </a:extLst>
            </p:cNvPr>
            <p:cNvSpPr/>
            <p:nvPr/>
          </p:nvSpPr>
          <p:spPr>
            <a:xfrm>
              <a:off x="6083305" y="4015054"/>
              <a:ext cx="28212" cy="153889"/>
            </a:xfrm>
            <a:custGeom>
              <a:avLst/>
              <a:gdLst>
                <a:gd name="connsiteX0" fmla="*/ 28046 w 28212"/>
                <a:gd name="connsiteY0" fmla="*/ 0 h 153889"/>
                <a:gd name="connsiteX1" fmla="*/ 7499 w 28212"/>
                <a:gd name="connsiteY1" fmla="*/ 26199 h 153889"/>
                <a:gd name="connsiteX2" fmla="*/ 6791 w 28212"/>
                <a:gd name="connsiteY2" fmla="*/ 153890 h 153889"/>
                <a:gd name="connsiteX3" fmla="*/ 13876 w 28212"/>
                <a:gd name="connsiteY3" fmla="*/ 72224 h 153889"/>
                <a:gd name="connsiteX4" fmla="*/ 28046 w 28212"/>
                <a:gd name="connsiteY4" fmla="*/ 0 h 15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12" h="153889">
                  <a:moveTo>
                    <a:pt x="28046" y="0"/>
                  </a:moveTo>
                  <a:cubicBezTo>
                    <a:pt x="9388" y="3776"/>
                    <a:pt x="12223" y="2124"/>
                    <a:pt x="7499" y="26199"/>
                  </a:cubicBezTo>
                  <a:cubicBezTo>
                    <a:pt x="1831" y="55230"/>
                    <a:pt x="-5727" y="131939"/>
                    <a:pt x="6791" y="153890"/>
                  </a:cubicBezTo>
                  <a:cubicBezTo>
                    <a:pt x="19308" y="132883"/>
                    <a:pt x="9388" y="96771"/>
                    <a:pt x="13876" y="72224"/>
                  </a:cubicBezTo>
                  <a:cubicBezTo>
                    <a:pt x="18599" y="46969"/>
                    <a:pt x="29699" y="25963"/>
                    <a:pt x="2804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7" name="Forma libre 66">
              <a:extLst>
                <a:ext uri="{FF2B5EF4-FFF2-40B4-BE49-F238E27FC236}">
                  <a16:creationId xmlns:a16="http://schemas.microsoft.com/office/drawing/2014/main" id="{B1FCB0F8-5216-A342-B5CC-34610A009CDE}"/>
                </a:ext>
              </a:extLst>
            </p:cNvPr>
            <p:cNvSpPr/>
            <p:nvPr/>
          </p:nvSpPr>
          <p:spPr>
            <a:xfrm>
              <a:off x="5852966" y="3979650"/>
              <a:ext cx="65245" cy="137367"/>
            </a:xfrm>
            <a:custGeom>
              <a:avLst/>
              <a:gdLst>
                <a:gd name="connsiteX0" fmla="*/ 65194 w 65245"/>
                <a:gd name="connsiteY0" fmla="*/ 0 h 137367"/>
                <a:gd name="connsiteX1" fmla="*/ 20557 w 65245"/>
                <a:gd name="connsiteY1" fmla="*/ 56883 h 137367"/>
                <a:gd name="connsiteX2" fmla="*/ 3316 w 65245"/>
                <a:gd name="connsiteY2" fmla="*/ 137368 h 137367"/>
                <a:gd name="connsiteX3" fmla="*/ 51496 w 65245"/>
                <a:gd name="connsiteY3" fmla="*/ 28087 h 137367"/>
                <a:gd name="connsiteX4" fmla="*/ 65194 w 65245"/>
                <a:gd name="connsiteY4" fmla="*/ 0 h 137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45" h="137367">
                  <a:moveTo>
                    <a:pt x="65194" y="0"/>
                  </a:moveTo>
                  <a:cubicBezTo>
                    <a:pt x="43230" y="9677"/>
                    <a:pt x="31893" y="31156"/>
                    <a:pt x="20557" y="56883"/>
                  </a:cubicBezTo>
                  <a:cubicBezTo>
                    <a:pt x="11818" y="76945"/>
                    <a:pt x="-7784" y="114709"/>
                    <a:pt x="3316" y="137368"/>
                  </a:cubicBezTo>
                  <a:cubicBezTo>
                    <a:pt x="13472" y="117069"/>
                    <a:pt x="22446" y="64907"/>
                    <a:pt x="51496" y="28087"/>
                  </a:cubicBezTo>
                  <a:cubicBezTo>
                    <a:pt x="59289" y="18410"/>
                    <a:pt x="65902" y="14162"/>
                    <a:pt x="65194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8" name="Forma libre 67">
              <a:extLst>
                <a:ext uri="{FF2B5EF4-FFF2-40B4-BE49-F238E27FC236}">
                  <a16:creationId xmlns:a16="http://schemas.microsoft.com/office/drawing/2014/main" id="{BC895C3F-F1B5-474C-82A1-8A23AE1E5D5B}"/>
                </a:ext>
              </a:extLst>
            </p:cNvPr>
            <p:cNvSpPr/>
            <p:nvPr/>
          </p:nvSpPr>
          <p:spPr>
            <a:xfrm>
              <a:off x="6207626" y="4020719"/>
              <a:ext cx="29497" cy="53578"/>
            </a:xfrm>
            <a:custGeom>
              <a:avLst/>
              <a:gdLst>
                <a:gd name="connsiteX0" fmla="*/ 3391 w 29497"/>
                <a:gd name="connsiteY0" fmla="*/ 0 h 53578"/>
                <a:gd name="connsiteX1" fmla="*/ 18506 w 29497"/>
                <a:gd name="connsiteY1" fmla="*/ 53578 h 53578"/>
                <a:gd name="connsiteX2" fmla="*/ 3391 w 29497"/>
                <a:gd name="connsiteY2" fmla="*/ 0 h 5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497" h="53578">
                  <a:moveTo>
                    <a:pt x="3391" y="0"/>
                  </a:moveTo>
                  <a:cubicBezTo>
                    <a:pt x="-5584" y="21714"/>
                    <a:pt x="4572" y="37528"/>
                    <a:pt x="18506" y="53578"/>
                  </a:cubicBezTo>
                  <a:cubicBezTo>
                    <a:pt x="30315" y="39889"/>
                    <a:pt x="40942" y="2360"/>
                    <a:pt x="3391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9" name="Forma libre 68">
              <a:extLst>
                <a:ext uri="{FF2B5EF4-FFF2-40B4-BE49-F238E27FC236}">
                  <a16:creationId xmlns:a16="http://schemas.microsoft.com/office/drawing/2014/main" id="{9EB0EB90-B28A-B943-AE94-D2155BDF9521}"/>
                </a:ext>
              </a:extLst>
            </p:cNvPr>
            <p:cNvSpPr/>
            <p:nvPr/>
          </p:nvSpPr>
          <p:spPr>
            <a:xfrm>
              <a:off x="6024203" y="4873249"/>
              <a:ext cx="20476" cy="71280"/>
            </a:xfrm>
            <a:custGeom>
              <a:avLst/>
              <a:gdLst>
                <a:gd name="connsiteX0" fmla="*/ 0 w 20476"/>
                <a:gd name="connsiteY0" fmla="*/ 71280 h 71280"/>
                <a:gd name="connsiteX1" fmla="*/ 17477 w 20476"/>
                <a:gd name="connsiteY1" fmla="*/ 34224 h 71280"/>
                <a:gd name="connsiteX2" fmla="*/ 11573 w 20476"/>
                <a:gd name="connsiteY2" fmla="*/ 0 h 71280"/>
                <a:gd name="connsiteX3" fmla="*/ 0 w 20476"/>
                <a:gd name="connsiteY3" fmla="*/ 71280 h 71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76" h="71280">
                  <a:moveTo>
                    <a:pt x="0" y="71280"/>
                  </a:moveTo>
                  <a:cubicBezTo>
                    <a:pt x="12281" y="62547"/>
                    <a:pt x="12281" y="57119"/>
                    <a:pt x="17477" y="34224"/>
                  </a:cubicBezTo>
                  <a:cubicBezTo>
                    <a:pt x="26452" y="-5429"/>
                    <a:pt x="12517" y="944"/>
                    <a:pt x="11573" y="0"/>
                  </a:cubicBezTo>
                  <a:cubicBezTo>
                    <a:pt x="-2362" y="12273"/>
                    <a:pt x="709" y="45081"/>
                    <a:pt x="0" y="7128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0" name="Forma libre 69">
              <a:extLst>
                <a:ext uri="{FF2B5EF4-FFF2-40B4-BE49-F238E27FC236}">
                  <a16:creationId xmlns:a16="http://schemas.microsoft.com/office/drawing/2014/main" id="{6BA17767-BE26-1C43-8B55-A0FBCE0CEEF8}"/>
                </a:ext>
              </a:extLst>
            </p:cNvPr>
            <p:cNvSpPr/>
            <p:nvPr/>
          </p:nvSpPr>
          <p:spPr>
            <a:xfrm>
              <a:off x="5983344" y="4738632"/>
              <a:ext cx="35662" cy="29820"/>
            </a:xfrm>
            <a:custGeom>
              <a:avLst/>
              <a:gdLst>
                <a:gd name="connsiteX0" fmla="*/ 0 w 35662"/>
                <a:gd name="connsiteY0" fmla="*/ 81 h 29820"/>
                <a:gd name="connsiteX1" fmla="*/ 35662 w 35662"/>
                <a:gd name="connsiteY1" fmla="*/ 29821 h 29820"/>
                <a:gd name="connsiteX2" fmla="*/ 25507 w 35662"/>
                <a:gd name="connsiteY2" fmla="*/ 8814 h 29820"/>
                <a:gd name="connsiteX3" fmla="*/ 0 w 35662"/>
                <a:gd name="connsiteY3" fmla="*/ 81 h 29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62" h="29820">
                  <a:moveTo>
                    <a:pt x="0" y="81"/>
                  </a:moveTo>
                  <a:cubicBezTo>
                    <a:pt x="1181" y="24864"/>
                    <a:pt x="16060" y="24628"/>
                    <a:pt x="35662" y="29821"/>
                  </a:cubicBezTo>
                  <a:cubicBezTo>
                    <a:pt x="34954" y="12827"/>
                    <a:pt x="36607" y="18727"/>
                    <a:pt x="25507" y="8814"/>
                  </a:cubicBezTo>
                  <a:cubicBezTo>
                    <a:pt x="16532" y="1025"/>
                    <a:pt x="14407" y="-391"/>
                    <a:pt x="0" y="8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1" name="Forma libre 70">
              <a:extLst>
                <a:ext uri="{FF2B5EF4-FFF2-40B4-BE49-F238E27FC236}">
                  <a16:creationId xmlns:a16="http://schemas.microsoft.com/office/drawing/2014/main" id="{3A09ABDA-13A2-1247-B4F5-79AC706D3716}"/>
                </a:ext>
              </a:extLst>
            </p:cNvPr>
            <p:cNvSpPr/>
            <p:nvPr/>
          </p:nvSpPr>
          <p:spPr>
            <a:xfrm>
              <a:off x="6233330" y="4125279"/>
              <a:ext cx="12875" cy="59478"/>
            </a:xfrm>
            <a:custGeom>
              <a:avLst/>
              <a:gdLst>
                <a:gd name="connsiteX0" fmla="*/ 11931 w 12875"/>
                <a:gd name="connsiteY0" fmla="*/ 0 h 59478"/>
                <a:gd name="connsiteX1" fmla="*/ 122 w 12875"/>
                <a:gd name="connsiteY1" fmla="*/ 30211 h 59478"/>
                <a:gd name="connsiteX2" fmla="*/ 12876 w 12875"/>
                <a:gd name="connsiteY2" fmla="*/ 59479 h 59478"/>
                <a:gd name="connsiteX3" fmla="*/ 11931 w 12875"/>
                <a:gd name="connsiteY3" fmla="*/ 0 h 59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75" h="59478">
                  <a:moveTo>
                    <a:pt x="11931" y="0"/>
                  </a:moveTo>
                  <a:cubicBezTo>
                    <a:pt x="6972" y="17230"/>
                    <a:pt x="1303" y="8497"/>
                    <a:pt x="122" y="30211"/>
                  </a:cubicBezTo>
                  <a:cubicBezTo>
                    <a:pt x="-586" y="44609"/>
                    <a:pt x="1540" y="55466"/>
                    <a:pt x="12876" y="59479"/>
                  </a:cubicBezTo>
                  <a:lnTo>
                    <a:pt x="11931" y="0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pic>
        <p:nvPicPr>
          <p:cNvPr id="72" name="Рисунок 7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703" y="2859325"/>
            <a:ext cx="1716416" cy="171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15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E2F258-0C5A-6942-A7FE-22BA7F30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монтажа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5DD929-AE25-5345-90BA-733EBC23A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9669" y="1552139"/>
            <a:ext cx="7390756" cy="30479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/>
              <a:t>Выберете хорошее приложение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              </a:t>
            </a:r>
            <a:r>
              <a:rPr lang="ru-RU" sz="2400" dirty="0" smtClean="0">
                <a:solidFill>
                  <a:srgbClr val="30B29A"/>
                </a:solidFill>
              </a:rPr>
              <a:t>Новичок                         Профи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6C97895D-ED14-7042-96B4-4BDEF1FCE9F4}"/>
              </a:ext>
            </a:extLst>
          </p:cNvPr>
          <p:cNvSpPr/>
          <p:nvPr/>
        </p:nvSpPr>
        <p:spPr>
          <a:xfrm>
            <a:off x="1181907" y="2034622"/>
            <a:ext cx="2788755" cy="2788755"/>
          </a:xfrm>
          <a:prstGeom prst="ellipse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356" y="2570175"/>
            <a:ext cx="1794519" cy="1794519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09436">
            <a:off x="3295549" y="3817577"/>
            <a:ext cx="859439" cy="859439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39690">
            <a:off x="962424" y="1986836"/>
            <a:ext cx="977540" cy="977540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" r="29"/>
          <a:stretch/>
        </p:blipFill>
        <p:spPr>
          <a:xfrm>
            <a:off x="4835592" y="3546665"/>
            <a:ext cx="2116183" cy="23295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715" y="3871746"/>
            <a:ext cx="2952315" cy="1661228"/>
          </a:xfrm>
          <a:prstGeom prst="rect">
            <a:avLst/>
          </a:prstGeom>
        </p:spPr>
      </p:pic>
      <p:sp>
        <p:nvSpPr>
          <p:cNvPr id="51" name="Rectángulo 6">
            <a:extLst>
              <a:ext uri="{FF2B5EF4-FFF2-40B4-BE49-F238E27FC236}">
                <a16:creationId xmlns:a16="http://schemas.microsoft.com/office/drawing/2014/main" id="{CBEE968C-CC91-AE43-A350-978BE303CCF0}"/>
              </a:ext>
            </a:extLst>
          </p:cNvPr>
          <p:cNvSpPr/>
          <p:nvPr/>
        </p:nvSpPr>
        <p:spPr>
          <a:xfrm rot="5400000" flipV="1">
            <a:off x="5582301" y="3212422"/>
            <a:ext cx="622766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52" name="Rectángulo 6">
            <a:extLst>
              <a:ext uri="{FF2B5EF4-FFF2-40B4-BE49-F238E27FC236}">
                <a16:creationId xmlns:a16="http://schemas.microsoft.com/office/drawing/2014/main" id="{CBEE968C-CC91-AE43-A350-978BE303CCF0}"/>
              </a:ext>
            </a:extLst>
          </p:cNvPr>
          <p:cNvSpPr/>
          <p:nvPr/>
        </p:nvSpPr>
        <p:spPr>
          <a:xfrm rot="5400000" flipV="1">
            <a:off x="8819490" y="3212423"/>
            <a:ext cx="622766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372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85895BA4-A590-7E4A-A940-5B579F9D4D3D}"/>
              </a:ext>
            </a:extLst>
          </p:cNvPr>
          <p:cNvSpPr/>
          <p:nvPr/>
        </p:nvSpPr>
        <p:spPr>
          <a:xfrm>
            <a:off x="6408278" y="1329914"/>
            <a:ext cx="4277032" cy="4689987"/>
          </a:xfrm>
          <a:prstGeom prst="rect">
            <a:avLst/>
          </a:prstGeom>
          <a:pattFill prst="dashVert">
            <a:fgClr>
              <a:schemeClr val="bg1"/>
            </a:fgClr>
            <a:bgClr>
              <a:srgbClr val="F2FBEE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F7061D7-40F2-4A45-B737-6023E5D9D5A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01004" y="3240804"/>
            <a:ext cx="5386388" cy="1367094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2"/>
                </a:solidFill>
              </a:rPr>
              <a:t>Генерация идей</a:t>
            </a:r>
            <a:endParaRPr lang="es-ES" sz="5400" dirty="0">
              <a:solidFill>
                <a:schemeClr val="tx2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968A6F3-CC7D-8D4A-A18F-E5344010E5E0}"/>
              </a:ext>
            </a:extLst>
          </p:cNvPr>
          <p:cNvSpPr/>
          <p:nvPr/>
        </p:nvSpPr>
        <p:spPr>
          <a:xfrm>
            <a:off x="708095" y="153123"/>
            <a:ext cx="3841116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9900" b="1" dirty="0">
                <a:solidFill>
                  <a:srgbClr val="30B29A"/>
                </a:solidFill>
                <a:latin typeface="Quicksand" pitchFamily="2" charset="77"/>
                <a:ea typeface="+mj-ea"/>
                <a:cs typeface="+mj-cs"/>
              </a:rPr>
              <a:t>03 </a:t>
            </a:r>
            <a:endParaRPr lang="es-ES" sz="6000" dirty="0">
              <a:latin typeface="Quicksand" pitchFamily="2" charset="77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F108730-61FF-E04E-97EB-1F20F3AC3DC9}"/>
              </a:ext>
            </a:extLst>
          </p:cNvPr>
          <p:cNvSpPr/>
          <p:nvPr/>
        </p:nvSpPr>
        <p:spPr>
          <a:xfrm>
            <a:off x="8032954" y="6360904"/>
            <a:ext cx="1120877" cy="98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C3EF4D2-A2C7-2D4C-8309-6CAA25D669E6}"/>
              </a:ext>
            </a:extLst>
          </p:cNvPr>
          <p:cNvSpPr/>
          <p:nvPr/>
        </p:nvSpPr>
        <p:spPr>
          <a:xfrm>
            <a:off x="10735016" y="4277032"/>
            <a:ext cx="857761" cy="786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BEE968C-CC91-AE43-A350-978BE303CCF0}"/>
              </a:ext>
            </a:extLst>
          </p:cNvPr>
          <p:cNvSpPr/>
          <p:nvPr/>
        </p:nvSpPr>
        <p:spPr>
          <a:xfrm>
            <a:off x="5568376" y="1730478"/>
            <a:ext cx="1120877" cy="98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" t="6" r="59"/>
          <a:stretch/>
        </p:blipFill>
        <p:spPr>
          <a:xfrm>
            <a:off x="6931025" y="1471799"/>
            <a:ext cx="4398826" cy="3862201"/>
          </a:xfrm>
        </p:spPr>
      </p:pic>
    </p:spTree>
    <p:extLst>
      <p:ext uri="{BB962C8B-B14F-4D97-AF65-F5344CB8AC3E}">
        <p14:creationId xmlns:p14="http://schemas.microsoft.com/office/powerpoint/2010/main" val="292499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rma libre 40">
            <a:extLst>
              <a:ext uri="{FF2B5EF4-FFF2-40B4-BE49-F238E27FC236}">
                <a16:creationId xmlns:a16="http://schemas.microsoft.com/office/drawing/2014/main" id="{E4C73433-2381-4047-A2AB-9336297430EC}"/>
              </a:ext>
            </a:extLst>
          </p:cNvPr>
          <p:cNvSpPr/>
          <p:nvPr/>
        </p:nvSpPr>
        <p:spPr>
          <a:xfrm>
            <a:off x="9727" y="2529853"/>
            <a:ext cx="12185382" cy="970234"/>
          </a:xfrm>
          <a:custGeom>
            <a:avLst/>
            <a:gdLst>
              <a:gd name="connsiteX0" fmla="*/ 0 w 12276307"/>
              <a:gd name="connsiteY0" fmla="*/ 836579 h 917078"/>
              <a:gd name="connsiteX1" fmla="*/ 3297677 w 12276307"/>
              <a:gd name="connsiteY1" fmla="*/ 836579 h 917078"/>
              <a:gd name="connsiteX2" fmla="*/ 6332707 w 12276307"/>
              <a:gd name="connsiteY2" fmla="*/ 0 h 917078"/>
              <a:gd name="connsiteX3" fmla="*/ 9153728 w 12276307"/>
              <a:gd name="connsiteY3" fmla="*/ 836579 h 917078"/>
              <a:gd name="connsiteX4" fmla="*/ 12276307 w 12276307"/>
              <a:gd name="connsiteY4" fmla="*/ 846306 h 917078"/>
              <a:gd name="connsiteX0" fmla="*/ 0 w 12237397"/>
              <a:gd name="connsiteY0" fmla="*/ 330741 h 894484"/>
              <a:gd name="connsiteX1" fmla="*/ 3258767 w 12237397"/>
              <a:gd name="connsiteY1" fmla="*/ 836579 h 894484"/>
              <a:gd name="connsiteX2" fmla="*/ 6293797 w 12237397"/>
              <a:gd name="connsiteY2" fmla="*/ 0 h 894484"/>
              <a:gd name="connsiteX3" fmla="*/ 9114818 w 12237397"/>
              <a:gd name="connsiteY3" fmla="*/ 836579 h 894484"/>
              <a:gd name="connsiteX4" fmla="*/ 12237397 w 12237397"/>
              <a:gd name="connsiteY4" fmla="*/ 846306 h 894484"/>
              <a:gd name="connsiteX0" fmla="*/ 0 w 12237397"/>
              <a:gd name="connsiteY0" fmla="*/ 330741 h 894484"/>
              <a:gd name="connsiteX1" fmla="*/ 3258767 w 12237397"/>
              <a:gd name="connsiteY1" fmla="*/ 836579 h 894484"/>
              <a:gd name="connsiteX2" fmla="*/ 6293797 w 12237397"/>
              <a:gd name="connsiteY2" fmla="*/ 0 h 894484"/>
              <a:gd name="connsiteX3" fmla="*/ 9114818 w 12237397"/>
              <a:gd name="connsiteY3" fmla="*/ 836579 h 894484"/>
              <a:gd name="connsiteX4" fmla="*/ 12237397 w 12237397"/>
              <a:gd name="connsiteY4" fmla="*/ 846306 h 894484"/>
              <a:gd name="connsiteX0" fmla="*/ 0 w 12266580"/>
              <a:gd name="connsiteY0" fmla="*/ 214009 h 894484"/>
              <a:gd name="connsiteX1" fmla="*/ 3287950 w 12266580"/>
              <a:gd name="connsiteY1" fmla="*/ 836579 h 894484"/>
              <a:gd name="connsiteX2" fmla="*/ 6322980 w 12266580"/>
              <a:gd name="connsiteY2" fmla="*/ 0 h 894484"/>
              <a:gd name="connsiteX3" fmla="*/ 9144001 w 12266580"/>
              <a:gd name="connsiteY3" fmla="*/ 836579 h 894484"/>
              <a:gd name="connsiteX4" fmla="*/ 12266580 w 12266580"/>
              <a:gd name="connsiteY4" fmla="*/ 846306 h 894484"/>
              <a:gd name="connsiteX0" fmla="*/ 0 w 12266580"/>
              <a:gd name="connsiteY0" fmla="*/ 214030 h 917746"/>
              <a:gd name="connsiteX1" fmla="*/ 3287950 w 12266580"/>
              <a:gd name="connsiteY1" fmla="*/ 836600 h 917746"/>
              <a:gd name="connsiteX2" fmla="*/ 6322980 w 12266580"/>
              <a:gd name="connsiteY2" fmla="*/ 21 h 917746"/>
              <a:gd name="connsiteX3" fmla="*/ 9036997 w 12266580"/>
              <a:gd name="connsiteY3" fmla="*/ 865783 h 917746"/>
              <a:gd name="connsiteX4" fmla="*/ 12266580 w 12266580"/>
              <a:gd name="connsiteY4" fmla="*/ 846327 h 917746"/>
              <a:gd name="connsiteX0" fmla="*/ 0 w 12159576"/>
              <a:gd name="connsiteY0" fmla="*/ 214030 h 887503"/>
              <a:gd name="connsiteX1" fmla="*/ 3287950 w 12159576"/>
              <a:gd name="connsiteY1" fmla="*/ 836600 h 887503"/>
              <a:gd name="connsiteX2" fmla="*/ 6322980 w 12159576"/>
              <a:gd name="connsiteY2" fmla="*/ 21 h 887503"/>
              <a:gd name="connsiteX3" fmla="*/ 9036997 w 12159576"/>
              <a:gd name="connsiteY3" fmla="*/ 865783 h 887503"/>
              <a:gd name="connsiteX4" fmla="*/ 12159576 w 12159576"/>
              <a:gd name="connsiteY4" fmla="*/ 447493 h 887503"/>
              <a:gd name="connsiteX0" fmla="*/ 0 w 12159576"/>
              <a:gd name="connsiteY0" fmla="*/ 214030 h 901044"/>
              <a:gd name="connsiteX1" fmla="*/ 3287950 w 12159576"/>
              <a:gd name="connsiteY1" fmla="*/ 836600 h 901044"/>
              <a:gd name="connsiteX2" fmla="*/ 6322980 w 12159576"/>
              <a:gd name="connsiteY2" fmla="*/ 21 h 901044"/>
              <a:gd name="connsiteX3" fmla="*/ 9036997 w 12159576"/>
              <a:gd name="connsiteY3" fmla="*/ 865783 h 901044"/>
              <a:gd name="connsiteX4" fmla="*/ 12159576 w 12159576"/>
              <a:gd name="connsiteY4" fmla="*/ 447493 h 901044"/>
              <a:gd name="connsiteX0" fmla="*/ 0 w 12140121"/>
              <a:gd name="connsiteY0" fmla="*/ 214030 h 888092"/>
              <a:gd name="connsiteX1" fmla="*/ 3287950 w 12140121"/>
              <a:gd name="connsiteY1" fmla="*/ 836600 h 888092"/>
              <a:gd name="connsiteX2" fmla="*/ 6322980 w 12140121"/>
              <a:gd name="connsiteY2" fmla="*/ 21 h 888092"/>
              <a:gd name="connsiteX3" fmla="*/ 9036997 w 12140121"/>
              <a:gd name="connsiteY3" fmla="*/ 865783 h 888092"/>
              <a:gd name="connsiteX4" fmla="*/ 12140121 w 12140121"/>
              <a:gd name="connsiteY4" fmla="*/ 194574 h 888092"/>
              <a:gd name="connsiteX0" fmla="*/ 0 w 12179032"/>
              <a:gd name="connsiteY0" fmla="*/ 214030 h 885544"/>
              <a:gd name="connsiteX1" fmla="*/ 3287950 w 12179032"/>
              <a:gd name="connsiteY1" fmla="*/ 836600 h 885544"/>
              <a:gd name="connsiteX2" fmla="*/ 6322980 w 12179032"/>
              <a:gd name="connsiteY2" fmla="*/ 21 h 885544"/>
              <a:gd name="connsiteX3" fmla="*/ 9036997 w 12179032"/>
              <a:gd name="connsiteY3" fmla="*/ 865783 h 885544"/>
              <a:gd name="connsiteX4" fmla="*/ 12179032 w 12179032"/>
              <a:gd name="connsiteY4" fmla="*/ 107025 h 885544"/>
              <a:gd name="connsiteX0" fmla="*/ 0 w 12179032"/>
              <a:gd name="connsiteY0" fmla="*/ 214030 h 890566"/>
              <a:gd name="connsiteX1" fmla="*/ 3287950 w 12179032"/>
              <a:gd name="connsiteY1" fmla="*/ 836600 h 890566"/>
              <a:gd name="connsiteX2" fmla="*/ 6322980 w 12179032"/>
              <a:gd name="connsiteY2" fmla="*/ 21 h 890566"/>
              <a:gd name="connsiteX3" fmla="*/ 9036997 w 12179032"/>
              <a:gd name="connsiteY3" fmla="*/ 865783 h 890566"/>
              <a:gd name="connsiteX4" fmla="*/ 12179032 w 12179032"/>
              <a:gd name="connsiteY4" fmla="*/ 262667 h 890566"/>
              <a:gd name="connsiteX0" fmla="*/ 0 w 12179032"/>
              <a:gd name="connsiteY0" fmla="*/ 214030 h 887874"/>
              <a:gd name="connsiteX1" fmla="*/ 3287950 w 12179032"/>
              <a:gd name="connsiteY1" fmla="*/ 836600 h 887874"/>
              <a:gd name="connsiteX2" fmla="*/ 6322980 w 12179032"/>
              <a:gd name="connsiteY2" fmla="*/ 21 h 887874"/>
              <a:gd name="connsiteX3" fmla="*/ 9036997 w 12179032"/>
              <a:gd name="connsiteY3" fmla="*/ 865783 h 887874"/>
              <a:gd name="connsiteX4" fmla="*/ 12179032 w 12179032"/>
              <a:gd name="connsiteY4" fmla="*/ 262667 h 887874"/>
              <a:gd name="connsiteX0" fmla="*/ 0 w 12179032"/>
              <a:gd name="connsiteY0" fmla="*/ 301578 h 975422"/>
              <a:gd name="connsiteX1" fmla="*/ 3287950 w 12179032"/>
              <a:gd name="connsiteY1" fmla="*/ 924148 h 975422"/>
              <a:gd name="connsiteX2" fmla="*/ 6322980 w 12179032"/>
              <a:gd name="connsiteY2" fmla="*/ 20 h 975422"/>
              <a:gd name="connsiteX3" fmla="*/ 9036997 w 12179032"/>
              <a:gd name="connsiteY3" fmla="*/ 953331 h 975422"/>
              <a:gd name="connsiteX4" fmla="*/ 12179032 w 12179032"/>
              <a:gd name="connsiteY4" fmla="*/ 350215 h 975422"/>
              <a:gd name="connsiteX0" fmla="*/ 0 w 12179032"/>
              <a:gd name="connsiteY0" fmla="*/ 301578 h 969935"/>
              <a:gd name="connsiteX1" fmla="*/ 3287950 w 12179032"/>
              <a:gd name="connsiteY1" fmla="*/ 924148 h 969935"/>
              <a:gd name="connsiteX2" fmla="*/ 6322980 w 12179032"/>
              <a:gd name="connsiteY2" fmla="*/ 20 h 969935"/>
              <a:gd name="connsiteX3" fmla="*/ 9036997 w 12179032"/>
              <a:gd name="connsiteY3" fmla="*/ 953331 h 969935"/>
              <a:gd name="connsiteX4" fmla="*/ 12179032 w 12179032"/>
              <a:gd name="connsiteY4" fmla="*/ 350215 h 969935"/>
              <a:gd name="connsiteX0" fmla="*/ 0 w 12185382"/>
              <a:gd name="connsiteY0" fmla="*/ 301578 h 970234"/>
              <a:gd name="connsiteX1" fmla="*/ 3287950 w 12185382"/>
              <a:gd name="connsiteY1" fmla="*/ 924148 h 970234"/>
              <a:gd name="connsiteX2" fmla="*/ 6322980 w 12185382"/>
              <a:gd name="connsiteY2" fmla="*/ 20 h 970234"/>
              <a:gd name="connsiteX3" fmla="*/ 9036997 w 12185382"/>
              <a:gd name="connsiteY3" fmla="*/ 953331 h 970234"/>
              <a:gd name="connsiteX4" fmla="*/ 12185382 w 12185382"/>
              <a:gd name="connsiteY4" fmla="*/ 366090 h 970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5382" h="970234">
                <a:moveTo>
                  <a:pt x="0" y="301578"/>
                </a:moveTo>
                <a:cubicBezTo>
                  <a:pt x="897377" y="896586"/>
                  <a:pt x="2234120" y="974408"/>
                  <a:pt x="3287950" y="924148"/>
                </a:cubicBezTo>
                <a:cubicBezTo>
                  <a:pt x="4341780" y="873888"/>
                  <a:pt x="5364806" y="-4844"/>
                  <a:pt x="6322980" y="20"/>
                </a:cubicBezTo>
                <a:cubicBezTo>
                  <a:pt x="7281154" y="4884"/>
                  <a:pt x="8046397" y="812280"/>
                  <a:pt x="9036997" y="953331"/>
                </a:cubicBezTo>
                <a:cubicBezTo>
                  <a:pt x="10027597" y="1094382"/>
                  <a:pt x="11761418" y="304550"/>
                  <a:pt x="12185382" y="366090"/>
                </a:cubicBezTo>
              </a:path>
            </a:pathLst>
          </a:cu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EB43034-9A6C-B146-9FD4-E12E0228D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Откуда берутся идеи?</a:t>
            </a:r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B93503D-0B0B-9641-A959-49FB480E8950}"/>
              </a:ext>
            </a:extLst>
          </p:cNvPr>
          <p:cNvSpPr txBox="1"/>
          <p:nvPr/>
        </p:nvSpPr>
        <p:spPr>
          <a:xfrm>
            <a:off x="1494846" y="4021283"/>
            <a:ext cx="3560323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ru-RU" b="1" dirty="0" smtClean="0">
                <a:latin typeface="Quicksand" pitchFamily="2" charset="77"/>
              </a:rPr>
              <a:t>Шаг 1</a:t>
            </a:r>
            <a:endParaRPr lang="es-ES" b="1" dirty="0">
              <a:latin typeface="Quicksand" pitchFamily="2" charset="77"/>
            </a:endParaRPr>
          </a:p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ru-RU" sz="1400" dirty="0" smtClean="0">
                <a:latin typeface="Quicksand" pitchFamily="2" charset="77"/>
              </a:rPr>
              <a:t>Мы садимся в круг и каждый записывает на листке список своих идей (количество регламентируется количеством участников) </a:t>
            </a:r>
            <a:endParaRPr lang="es-ES" sz="1400" dirty="0">
              <a:latin typeface="Quicksand" pitchFamily="2" charset="77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A4EDE47-4174-3449-AC6B-03356F33F958}"/>
              </a:ext>
            </a:extLst>
          </p:cNvPr>
          <p:cNvSpPr txBox="1"/>
          <p:nvPr/>
        </p:nvSpPr>
        <p:spPr>
          <a:xfrm>
            <a:off x="838200" y="1413719"/>
            <a:ext cx="100388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latin typeface="Quicksand" pitchFamily="2" charset="77"/>
              </a:rPr>
              <a:t>Если мы говорим о собственном, авторском проекте а не простом фотоотчете, то для его придумывания всегда нужно неплохо попотеть. Мы с командой для этого всегда используем необычный мозговой штурм.</a:t>
            </a:r>
            <a:r>
              <a:rPr lang="es-ES" sz="1600" dirty="0">
                <a:latin typeface="Quicksand" pitchFamily="2" charset="77"/>
              </a:rPr>
              <a:t/>
            </a:r>
            <a:br>
              <a:rPr lang="es-ES" sz="1600" dirty="0">
                <a:latin typeface="Quicksand" pitchFamily="2" charset="77"/>
              </a:rPr>
            </a:br>
            <a:endParaRPr lang="es-ES" sz="1600" dirty="0">
              <a:latin typeface="Quicksand" pitchFamily="2" charset="77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449EB5E8-D44E-4A40-B29A-76859100ACEE}"/>
              </a:ext>
            </a:extLst>
          </p:cNvPr>
          <p:cNvSpPr/>
          <p:nvPr/>
        </p:nvSpPr>
        <p:spPr>
          <a:xfrm>
            <a:off x="2582691" y="2527840"/>
            <a:ext cx="1473743" cy="1473743"/>
          </a:xfrm>
          <a:prstGeom prst="ellipse">
            <a:avLst/>
          </a:prstGeom>
          <a:solidFill>
            <a:srgbClr val="E8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D32F29E-FFFE-9940-9382-74704C0309BD}"/>
              </a:ext>
            </a:extLst>
          </p:cNvPr>
          <p:cNvSpPr/>
          <p:nvPr/>
        </p:nvSpPr>
        <p:spPr>
          <a:xfrm rot="5400000">
            <a:off x="3111334" y="3912191"/>
            <a:ext cx="414506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7F2824F3-531E-3B4B-B0A3-3D5C6D759F13}"/>
              </a:ext>
            </a:extLst>
          </p:cNvPr>
          <p:cNvSpPr/>
          <p:nvPr/>
        </p:nvSpPr>
        <p:spPr>
          <a:xfrm>
            <a:off x="8444465" y="2550513"/>
            <a:ext cx="1473743" cy="1473743"/>
          </a:xfrm>
          <a:prstGeom prst="ellipse">
            <a:avLst/>
          </a:prstGeom>
          <a:solidFill>
            <a:srgbClr val="E8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58FB4991-D11F-2442-93C7-8BA68DA0C4D3}"/>
              </a:ext>
            </a:extLst>
          </p:cNvPr>
          <p:cNvSpPr txBox="1"/>
          <p:nvPr/>
        </p:nvSpPr>
        <p:spPr>
          <a:xfrm>
            <a:off x="7184697" y="3998313"/>
            <a:ext cx="391700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ru-RU" b="1" dirty="0" smtClean="0">
                <a:latin typeface="Quicksand" pitchFamily="2" charset="77"/>
              </a:rPr>
              <a:t>Шаг 2</a:t>
            </a:r>
            <a:endParaRPr lang="es-ES" b="1" dirty="0">
              <a:latin typeface="Quicksand" pitchFamily="2" charset="77"/>
            </a:endParaRP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latin typeface="Quicksand" pitchFamily="2" charset="77"/>
              </a:rPr>
              <a:t>Каждый передает свой список соседу слева и сам принимает список от соседа справа. Каждый вычеркивает одну неподходящую по его мнению идею и передает список следующему</a:t>
            </a:r>
            <a:endParaRPr lang="es-ES" sz="1400" dirty="0">
              <a:latin typeface="Quicksand" pitchFamily="2" charset="77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EA7A50E8-6870-A344-B920-7BAC671089FB}"/>
              </a:ext>
            </a:extLst>
          </p:cNvPr>
          <p:cNvSpPr/>
          <p:nvPr/>
        </p:nvSpPr>
        <p:spPr>
          <a:xfrm rot="5400000">
            <a:off x="8958805" y="3912194"/>
            <a:ext cx="414506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11" y="2707411"/>
            <a:ext cx="1053432" cy="10534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357" y="2720317"/>
            <a:ext cx="997154" cy="99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31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C8F9F98E-A15B-1A42-916C-6797C5552746}"/>
              </a:ext>
            </a:extLst>
          </p:cNvPr>
          <p:cNvSpPr txBox="1"/>
          <p:nvPr/>
        </p:nvSpPr>
        <p:spPr>
          <a:xfrm>
            <a:off x="6632553" y="4124593"/>
            <a:ext cx="4768022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ru-RU" b="1" dirty="0" smtClean="0">
                <a:latin typeface="Quicksand" pitchFamily="2" charset="77"/>
              </a:rPr>
              <a:t>Шаг 4</a:t>
            </a:r>
            <a:endParaRPr lang="es-ES" b="1" dirty="0">
              <a:latin typeface="Quicksand" pitchFamily="2" charset="77"/>
            </a:endParaRPr>
          </a:p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ru-RU" sz="1400" dirty="0" smtClean="0">
                <a:latin typeface="Quicksand" pitchFamily="2" charset="77"/>
              </a:rPr>
              <a:t>По итогам голосования выбирается одна идея и сразу же начинается ее обсуждение и разработка</a:t>
            </a:r>
            <a:endParaRPr lang="es-ES" sz="1400" dirty="0">
              <a:latin typeface="Quicksand" pitchFamily="2" charset="77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88F8FEA-1B53-7644-97A8-E40A83657AEF}"/>
              </a:ext>
            </a:extLst>
          </p:cNvPr>
          <p:cNvSpPr txBox="1"/>
          <p:nvPr/>
        </p:nvSpPr>
        <p:spPr>
          <a:xfrm>
            <a:off x="1021725" y="4124593"/>
            <a:ext cx="4595673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ru-RU" b="1" dirty="0" smtClean="0">
                <a:latin typeface="Quicksand" pitchFamily="2" charset="77"/>
              </a:rPr>
              <a:t>Шаг 3</a:t>
            </a:r>
            <a:endParaRPr lang="es-ES" b="1" dirty="0">
              <a:latin typeface="Quicksand" pitchFamily="2" charset="77"/>
            </a:endParaRP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latin typeface="Quicksand" pitchFamily="2" charset="77"/>
              </a:rPr>
              <a:t>Таким образом остается несколько не зачёркнутых никем идей, которые и подвергаются обсуждению</a:t>
            </a:r>
            <a:endParaRPr lang="es-ES" sz="1400" dirty="0">
              <a:latin typeface="Quicksand" pitchFamily="2" charset="77"/>
            </a:endParaRPr>
          </a:p>
        </p:txBody>
      </p:sp>
      <p:sp>
        <p:nvSpPr>
          <p:cNvPr id="13" name="Forma libre 12">
            <a:extLst>
              <a:ext uri="{FF2B5EF4-FFF2-40B4-BE49-F238E27FC236}">
                <a16:creationId xmlns:a16="http://schemas.microsoft.com/office/drawing/2014/main" id="{FFCD289A-356C-E14A-98CA-CCAF2983AEC2}"/>
              </a:ext>
            </a:extLst>
          </p:cNvPr>
          <p:cNvSpPr/>
          <p:nvPr/>
        </p:nvSpPr>
        <p:spPr>
          <a:xfrm flipH="1">
            <a:off x="9727" y="2529853"/>
            <a:ext cx="12185382" cy="970234"/>
          </a:xfrm>
          <a:custGeom>
            <a:avLst/>
            <a:gdLst>
              <a:gd name="connsiteX0" fmla="*/ 0 w 12276307"/>
              <a:gd name="connsiteY0" fmla="*/ 836579 h 917078"/>
              <a:gd name="connsiteX1" fmla="*/ 3297677 w 12276307"/>
              <a:gd name="connsiteY1" fmla="*/ 836579 h 917078"/>
              <a:gd name="connsiteX2" fmla="*/ 6332707 w 12276307"/>
              <a:gd name="connsiteY2" fmla="*/ 0 h 917078"/>
              <a:gd name="connsiteX3" fmla="*/ 9153728 w 12276307"/>
              <a:gd name="connsiteY3" fmla="*/ 836579 h 917078"/>
              <a:gd name="connsiteX4" fmla="*/ 12276307 w 12276307"/>
              <a:gd name="connsiteY4" fmla="*/ 846306 h 917078"/>
              <a:gd name="connsiteX0" fmla="*/ 0 w 12237397"/>
              <a:gd name="connsiteY0" fmla="*/ 330741 h 894484"/>
              <a:gd name="connsiteX1" fmla="*/ 3258767 w 12237397"/>
              <a:gd name="connsiteY1" fmla="*/ 836579 h 894484"/>
              <a:gd name="connsiteX2" fmla="*/ 6293797 w 12237397"/>
              <a:gd name="connsiteY2" fmla="*/ 0 h 894484"/>
              <a:gd name="connsiteX3" fmla="*/ 9114818 w 12237397"/>
              <a:gd name="connsiteY3" fmla="*/ 836579 h 894484"/>
              <a:gd name="connsiteX4" fmla="*/ 12237397 w 12237397"/>
              <a:gd name="connsiteY4" fmla="*/ 846306 h 894484"/>
              <a:gd name="connsiteX0" fmla="*/ 0 w 12237397"/>
              <a:gd name="connsiteY0" fmla="*/ 330741 h 894484"/>
              <a:gd name="connsiteX1" fmla="*/ 3258767 w 12237397"/>
              <a:gd name="connsiteY1" fmla="*/ 836579 h 894484"/>
              <a:gd name="connsiteX2" fmla="*/ 6293797 w 12237397"/>
              <a:gd name="connsiteY2" fmla="*/ 0 h 894484"/>
              <a:gd name="connsiteX3" fmla="*/ 9114818 w 12237397"/>
              <a:gd name="connsiteY3" fmla="*/ 836579 h 894484"/>
              <a:gd name="connsiteX4" fmla="*/ 12237397 w 12237397"/>
              <a:gd name="connsiteY4" fmla="*/ 846306 h 894484"/>
              <a:gd name="connsiteX0" fmla="*/ 0 w 12266580"/>
              <a:gd name="connsiteY0" fmla="*/ 214009 h 894484"/>
              <a:gd name="connsiteX1" fmla="*/ 3287950 w 12266580"/>
              <a:gd name="connsiteY1" fmla="*/ 836579 h 894484"/>
              <a:gd name="connsiteX2" fmla="*/ 6322980 w 12266580"/>
              <a:gd name="connsiteY2" fmla="*/ 0 h 894484"/>
              <a:gd name="connsiteX3" fmla="*/ 9144001 w 12266580"/>
              <a:gd name="connsiteY3" fmla="*/ 836579 h 894484"/>
              <a:gd name="connsiteX4" fmla="*/ 12266580 w 12266580"/>
              <a:gd name="connsiteY4" fmla="*/ 846306 h 894484"/>
              <a:gd name="connsiteX0" fmla="*/ 0 w 12266580"/>
              <a:gd name="connsiteY0" fmla="*/ 214030 h 917746"/>
              <a:gd name="connsiteX1" fmla="*/ 3287950 w 12266580"/>
              <a:gd name="connsiteY1" fmla="*/ 836600 h 917746"/>
              <a:gd name="connsiteX2" fmla="*/ 6322980 w 12266580"/>
              <a:gd name="connsiteY2" fmla="*/ 21 h 917746"/>
              <a:gd name="connsiteX3" fmla="*/ 9036997 w 12266580"/>
              <a:gd name="connsiteY3" fmla="*/ 865783 h 917746"/>
              <a:gd name="connsiteX4" fmla="*/ 12266580 w 12266580"/>
              <a:gd name="connsiteY4" fmla="*/ 846327 h 917746"/>
              <a:gd name="connsiteX0" fmla="*/ 0 w 12159576"/>
              <a:gd name="connsiteY0" fmla="*/ 214030 h 887503"/>
              <a:gd name="connsiteX1" fmla="*/ 3287950 w 12159576"/>
              <a:gd name="connsiteY1" fmla="*/ 836600 h 887503"/>
              <a:gd name="connsiteX2" fmla="*/ 6322980 w 12159576"/>
              <a:gd name="connsiteY2" fmla="*/ 21 h 887503"/>
              <a:gd name="connsiteX3" fmla="*/ 9036997 w 12159576"/>
              <a:gd name="connsiteY3" fmla="*/ 865783 h 887503"/>
              <a:gd name="connsiteX4" fmla="*/ 12159576 w 12159576"/>
              <a:gd name="connsiteY4" fmla="*/ 447493 h 887503"/>
              <a:gd name="connsiteX0" fmla="*/ 0 w 12159576"/>
              <a:gd name="connsiteY0" fmla="*/ 214030 h 901044"/>
              <a:gd name="connsiteX1" fmla="*/ 3287950 w 12159576"/>
              <a:gd name="connsiteY1" fmla="*/ 836600 h 901044"/>
              <a:gd name="connsiteX2" fmla="*/ 6322980 w 12159576"/>
              <a:gd name="connsiteY2" fmla="*/ 21 h 901044"/>
              <a:gd name="connsiteX3" fmla="*/ 9036997 w 12159576"/>
              <a:gd name="connsiteY3" fmla="*/ 865783 h 901044"/>
              <a:gd name="connsiteX4" fmla="*/ 12159576 w 12159576"/>
              <a:gd name="connsiteY4" fmla="*/ 447493 h 901044"/>
              <a:gd name="connsiteX0" fmla="*/ 0 w 12140121"/>
              <a:gd name="connsiteY0" fmla="*/ 214030 h 888092"/>
              <a:gd name="connsiteX1" fmla="*/ 3287950 w 12140121"/>
              <a:gd name="connsiteY1" fmla="*/ 836600 h 888092"/>
              <a:gd name="connsiteX2" fmla="*/ 6322980 w 12140121"/>
              <a:gd name="connsiteY2" fmla="*/ 21 h 888092"/>
              <a:gd name="connsiteX3" fmla="*/ 9036997 w 12140121"/>
              <a:gd name="connsiteY3" fmla="*/ 865783 h 888092"/>
              <a:gd name="connsiteX4" fmla="*/ 12140121 w 12140121"/>
              <a:gd name="connsiteY4" fmla="*/ 194574 h 888092"/>
              <a:gd name="connsiteX0" fmla="*/ 0 w 12179032"/>
              <a:gd name="connsiteY0" fmla="*/ 214030 h 885544"/>
              <a:gd name="connsiteX1" fmla="*/ 3287950 w 12179032"/>
              <a:gd name="connsiteY1" fmla="*/ 836600 h 885544"/>
              <a:gd name="connsiteX2" fmla="*/ 6322980 w 12179032"/>
              <a:gd name="connsiteY2" fmla="*/ 21 h 885544"/>
              <a:gd name="connsiteX3" fmla="*/ 9036997 w 12179032"/>
              <a:gd name="connsiteY3" fmla="*/ 865783 h 885544"/>
              <a:gd name="connsiteX4" fmla="*/ 12179032 w 12179032"/>
              <a:gd name="connsiteY4" fmla="*/ 107025 h 885544"/>
              <a:gd name="connsiteX0" fmla="*/ 0 w 12179032"/>
              <a:gd name="connsiteY0" fmla="*/ 214030 h 890566"/>
              <a:gd name="connsiteX1" fmla="*/ 3287950 w 12179032"/>
              <a:gd name="connsiteY1" fmla="*/ 836600 h 890566"/>
              <a:gd name="connsiteX2" fmla="*/ 6322980 w 12179032"/>
              <a:gd name="connsiteY2" fmla="*/ 21 h 890566"/>
              <a:gd name="connsiteX3" fmla="*/ 9036997 w 12179032"/>
              <a:gd name="connsiteY3" fmla="*/ 865783 h 890566"/>
              <a:gd name="connsiteX4" fmla="*/ 12179032 w 12179032"/>
              <a:gd name="connsiteY4" fmla="*/ 262667 h 890566"/>
              <a:gd name="connsiteX0" fmla="*/ 0 w 12179032"/>
              <a:gd name="connsiteY0" fmla="*/ 214030 h 887874"/>
              <a:gd name="connsiteX1" fmla="*/ 3287950 w 12179032"/>
              <a:gd name="connsiteY1" fmla="*/ 836600 h 887874"/>
              <a:gd name="connsiteX2" fmla="*/ 6322980 w 12179032"/>
              <a:gd name="connsiteY2" fmla="*/ 21 h 887874"/>
              <a:gd name="connsiteX3" fmla="*/ 9036997 w 12179032"/>
              <a:gd name="connsiteY3" fmla="*/ 865783 h 887874"/>
              <a:gd name="connsiteX4" fmla="*/ 12179032 w 12179032"/>
              <a:gd name="connsiteY4" fmla="*/ 262667 h 887874"/>
              <a:gd name="connsiteX0" fmla="*/ 0 w 12179032"/>
              <a:gd name="connsiteY0" fmla="*/ 301578 h 975422"/>
              <a:gd name="connsiteX1" fmla="*/ 3287950 w 12179032"/>
              <a:gd name="connsiteY1" fmla="*/ 924148 h 975422"/>
              <a:gd name="connsiteX2" fmla="*/ 6322980 w 12179032"/>
              <a:gd name="connsiteY2" fmla="*/ 20 h 975422"/>
              <a:gd name="connsiteX3" fmla="*/ 9036997 w 12179032"/>
              <a:gd name="connsiteY3" fmla="*/ 953331 h 975422"/>
              <a:gd name="connsiteX4" fmla="*/ 12179032 w 12179032"/>
              <a:gd name="connsiteY4" fmla="*/ 350215 h 975422"/>
              <a:gd name="connsiteX0" fmla="*/ 0 w 12179032"/>
              <a:gd name="connsiteY0" fmla="*/ 301578 h 969935"/>
              <a:gd name="connsiteX1" fmla="*/ 3287950 w 12179032"/>
              <a:gd name="connsiteY1" fmla="*/ 924148 h 969935"/>
              <a:gd name="connsiteX2" fmla="*/ 6322980 w 12179032"/>
              <a:gd name="connsiteY2" fmla="*/ 20 h 969935"/>
              <a:gd name="connsiteX3" fmla="*/ 9036997 w 12179032"/>
              <a:gd name="connsiteY3" fmla="*/ 953331 h 969935"/>
              <a:gd name="connsiteX4" fmla="*/ 12179032 w 12179032"/>
              <a:gd name="connsiteY4" fmla="*/ 350215 h 969935"/>
              <a:gd name="connsiteX0" fmla="*/ 0 w 12185382"/>
              <a:gd name="connsiteY0" fmla="*/ 301578 h 970234"/>
              <a:gd name="connsiteX1" fmla="*/ 3287950 w 12185382"/>
              <a:gd name="connsiteY1" fmla="*/ 924148 h 970234"/>
              <a:gd name="connsiteX2" fmla="*/ 6322980 w 12185382"/>
              <a:gd name="connsiteY2" fmla="*/ 20 h 970234"/>
              <a:gd name="connsiteX3" fmla="*/ 9036997 w 12185382"/>
              <a:gd name="connsiteY3" fmla="*/ 953331 h 970234"/>
              <a:gd name="connsiteX4" fmla="*/ 12185382 w 12185382"/>
              <a:gd name="connsiteY4" fmla="*/ 366090 h 970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5382" h="970234">
                <a:moveTo>
                  <a:pt x="0" y="301578"/>
                </a:moveTo>
                <a:cubicBezTo>
                  <a:pt x="897377" y="896586"/>
                  <a:pt x="2234120" y="974408"/>
                  <a:pt x="3287950" y="924148"/>
                </a:cubicBezTo>
                <a:cubicBezTo>
                  <a:pt x="4341780" y="873888"/>
                  <a:pt x="5364806" y="-4844"/>
                  <a:pt x="6322980" y="20"/>
                </a:cubicBezTo>
                <a:cubicBezTo>
                  <a:pt x="7281154" y="4884"/>
                  <a:pt x="8046397" y="812280"/>
                  <a:pt x="9036997" y="953331"/>
                </a:cubicBezTo>
                <a:cubicBezTo>
                  <a:pt x="10027597" y="1094382"/>
                  <a:pt x="11761418" y="304550"/>
                  <a:pt x="12185382" y="366090"/>
                </a:cubicBezTo>
              </a:path>
            </a:pathLst>
          </a:cu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C901369D-4787-7645-8B21-7B79013EA97D}"/>
              </a:ext>
            </a:extLst>
          </p:cNvPr>
          <p:cNvSpPr/>
          <p:nvPr/>
        </p:nvSpPr>
        <p:spPr>
          <a:xfrm>
            <a:off x="2582691" y="2527840"/>
            <a:ext cx="1473743" cy="1473743"/>
          </a:xfrm>
          <a:prstGeom prst="ellipse">
            <a:avLst/>
          </a:prstGeom>
          <a:solidFill>
            <a:srgbClr val="E8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B3ED97F5-FCDF-0B47-BA87-3B652D676D0F}"/>
              </a:ext>
            </a:extLst>
          </p:cNvPr>
          <p:cNvSpPr/>
          <p:nvPr/>
        </p:nvSpPr>
        <p:spPr>
          <a:xfrm>
            <a:off x="8302554" y="2527840"/>
            <a:ext cx="1473743" cy="1473743"/>
          </a:xfrm>
          <a:prstGeom prst="ellipse">
            <a:avLst/>
          </a:prstGeom>
          <a:solidFill>
            <a:srgbClr val="E8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02B8F40-A5BA-5F4B-8233-85627EDA54C0}"/>
              </a:ext>
            </a:extLst>
          </p:cNvPr>
          <p:cNvSpPr/>
          <p:nvPr/>
        </p:nvSpPr>
        <p:spPr>
          <a:xfrm rot="5400000">
            <a:off x="8832171" y="3912193"/>
            <a:ext cx="414506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9678B0A-15EC-2242-9916-31A9E87E53C6}"/>
              </a:ext>
            </a:extLst>
          </p:cNvPr>
          <p:cNvSpPr/>
          <p:nvPr/>
        </p:nvSpPr>
        <p:spPr>
          <a:xfrm rot="5400000">
            <a:off x="3091771" y="3912194"/>
            <a:ext cx="414506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grpSp>
        <p:nvGrpSpPr>
          <p:cNvPr id="15" name="Gráfico 626">
            <a:extLst>
              <a:ext uri="{FF2B5EF4-FFF2-40B4-BE49-F238E27FC236}">
                <a16:creationId xmlns:a16="http://schemas.microsoft.com/office/drawing/2014/main" id="{527B85A7-BC37-3946-AA6E-6147157BD57A}"/>
              </a:ext>
            </a:extLst>
          </p:cNvPr>
          <p:cNvGrpSpPr/>
          <p:nvPr/>
        </p:nvGrpSpPr>
        <p:grpSpPr>
          <a:xfrm>
            <a:off x="2946694" y="2856536"/>
            <a:ext cx="745733" cy="748254"/>
            <a:chOff x="3873014" y="5223495"/>
            <a:chExt cx="1314265" cy="1318708"/>
          </a:xfrm>
          <a:solidFill>
            <a:srgbClr val="262626"/>
          </a:solidFill>
        </p:grpSpPr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055FF3BA-12ED-3F44-99D7-75025D976777}"/>
                </a:ext>
              </a:extLst>
            </p:cNvPr>
            <p:cNvSpPr/>
            <p:nvPr/>
          </p:nvSpPr>
          <p:spPr>
            <a:xfrm>
              <a:off x="3873014" y="5223495"/>
              <a:ext cx="1314265" cy="1318708"/>
            </a:xfrm>
            <a:custGeom>
              <a:avLst/>
              <a:gdLst>
                <a:gd name="connsiteX0" fmla="*/ 790825 w 1314265"/>
                <a:gd name="connsiteY0" fmla="*/ 634458 h 1318708"/>
                <a:gd name="connsiteX1" fmla="*/ 783268 w 1314265"/>
                <a:gd name="connsiteY1" fmla="*/ 603303 h 1318708"/>
                <a:gd name="connsiteX2" fmla="*/ 753510 w 1314265"/>
                <a:gd name="connsiteY2" fmla="*/ 691105 h 1318708"/>
                <a:gd name="connsiteX3" fmla="*/ 735560 w 1314265"/>
                <a:gd name="connsiteY3" fmla="*/ 719428 h 1318708"/>
                <a:gd name="connsiteX4" fmla="*/ 746661 w 1314265"/>
                <a:gd name="connsiteY4" fmla="*/ 680247 h 1318708"/>
                <a:gd name="connsiteX5" fmla="*/ 723043 w 1314265"/>
                <a:gd name="connsiteY5" fmla="*/ 705266 h 1318708"/>
                <a:gd name="connsiteX6" fmla="*/ 711471 w 1314265"/>
                <a:gd name="connsiteY6" fmla="*/ 744683 h 1318708"/>
                <a:gd name="connsiteX7" fmla="*/ 736741 w 1314265"/>
                <a:gd name="connsiteY7" fmla="*/ 723204 h 1318708"/>
                <a:gd name="connsiteX8" fmla="*/ 747369 w 1314265"/>
                <a:gd name="connsiteY8" fmla="*/ 732645 h 1318708"/>
                <a:gd name="connsiteX9" fmla="*/ 678170 w 1314265"/>
                <a:gd name="connsiteY9" fmla="*/ 815727 h 1318708"/>
                <a:gd name="connsiteX10" fmla="*/ 656206 w 1314265"/>
                <a:gd name="connsiteY10" fmla="*/ 839330 h 1318708"/>
                <a:gd name="connsiteX11" fmla="*/ 589369 w 1314265"/>
                <a:gd name="connsiteY11" fmla="*/ 870957 h 1318708"/>
                <a:gd name="connsiteX12" fmla="*/ 512612 w 1314265"/>
                <a:gd name="connsiteY12" fmla="*/ 890783 h 1318708"/>
                <a:gd name="connsiteX13" fmla="*/ 343983 w 1314265"/>
                <a:gd name="connsiteY13" fmla="*/ 902821 h 1318708"/>
                <a:gd name="connsiteX14" fmla="*/ 195902 w 1314265"/>
                <a:gd name="connsiteY14" fmla="*/ 846646 h 1318708"/>
                <a:gd name="connsiteX15" fmla="*/ 175591 w 1314265"/>
                <a:gd name="connsiteY15" fmla="*/ 832249 h 1318708"/>
                <a:gd name="connsiteX16" fmla="*/ 167797 w 1314265"/>
                <a:gd name="connsiteY16" fmla="*/ 824932 h 1318708"/>
                <a:gd name="connsiteX17" fmla="*/ 117729 w 1314265"/>
                <a:gd name="connsiteY17" fmla="*/ 775366 h 1318708"/>
                <a:gd name="connsiteX18" fmla="*/ 28218 w 1314265"/>
                <a:gd name="connsiteY18" fmla="*/ 524942 h 1318708"/>
                <a:gd name="connsiteX19" fmla="*/ 132844 w 1314265"/>
                <a:gd name="connsiteY19" fmla="*/ 220467 h 1318708"/>
                <a:gd name="connsiteX20" fmla="*/ 137095 w 1314265"/>
                <a:gd name="connsiteY20" fmla="*/ 214802 h 1318708"/>
                <a:gd name="connsiteX21" fmla="*/ 141110 w 1314265"/>
                <a:gd name="connsiteY21" fmla="*/ 208901 h 1318708"/>
                <a:gd name="connsiteX22" fmla="*/ 296512 w 1314265"/>
                <a:gd name="connsiteY22" fmla="*/ 75310 h 1318708"/>
                <a:gd name="connsiteX23" fmla="*/ 447664 w 1314265"/>
                <a:gd name="connsiteY23" fmla="*/ 21496 h 1318708"/>
                <a:gd name="connsiteX24" fmla="*/ 804051 w 1314265"/>
                <a:gd name="connsiteY24" fmla="*/ 279710 h 1318708"/>
                <a:gd name="connsiteX25" fmla="*/ 790825 w 1314265"/>
                <a:gd name="connsiteY25" fmla="*/ 634458 h 1318708"/>
                <a:gd name="connsiteX26" fmla="*/ 120090 w 1314265"/>
                <a:gd name="connsiteY26" fmla="*/ 261063 h 1318708"/>
                <a:gd name="connsiteX27" fmla="*/ 157878 w 1314265"/>
                <a:gd name="connsiteY27" fmla="*/ 215746 h 1318708"/>
                <a:gd name="connsiteX28" fmla="*/ 243846 w 1314265"/>
                <a:gd name="connsiteY28" fmla="*/ 132429 h 1318708"/>
                <a:gd name="connsiteX29" fmla="*/ 267463 w 1314265"/>
                <a:gd name="connsiteY29" fmla="*/ 115907 h 1318708"/>
                <a:gd name="connsiteX30" fmla="*/ 292261 w 1314265"/>
                <a:gd name="connsiteY30" fmla="*/ 97261 h 1318708"/>
                <a:gd name="connsiteX31" fmla="*/ 154336 w 1314265"/>
                <a:gd name="connsiteY31" fmla="*/ 207249 h 1318708"/>
                <a:gd name="connsiteX32" fmla="*/ 151974 w 1314265"/>
                <a:gd name="connsiteY32" fmla="*/ 209846 h 1318708"/>
                <a:gd name="connsiteX33" fmla="*/ 135442 w 1314265"/>
                <a:gd name="connsiteY33" fmla="*/ 232976 h 1318708"/>
                <a:gd name="connsiteX34" fmla="*/ 120090 w 1314265"/>
                <a:gd name="connsiteY34" fmla="*/ 261063 h 1318708"/>
                <a:gd name="connsiteX35" fmla="*/ 810428 w 1314265"/>
                <a:gd name="connsiteY35" fmla="*/ 759316 h 1318708"/>
                <a:gd name="connsiteX36" fmla="*/ 784685 w 1314265"/>
                <a:gd name="connsiteY36" fmla="*/ 816907 h 1318708"/>
                <a:gd name="connsiteX37" fmla="*/ 768861 w 1314265"/>
                <a:gd name="connsiteY37" fmla="*/ 840746 h 1318708"/>
                <a:gd name="connsiteX38" fmla="*/ 748078 w 1314265"/>
                <a:gd name="connsiteY38" fmla="*/ 866237 h 1318708"/>
                <a:gd name="connsiteX39" fmla="*/ 771695 w 1314265"/>
                <a:gd name="connsiteY39" fmla="*/ 804162 h 1318708"/>
                <a:gd name="connsiteX40" fmla="*/ 810428 w 1314265"/>
                <a:gd name="connsiteY40" fmla="*/ 759316 h 1318708"/>
                <a:gd name="connsiteX41" fmla="*/ 1185000 w 1314265"/>
                <a:gd name="connsiteY41" fmla="*/ 1027679 h 1318708"/>
                <a:gd name="connsiteX42" fmla="*/ 1287027 w 1314265"/>
                <a:gd name="connsiteY42" fmla="*/ 1214376 h 1318708"/>
                <a:gd name="connsiteX43" fmla="*/ 1094073 w 1314265"/>
                <a:gd name="connsiteY43" fmla="*/ 1267483 h 1318708"/>
                <a:gd name="connsiteX44" fmla="*/ 950715 w 1314265"/>
                <a:gd name="connsiteY44" fmla="*/ 1106748 h 1318708"/>
                <a:gd name="connsiteX45" fmla="*/ 854120 w 1314265"/>
                <a:gd name="connsiteY45" fmla="*/ 972449 h 1318708"/>
                <a:gd name="connsiteX46" fmla="*/ 862858 w 1314265"/>
                <a:gd name="connsiteY46" fmla="*/ 915566 h 1318708"/>
                <a:gd name="connsiteX47" fmla="*/ 848452 w 1314265"/>
                <a:gd name="connsiteY47" fmla="*/ 950262 h 1318708"/>
                <a:gd name="connsiteX48" fmla="*/ 841130 w 1314265"/>
                <a:gd name="connsiteY48" fmla="*/ 959467 h 1318708"/>
                <a:gd name="connsiteX49" fmla="*/ 839005 w 1314265"/>
                <a:gd name="connsiteY49" fmla="*/ 955691 h 1318708"/>
                <a:gd name="connsiteX50" fmla="*/ 837352 w 1314265"/>
                <a:gd name="connsiteY50" fmla="*/ 951442 h 1318708"/>
                <a:gd name="connsiteX51" fmla="*/ 834754 w 1314265"/>
                <a:gd name="connsiteY51" fmla="*/ 942709 h 1318708"/>
                <a:gd name="connsiteX52" fmla="*/ 840186 w 1314265"/>
                <a:gd name="connsiteY52" fmla="*/ 888895 h 1318708"/>
                <a:gd name="connsiteX53" fmla="*/ 808774 w 1314265"/>
                <a:gd name="connsiteY53" fmla="*/ 926187 h 1318708"/>
                <a:gd name="connsiteX54" fmla="*/ 803106 w 1314265"/>
                <a:gd name="connsiteY54" fmla="*/ 870485 h 1318708"/>
                <a:gd name="connsiteX55" fmla="*/ 827905 w 1314265"/>
                <a:gd name="connsiteY55" fmla="*/ 821864 h 1318708"/>
                <a:gd name="connsiteX56" fmla="*/ 799564 w 1314265"/>
                <a:gd name="connsiteY56" fmla="*/ 851367 h 1318708"/>
                <a:gd name="connsiteX57" fmla="*/ 771459 w 1314265"/>
                <a:gd name="connsiteY57" fmla="*/ 888659 h 1318708"/>
                <a:gd name="connsiteX58" fmla="*/ 826015 w 1314265"/>
                <a:gd name="connsiteY58" fmla="*/ 776310 h 1318708"/>
                <a:gd name="connsiteX59" fmla="*/ 870652 w 1314265"/>
                <a:gd name="connsiteY59" fmla="*/ 808882 h 1318708"/>
                <a:gd name="connsiteX60" fmla="*/ 994407 w 1314265"/>
                <a:gd name="connsiteY60" fmla="*/ 903293 h 1318708"/>
                <a:gd name="connsiteX61" fmla="*/ 1169885 w 1314265"/>
                <a:gd name="connsiteY61" fmla="*/ 1017058 h 1318708"/>
                <a:gd name="connsiteX62" fmla="*/ 1164217 w 1314265"/>
                <a:gd name="connsiteY62" fmla="*/ 1022250 h 1318708"/>
                <a:gd name="connsiteX63" fmla="*/ 1148393 w 1314265"/>
                <a:gd name="connsiteY63" fmla="*/ 1065207 h 1318708"/>
                <a:gd name="connsiteX64" fmla="*/ 1125484 w 1314265"/>
                <a:gd name="connsiteY64" fmla="*/ 1112649 h 1318708"/>
                <a:gd name="connsiteX65" fmla="*/ 1070692 w 1314265"/>
                <a:gd name="connsiteY65" fmla="*/ 1181569 h 1318708"/>
                <a:gd name="connsiteX66" fmla="*/ 1185000 w 1314265"/>
                <a:gd name="connsiteY66" fmla="*/ 1027679 h 1318708"/>
                <a:gd name="connsiteX67" fmla="*/ 784921 w 1314265"/>
                <a:gd name="connsiteY67" fmla="*/ 714235 h 1318708"/>
                <a:gd name="connsiteX68" fmla="*/ 798855 w 1314265"/>
                <a:gd name="connsiteY68" fmla="*/ 677651 h 1318708"/>
                <a:gd name="connsiteX69" fmla="*/ 846326 w 1314265"/>
                <a:gd name="connsiteY69" fmla="*/ 369636 h 1318708"/>
                <a:gd name="connsiteX70" fmla="*/ 751384 w 1314265"/>
                <a:gd name="connsiteY70" fmla="*/ 151783 h 1318708"/>
                <a:gd name="connsiteX71" fmla="*/ 387440 w 1314265"/>
                <a:gd name="connsiteY71" fmla="*/ 7806 h 1318708"/>
                <a:gd name="connsiteX72" fmla="*/ 352958 w 1314265"/>
                <a:gd name="connsiteY72" fmla="*/ 23384 h 1318708"/>
                <a:gd name="connsiteX73" fmla="*/ 242429 w 1314265"/>
                <a:gd name="connsiteY73" fmla="*/ 71534 h 1318708"/>
                <a:gd name="connsiteX74" fmla="*/ 218575 w 1314265"/>
                <a:gd name="connsiteY74" fmla="*/ 97025 h 1318708"/>
                <a:gd name="connsiteX75" fmla="*/ 60574 w 1314265"/>
                <a:gd name="connsiteY75" fmla="*/ 302132 h 1318708"/>
                <a:gd name="connsiteX76" fmla="*/ 19244 w 1314265"/>
                <a:gd name="connsiteY76" fmla="*/ 414953 h 1318708"/>
                <a:gd name="connsiteX77" fmla="*/ 13576 w 1314265"/>
                <a:gd name="connsiteY77" fmla="*/ 646495 h 1318708"/>
                <a:gd name="connsiteX78" fmla="*/ 140401 w 1314265"/>
                <a:gd name="connsiteY78" fmla="*/ 832249 h 1318708"/>
                <a:gd name="connsiteX79" fmla="*/ 357209 w 1314265"/>
                <a:gd name="connsiteY79" fmla="*/ 928312 h 1318708"/>
                <a:gd name="connsiteX80" fmla="*/ 491829 w 1314265"/>
                <a:gd name="connsiteY80" fmla="*/ 916982 h 1318708"/>
                <a:gd name="connsiteX81" fmla="*/ 536229 w 1314265"/>
                <a:gd name="connsiteY81" fmla="*/ 904945 h 1318708"/>
                <a:gd name="connsiteX82" fmla="*/ 715013 w 1314265"/>
                <a:gd name="connsiteY82" fmla="*/ 865293 h 1318708"/>
                <a:gd name="connsiteX83" fmla="*/ 735797 w 1314265"/>
                <a:gd name="connsiteY83" fmla="*/ 883467 h 1318708"/>
                <a:gd name="connsiteX84" fmla="*/ 739812 w 1314265"/>
                <a:gd name="connsiteY84" fmla="*/ 885119 h 1318708"/>
                <a:gd name="connsiteX85" fmla="*/ 746188 w 1314265"/>
                <a:gd name="connsiteY85" fmla="*/ 913442 h 1318708"/>
                <a:gd name="connsiteX86" fmla="*/ 765791 w 1314265"/>
                <a:gd name="connsiteY86" fmla="*/ 904001 h 1318708"/>
                <a:gd name="connsiteX87" fmla="*/ 766972 w 1314265"/>
                <a:gd name="connsiteY87" fmla="*/ 942709 h 1318708"/>
                <a:gd name="connsiteX88" fmla="*/ 785393 w 1314265"/>
                <a:gd name="connsiteY88" fmla="*/ 929020 h 1318708"/>
                <a:gd name="connsiteX89" fmla="*/ 812317 w 1314265"/>
                <a:gd name="connsiteY89" fmla="*/ 961828 h 1318708"/>
                <a:gd name="connsiteX90" fmla="*/ 952368 w 1314265"/>
                <a:gd name="connsiteY90" fmla="*/ 1145221 h 1318708"/>
                <a:gd name="connsiteX91" fmla="*/ 1008578 w 1314265"/>
                <a:gd name="connsiteY91" fmla="*/ 1218389 h 1318708"/>
                <a:gd name="connsiteX92" fmla="*/ 1308283 w 1314265"/>
                <a:gd name="connsiteY92" fmla="*/ 1211544 h 1318708"/>
                <a:gd name="connsiteX93" fmla="*/ 1299308 w 1314265"/>
                <a:gd name="connsiteY93" fmla="*/ 1106512 h 1318708"/>
                <a:gd name="connsiteX94" fmla="*/ 1043532 w 1314265"/>
                <a:gd name="connsiteY94" fmla="*/ 909902 h 1318708"/>
                <a:gd name="connsiteX95" fmla="*/ 895687 w 1314265"/>
                <a:gd name="connsiteY95" fmla="*/ 798733 h 1318708"/>
                <a:gd name="connsiteX96" fmla="*/ 860969 w 1314265"/>
                <a:gd name="connsiteY96" fmla="*/ 768757 h 1318708"/>
                <a:gd name="connsiteX97" fmla="*/ 784921 w 1314265"/>
                <a:gd name="connsiteY97" fmla="*/ 714235 h 13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314265" h="1318708">
                  <a:moveTo>
                    <a:pt x="790825" y="634458"/>
                  </a:moveTo>
                  <a:lnTo>
                    <a:pt x="783268" y="603303"/>
                  </a:lnTo>
                  <a:cubicBezTo>
                    <a:pt x="743827" y="616992"/>
                    <a:pt x="785157" y="610147"/>
                    <a:pt x="753510" y="691105"/>
                  </a:cubicBezTo>
                  <a:cubicBezTo>
                    <a:pt x="746661" y="708571"/>
                    <a:pt x="747605" y="709515"/>
                    <a:pt x="735560" y="719428"/>
                  </a:cubicBezTo>
                  <a:lnTo>
                    <a:pt x="746661" y="680247"/>
                  </a:lnTo>
                  <a:cubicBezTo>
                    <a:pt x="724933" y="683788"/>
                    <a:pt x="730128" y="684968"/>
                    <a:pt x="723043" y="705266"/>
                  </a:cubicBezTo>
                  <a:cubicBezTo>
                    <a:pt x="718320" y="719428"/>
                    <a:pt x="713832" y="729341"/>
                    <a:pt x="711471" y="744683"/>
                  </a:cubicBezTo>
                  <a:cubicBezTo>
                    <a:pt x="740048" y="735242"/>
                    <a:pt x="713360" y="738310"/>
                    <a:pt x="736741" y="723204"/>
                  </a:cubicBezTo>
                  <a:cubicBezTo>
                    <a:pt x="741937" y="731229"/>
                    <a:pt x="735560" y="726037"/>
                    <a:pt x="747369" y="732645"/>
                  </a:cubicBezTo>
                  <a:cubicBezTo>
                    <a:pt x="732726" y="764273"/>
                    <a:pt x="707692" y="796845"/>
                    <a:pt x="678170" y="815727"/>
                  </a:cubicBezTo>
                  <a:cubicBezTo>
                    <a:pt x="647231" y="835789"/>
                    <a:pt x="668723" y="824696"/>
                    <a:pt x="656206" y="839330"/>
                  </a:cubicBezTo>
                  <a:cubicBezTo>
                    <a:pt x="645578" y="851603"/>
                    <a:pt x="608262" y="862224"/>
                    <a:pt x="589369" y="870957"/>
                  </a:cubicBezTo>
                  <a:cubicBezTo>
                    <a:pt x="554179" y="887243"/>
                    <a:pt x="545440" y="888423"/>
                    <a:pt x="512612" y="890783"/>
                  </a:cubicBezTo>
                  <a:cubicBezTo>
                    <a:pt x="441996" y="895740"/>
                    <a:pt x="425227" y="915330"/>
                    <a:pt x="343983" y="902821"/>
                  </a:cubicBezTo>
                  <a:cubicBezTo>
                    <a:pt x="288483" y="894324"/>
                    <a:pt x="235816" y="873553"/>
                    <a:pt x="195902" y="846646"/>
                  </a:cubicBezTo>
                  <a:lnTo>
                    <a:pt x="175591" y="832249"/>
                  </a:lnTo>
                  <a:cubicBezTo>
                    <a:pt x="175355" y="831777"/>
                    <a:pt x="167797" y="824932"/>
                    <a:pt x="167797" y="824932"/>
                  </a:cubicBezTo>
                  <a:lnTo>
                    <a:pt x="117729" y="775366"/>
                  </a:lnTo>
                  <a:cubicBezTo>
                    <a:pt x="59866" y="716596"/>
                    <a:pt x="1295" y="615340"/>
                    <a:pt x="28218" y="524942"/>
                  </a:cubicBezTo>
                  <a:cubicBezTo>
                    <a:pt x="48766" y="456966"/>
                    <a:pt x="8852" y="384506"/>
                    <a:pt x="132844" y="220467"/>
                  </a:cubicBezTo>
                  <a:cubicBezTo>
                    <a:pt x="133552" y="219287"/>
                    <a:pt x="136150" y="215982"/>
                    <a:pt x="137095" y="214802"/>
                  </a:cubicBezTo>
                  <a:lnTo>
                    <a:pt x="141110" y="208901"/>
                  </a:lnTo>
                  <a:cubicBezTo>
                    <a:pt x="203460" y="113074"/>
                    <a:pt x="237941" y="114727"/>
                    <a:pt x="296512" y="75310"/>
                  </a:cubicBezTo>
                  <a:cubicBezTo>
                    <a:pt x="348471" y="40378"/>
                    <a:pt x="369254" y="21732"/>
                    <a:pt x="447664" y="21496"/>
                  </a:cubicBezTo>
                  <a:cubicBezTo>
                    <a:pt x="590313" y="21024"/>
                    <a:pt x="770750" y="159336"/>
                    <a:pt x="804051" y="279710"/>
                  </a:cubicBezTo>
                  <a:cubicBezTo>
                    <a:pt x="831920" y="380965"/>
                    <a:pt x="838060" y="531078"/>
                    <a:pt x="790825" y="634458"/>
                  </a:cubicBezTo>
                  <a:close/>
                  <a:moveTo>
                    <a:pt x="120090" y="261063"/>
                  </a:moveTo>
                  <a:cubicBezTo>
                    <a:pt x="137567" y="252566"/>
                    <a:pt x="145597" y="230616"/>
                    <a:pt x="157878" y="215746"/>
                  </a:cubicBezTo>
                  <a:cubicBezTo>
                    <a:pt x="232509" y="127236"/>
                    <a:pt x="193777" y="177746"/>
                    <a:pt x="243846" y="132429"/>
                  </a:cubicBezTo>
                  <a:cubicBezTo>
                    <a:pt x="252584" y="124404"/>
                    <a:pt x="254473" y="120863"/>
                    <a:pt x="267463" y="115907"/>
                  </a:cubicBezTo>
                  <a:cubicBezTo>
                    <a:pt x="290608" y="106938"/>
                    <a:pt x="288483" y="121099"/>
                    <a:pt x="292261" y="97261"/>
                  </a:cubicBezTo>
                  <a:cubicBezTo>
                    <a:pt x="258488" y="81447"/>
                    <a:pt x="173702" y="184591"/>
                    <a:pt x="154336" y="207249"/>
                  </a:cubicBezTo>
                  <a:cubicBezTo>
                    <a:pt x="153627" y="207957"/>
                    <a:pt x="152682" y="208901"/>
                    <a:pt x="151974" y="209846"/>
                  </a:cubicBezTo>
                  <a:lnTo>
                    <a:pt x="135442" y="232976"/>
                  </a:lnTo>
                  <a:cubicBezTo>
                    <a:pt x="128829" y="243833"/>
                    <a:pt x="125522" y="249970"/>
                    <a:pt x="120090" y="261063"/>
                  </a:cubicBezTo>
                  <a:close/>
                  <a:moveTo>
                    <a:pt x="810428" y="759316"/>
                  </a:moveTo>
                  <a:cubicBezTo>
                    <a:pt x="807357" y="775130"/>
                    <a:pt x="792478" y="806286"/>
                    <a:pt x="784685" y="816907"/>
                  </a:cubicBezTo>
                  <a:cubicBezTo>
                    <a:pt x="779016" y="824932"/>
                    <a:pt x="774057" y="830361"/>
                    <a:pt x="768861" y="840746"/>
                  </a:cubicBezTo>
                  <a:cubicBezTo>
                    <a:pt x="757052" y="863168"/>
                    <a:pt x="766263" y="854199"/>
                    <a:pt x="748078" y="866237"/>
                  </a:cubicBezTo>
                  <a:cubicBezTo>
                    <a:pt x="741229" y="841690"/>
                    <a:pt x="758469" y="825168"/>
                    <a:pt x="771695" y="804162"/>
                  </a:cubicBezTo>
                  <a:cubicBezTo>
                    <a:pt x="793659" y="769230"/>
                    <a:pt x="791061" y="763093"/>
                    <a:pt x="810428" y="759316"/>
                  </a:cubicBezTo>
                  <a:close/>
                  <a:moveTo>
                    <a:pt x="1185000" y="1027679"/>
                  </a:moveTo>
                  <a:cubicBezTo>
                    <a:pt x="1221607" y="1060959"/>
                    <a:pt x="1321273" y="1106512"/>
                    <a:pt x="1287027" y="1214376"/>
                  </a:cubicBezTo>
                  <a:cubicBezTo>
                    <a:pt x="1254435" y="1316812"/>
                    <a:pt x="1162091" y="1311384"/>
                    <a:pt x="1094073" y="1267483"/>
                  </a:cubicBezTo>
                  <a:cubicBezTo>
                    <a:pt x="1039044" y="1232078"/>
                    <a:pt x="992990" y="1162451"/>
                    <a:pt x="950715" y="1106748"/>
                  </a:cubicBezTo>
                  <a:cubicBezTo>
                    <a:pt x="937253" y="1088810"/>
                    <a:pt x="855773" y="983778"/>
                    <a:pt x="854120" y="972449"/>
                  </a:cubicBezTo>
                  <a:cubicBezTo>
                    <a:pt x="849869" y="941529"/>
                    <a:pt x="874431" y="946014"/>
                    <a:pt x="862858" y="915566"/>
                  </a:cubicBezTo>
                  <a:cubicBezTo>
                    <a:pt x="852467" y="930672"/>
                    <a:pt x="861205" y="929256"/>
                    <a:pt x="848452" y="950262"/>
                  </a:cubicBezTo>
                  <a:cubicBezTo>
                    <a:pt x="844201" y="957107"/>
                    <a:pt x="844437" y="955927"/>
                    <a:pt x="841130" y="959467"/>
                  </a:cubicBezTo>
                  <a:cubicBezTo>
                    <a:pt x="840186" y="958287"/>
                    <a:pt x="839477" y="956635"/>
                    <a:pt x="839005" y="955691"/>
                  </a:cubicBezTo>
                  <a:cubicBezTo>
                    <a:pt x="838769" y="954511"/>
                    <a:pt x="837824" y="952859"/>
                    <a:pt x="837352" y="951442"/>
                  </a:cubicBezTo>
                  <a:cubicBezTo>
                    <a:pt x="829794" y="927368"/>
                    <a:pt x="839477" y="971505"/>
                    <a:pt x="834754" y="942709"/>
                  </a:cubicBezTo>
                  <a:cubicBezTo>
                    <a:pt x="831683" y="922647"/>
                    <a:pt x="840658" y="913442"/>
                    <a:pt x="840186" y="888895"/>
                  </a:cubicBezTo>
                  <a:cubicBezTo>
                    <a:pt x="826724" y="899988"/>
                    <a:pt x="824362" y="915330"/>
                    <a:pt x="808774" y="926187"/>
                  </a:cubicBezTo>
                  <a:cubicBezTo>
                    <a:pt x="790825" y="900224"/>
                    <a:pt x="782323" y="903057"/>
                    <a:pt x="803106" y="870485"/>
                  </a:cubicBezTo>
                  <a:cubicBezTo>
                    <a:pt x="810664" y="858684"/>
                    <a:pt x="826015" y="834845"/>
                    <a:pt x="827905" y="821864"/>
                  </a:cubicBezTo>
                  <a:cubicBezTo>
                    <a:pt x="811845" y="822336"/>
                    <a:pt x="807357" y="834845"/>
                    <a:pt x="799564" y="851367"/>
                  </a:cubicBezTo>
                  <a:cubicBezTo>
                    <a:pt x="781614" y="889367"/>
                    <a:pt x="785393" y="884883"/>
                    <a:pt x="771459" y="888659"/>
                  </a:cubicBezTo>
                  <a:cubicBezTo>
                    <a:pt x="759178" y="862460"/>
                    <a:pt x="815151" y="785751"/>
                    <a:pt x="826015" y="776310"/>
                  </a:cubicBezTo>
                  <a:cubicBezTo>
                    <a:pt x="846326" y="781739"/>
                    <a:pt x="857190" y="796373"/>
                    <a:pt x="870652" y="808882"/>
                  </a:cubicBezTo>
                  <a:lnTo>
                    <a:pt x="994407" y="903293"/>
                  </a:lnTo>
                  <a:cubicBezTo>
                    <a:pt x="1058647" y="946250"/>
                    <a:pt x="1078485" y="975989"/>
                    <a:pt x="1169885" y="1017058"/>
                  </a:cubicBezTo>
                  <a:lnTo>
                    <a:pt x="1164217" y="1022250"/>
                  </a:lnTo>
                  <a:cubicBezTo>
                    <a:pt x="1145559" y="1040188"/>
                    <a:pt x="1156423" y="1026735"/>
                    <a:pt x="1148393" y="1065207"/>
                  </a:cubicBezTo>
                  <a:cubicBezTo>
                    <a:pt x="1144378" y="1084326"/>
                    <a:pt x="1134459" y="1096599"/>
                    <a:pt x="1125484" y="1112649"/>
                  </a:cubicBezTo>
                  <a:cubicBezTo>
                    <a:pt x="1072581" y="1208240"/>
                    <a:pt x="1069983" y="1135307"/>
                    <a:pt x="1070692" y="1181569"/>
                  </a:cubicBezTo>
                  <a:cubicBezTo>
                    <a:pt x="1120288" y="1180861"/>
                    <a:pt x="1170830" y="1043493"/>
                    <a:pt x="1185000" y="1027679"/>
                  </a:cubicBezTo>
                  <a:close/>
                  <a:moveTo>
                    <a:pt x="784921" y="714235"/>
                  </a:moveTo>
                  <a:cubicBezTo>
                    <a:pt x="788227" y="697005"/>
                    <a:pt x="793423" y="690869"/>
                    <a:pt x="798855" y="677651"/>
                  </a:cubicBezTo>
                  <a:cubicBezTo>
                    <a:pt x="830739" y="601886"/>
                    <a:pt x="856954" y="455550"/>
                    <a:pt x="846326" y="369636"/>
                  </a:cubicBezTo>
                  <a:cubicBezTo>
                    <a:pt x="830739" y="247138"/>
                    <a:pt x="811845" y="224007"/>
                    <a:pt x="751384" y="151783"/>
                  </a:cubicBezTo>
                  <a:cubicBezTo>
                    <a:pt x="679823" y="66577"/>
                    <a:pt x="500567" y="-28070"/>
                    <a:pt x="387440" y="7806"/>
                  </a:cubicBezTo>
                  <a:cubicBezTo>
                    <a:pt x="366184" y="14651"/>
                    <a:pt x="377048" y="19372"/>
                    <a:pt x="352958" y="23384"/>
                  </a:cubicBezTo>
                  <a:cubicBezTo>
                    <a:pt x="283287" y="34714"/>
                    <a:pt x="292497" y="45335"/>
                    <a:pt x="242429" y="71534"/>
                  </a:cubicBezTo>
                  <a:cubicBezTo>
                    <a:pt x="211254" y="87820"/>
                    <a:pt x="235343" y="73658"/>
                    <a:pt x="218575" y="97025"/>
                  </a:cubicBezTo>
                  <a:cubicBezTo>
                    <a:pt x="200626" y="122516"/>
                    <a:pt x="144652" y="150603"/>
                    <a:pt x="60574" y="302132"/>
                  </a:cubicBezTo>
                  <a:lnTo>
                    <a:pt x="19244" y="414953"/>
                  </a:lnTo>
                  <a:cubicBezTo>
                    <a:pt x="-3193" y="492134"/>
                    <a:pt x="-7208" y="566010"/>
                    <a:pt x="13576" y="646495"/>
                  </a:cubicBezTo>
                  <a:cubicBezTo>
                    <a:pt x="32470" y="718484"/>
                    <a:pt x="91041" y="785279"/>
                    <a:pt x="140401" y="832249"/>
                  </a:cubicBezTo>
                  <a:cubicBezTo>
                    <a:pt x="198264" y="887007"/>
                    <a:pt x="272895" y="913206"/>
                    <a:pt x="357209" y="928312"/>
                  </a:cubicBezTo>
                  <a:cubicBezTo>
                    <a:pt x="386731" y="933740"/>
                    <a:pt x="466558" y="924299"/>
                    <a:pt x="491829" y="916982"/>
                  </a:cubicBezTo>
                  <a:cubicBezTo>
                    <a:pt x="516391" y="909902"/>
                    <a:pt x="494899" y="909666"/>
                    <a:pt x="536229" y="904945"/>
                  </a:cubicBezTo>
                  <a:cubicBezTo>
                    <a:pt x="651955" y="892436"/>
                    <a:pt x="673447" y="812895"/>
                    <a:pt x="715013" y="865293"/>
                  </a:cubicBezTo>
                  <a:lnTo>
                    <a:pt x="735797" y="883467"/>
                  </a:lnTo>
                  <a:cubicBezTo>
                    <a:pt x="736741" y="883939"/>
                    <a:pt x="738631" y="884647"/>
                    <a:pt x="739812" y="885119"/>
                  </a:cubicBezTo>
                  <a:cubicBezTo>
                    <a:pt x="743118" y="898808"/>
                    <a:pt x="738631" y="905181"/>
                    <a:pt x="746188" y="913442"/>
                  </a:cubicBezTo>
                  <a:cubicBezTo>
                    <a:pt x="756108" y="924063"/>
                    <a:pt x="745007" y="909902"/>
                    <a:pt x="765791" y="904001"/>
                  </a:cubicBezTo>
                  <a:lnTo>
                    <a:pt x="766972" y="942709"/>
                  </a:lnTo>
                  <a:cubicBezTo>
                    <a:pt x="792242" y="941293"/>
                    <a:pt x="772876" y="950498"/>
                    <a:pt x="785393" y="929020"/>
                  </a:cubicBezTo>
                  <a:cubicBezTo>
                    <a:pt x="793423" y="941293"/>
                    <a:pt x="801925" y="949082"/>
                    <a:pt x="812317" y="961828"/>
                  </a:cubicBezTo>
                  <a:lnTo>
                    <a:pt x="952368" y="1145221"/>
                  </a:lnTo>
                  <a:cubicBezTo>
                    <a:pt x="973860" y="1171656"/>
                    <a:pt x="986377" y="1192898"/>
                    <a:pt x="1008578" y="1218389"/>
                  </a:cubicBezTo>
                  <a:cubicBezTo>
                    <a:pt x="1091003" y="1313036"/>
                    <a:pt x="1241682" y="1389272"/>
                    <a:pt x="1308283" y="1211544"/>
                  </a:cubicBezTo>
                  <a:cubicBezTo>
                    <a:pt x="1320092" y="1180153"/>
                    <a:pt x="1313007" y="1129643"/>
                    <a:pt x="1299308" y="1106512"/>
                  </a:cubicBezTo>
                  <a:cubicBezTo>
                    <a:pt x="1249239" y="1021778"/>
                    <a:pt x="1140835" y="987791"/>
                    <a:pt x="1043532" y="909902"/>
                  </a:cubicBezTo>
                  <a:cubicBezTo>
                    <a:pt x="1017789" y="889131"/>
                    <a:pt x="924972" y="829416"/>
                    <a:pt x="895687" y="798733"/>
                  </a:cubicBezTo>
                  <a:cubicBezTo>
                    <a:pt x="883169" y="785515"/>
                    <a:pt x="874195" y="780087"/>
                    <a:pt x="860969" y="768757"/>
                  </a:cubicBezTo>
                  <a:cubicBezTo>
                    <a:pt x="806413" y="721788"/>
                    <a:pt x="837352" y="747751"/>
                    <a:pt x="784921" y="71423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C4D748E9-D8C9-C34C-B312-FE5CEB907DB4}"/>
                </a:ext>
              </a:extLst>
            </p:cNvPr>
            <p:cNvSpPr/>
            <p:nvPr/>
          </p:nvSpPr>
          <p:spPr>
            <a:xfrm>
              <a:off x="3990132" y="5336637"/>
              <a:ext cx="638115" cy="720935"/>
            </a:xfrm>
            <a:custGeom>
              <a:avLst/>
              <a:gdLst>
                <a:gd name="connsiteX0" fmla="*/ 526334 w 638115"/>
                <a:gd name="connsiteY0" fmla="*/ 77586 h 720935"/>
                <a:gd name="connsiteX1" fmla="*/ 591281 w 638115"/>
                <a:gd name="connsiteY1" fmla="*/ 177189 h 720935"/>
                <a:gd name="connsiteX2" fmla="*/ 619622 w 638115"/>
                <a:gd name="connsiteY2" fmla="*/ 307240 h 720935"/>
                <a:gd name="connsiteX3" fmla="*/ 596713 w 638115"/>
                <a:gd name="connsiteY3" fmla="*/ 448620 h 720935"/>
                <a:gd name="connsiteX4" fmla="*/ 574041 w 638115"/>
                <a:gd name="connsiteY4" fmla="*/ 505739 h 720935"/>
                <a:gd name="connsiteX5" fmla="*/ 546408 w 638115"/>
                <a:gd name="connsiteY5" fmla="*/ 557429 h 720935"/>
                <a:gd name="connsiteX6" fmla="*/ 473667 w 638115"/>
                <a:gd name="connsiteY6" fmla="*/ 649479 h 720935"/>
                <a:gd name="connsiteX7" fmla="*/ 361012 w 638115"/>
                <a:gd name="connsiteY7" fmla="*/ 696921 h 720935"/>
                <a:gd name="connsiteX8" fmla="*/ 121295 w 638115"/>
                <a:gd name="connsiteY8" fmla="*/ 626348 h 720935"/>
                <a:gd name="connsiteX9" fmla="*/ 41468 w 638115"/>
                <a:gd name="connsiteY9" fmla="*/ 541615 h 720935"/>
                <a:gd name="connsiteX10" fmla="*/ 38870 w 638115"/>
                <a:gd name="connsiteY10" fmla="*/ 275612 h 720935"/>
                <a:gd name="connsiteX11" fmla="*/ 93426 w 638115"/>
                <a:gd name="connsiteY11" fmla="*/ 170108 h 720935"/>
                <a:gd name="connsiteX12" fmla="*/ 407302 w 638115"/>
                <a:gd name="connsiteY12" fmla="*/ 25896 h 720935"/>
                <a:gd name="connsiteX13" fmla="*/ 462330 w 638115"/>
                <a:gd name="connsiteY13" fmla="*/ 51151 h 720935"/>
                <a:gd name="connsiteX14" fmla="*/ 505550 w 638115"/>
                <a:gd name="connsiteY14" fmla="*/ 87735 h 720935"/>
                <a:gd name="connsiteX15" fmla="*/ 526334 w 638115"/>
                <a:gd name="connsiteY15" fmla="*/ 77586 h 720935"/>
                <a:gd name="connsiteX16" fmla="*/ 37453 w 638115"/>
                <a:gd name="connsiteY16" fmla="*/ 569938 h 720935"/>
                <a:gd name="connsiteX17" fmla="*/ 34383 w 638115"/>
                <a:gd name="connsiteY17" fmla="*/ 572298 h 720935"/>
                <a:gd name="connsiteX18" fmla="*/ 31312 w 638115"/>
                <a:gd name="connsiteY18" fmla="*/ 574659 h 720935"/>
                <a:gd name="connsiteX19" fmla="*/ 17850 w 638115"/>
                <a:gd name="connsiteY19" fmla="*/ 592125 h 720935"/>
                <a:gd name="connsiteX20" fmla="*/ 68864 w 638115"/>
                <a:gd name="connsiteY20" fmla="*/ 628473 h 720935"/>
                <a:gd name="connsiteX21" fmla="*/ 96496 w 638115"/>
                <a:gd name="connsiteY21" fmla="*/ 635790 h 720935"/>
                <a:gd name="connsiteX22" fmla="*/ 234658 w 638115"/>
                <a:gd name="connsiteY22" fmla="*/ 706126 h 720935"/>
                <a:gd name="connsiteX23" fmla="*/ 445090 w 638115"/>
                <a:gd name="connsiteY23" fmla="*/ 695032 h 720935"/>
                <a:gd name="connsiteX24" fmla="*/ 492561 w 638115"/>
                <a:gd name="connsiteY24" fmla="*/ 658448 h 720935"/>
                <a:gd name="connsiteX25" fmla="*/ 604980 w 638115"/>
                <a:gd name="connsiteY25" fmla="*/ 152406 h 720935"/>
                <a:gd name="connsiteX26" fmla="*/ 527278 w 638115"/>
                <a:gd name="connsiteY26" fmla="*/ 56579 h 720935"/>
                <a:gd name="connsiteX27" fmla="*/ 408955 w 638115"/>
                <a:gd name="connsiteY27" fmla="*/ 5597 h 720935"/>
                <a:gd name="connsiteX28" fmla="*/ 73115 w 638115"/>
                <a:gd name="connsiteY28" fmla="*/ 174121 h 720935"/>
                <a:gd name="connsiteX29" fmla="*/ 17850 w 638115"/>
                <a:gd name="connsiteY29" fmla="*/ 287650 h 720935"/>
                <a:gd name="connsiteX30" fmla="*/ 37453 w 638115"/>
                <a:gd name="connsiteY30" fmla="*/ 569938 h 720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8115" h="720935">
                  <a:moveTo>
                    <a:pt x="526334" y="77586"/>
                  </a:moveTo>
                  <a:cubicBezTo>
                    <a:pt x="558926" y="114878"/>
                    <a:pt x="570262" y="117710"/>
                    <a:pt x="591281" y="177189"/>
                  </a:cubicBezTo>
                  <a:cubicBezTo>
                    <a:pt x="601437" y="205984"/>
                    <a:pt x="619386" y="273960"/>
                    <a:pt x="619622" y="307240"/>
                  </a:cubicBezTo>
                  <a:cubicBezTo>
                    <a:pt x="620331" y="372855"/>
                    <a:pt x="614899" y="397638"/>
                    <a:pt x="596713" y="448620"/>
                  </a:cubicBezTo>
                  <a:cubicBezTo>
                    <a:pt x="589628" y="468210"/>
                    <a:pt x="582307" y="485912"/>
                    <a:pt x="574041" y="505739"/>
                  </a:cubicBezTo>
                  <a:cubicBezTo>
                    <a:pt x="566011" y="525801"/>
                    <a:pt x="556564" y="536658"/>
                    <a:pt x="546408" y="557429"/>
                  </a:cubicBezTo>
                  <a:cubicBezTo>
                    <a:pt x="523027" y="605814"/>
                    <a:pt x="499646" y="621628"/>
                    <a:pt x="473667" y="649479"/>
                  </a:cubicBezTo>
                  <a:cubicBezTo>
                    <a:pt x="442964" y="682287"/>
                    <a:pt x="414623" y="686771"/>
                    <a:pt x="361012" y="696921"/>
                  </a:cubicBezTo>
                  <a:cubicBezTo>
                    <a:pt x="270793" y="713914"/>
                    <a:pt x="176087" y="665765"/>
                    <a:pt x="121295" y="626348"/>
                  </a:cubicBezTo>
                  <a:cubicBezTo>
                    <a:pt x="86341" y="601330"/>
                    <a:pt x="60834" y="585516"/>
                    <a:pt x="41468" y="541615"/>
                  </a:cubicBezTo>
                  <a:cubicBezTo>
                    <a:pt x="9820" y="470099"/>
                    <a:pt x="9112" y="346420"/>
                    <a:pt x="38870" y="275612"/>
                  </a:cubicBezTo>
                  <a:cubicBezTo>
                    <a:pt x="58472" y="229115"/>
                    <a:pt x="68864" y="211177"/>
                    <a:pt x="93426" y="170108"/>
                  </a:cubicBezTo>
                  <a:cubicBezTo>
                    <a:pt x="143731" y="85847"/>
                    <a:pt x="282366" y="-9272"/>
                    <a:pt x="407302" y="25896"/>
                  </a:cubicBezTo>
                  <a:cubicBezTo>
                    <a:pt x="442964" y="36045"/>
                    <a:pt x="405885" y="35101"/>
                    <a:pt x="462330" y="51151"/>
                  </a:cubicBezTo>
                  <a:cubicBezTo>
                    <a:pt x="486656" y="57995"/>
                    <a:pt x="496812" y="67437"/>
                    <a:pt x="505550" y="87735"/>
                  </a:cubicBezTo>
                  <a:cubicBezTo>
                    <a:pt x="519957" y="73809"/>
                    <a:pt x="503897" y="81126"/>
                    <a:pt x="526334" y="77586"/>
                  </a:cubicBezTo>
                  <a:close/>
                  <a:moveTo>
                    <a:pt x="37453" y="569938"/>
                  </a:moveTo>
                  <a:cubicBezTo>
                    <a:pt x="36508" y="570882"/>
                    <a:pt x="34855" y="571826"/>
                    <a:pt x="34383" y="572298"/>
                  </a:cubicBezTo>
                  <a:cubicBezTo>
                    <a:pt x="33674" y="572770"/>
                    <a:pt x="32021" y="573950"/>
                    <a:pt x="31312" y="574659"/>
                  </a:cubicBezTo>
                  <a:lnTo>
                    <a:pt x="17850" y="592125"/>
                  </a:lnTo>
                  <a:cubicBezTo>
                    <a:pt x="35327" y="602746"/>
                    <a:pt x="53749" y="620448"/>
                    <a:pt x="68864" y="628473"/>
                  </a:cubicBezTo>
                  <a:cubicBezTo>
                    <a:pt x="92718" y="641218"/>
                    <a:pt x="70753" y="624460"/>
                    <a:pt x="96496" y="635790"/>
                  </a:cubicBezTo>
                  <a:cubicBezTo>
                    <a:pt x="119405" y="645703"/>
                    <a:pt x="148219" y="678274"/>
                    <a:pt x="234658" y="706126"/>
                  </a:cubicBezTo>
                  <a:cubicBezTo>
                    <a:pt x="304330" y="728784"/>
                    <a:pt x="375891" y="725716"/>
                    <a:pt x="445090" y="695032"/>
                  </a:cubicBezTo>
                  <a:cubicBezTo>
                    <a:pt x="472958" y="682523"/>
                    <a:pt x="474611" y="676858"/>
                    <a:pt x="492561" y="658448"/>
                  </a:cubicBezTo>
                  <a:cubicBezTo>
                    <a:pt x="620567" y="527453"/>
                    <a:pt x="680319" y="336271"/>
                    <a:pt x="604980" y="152406"/>
                  </a:cubicBezTo>
                  <a:cubicBezTo>
                    <a:pt x="586794" y="108033"/>
                    <a:pt x="564121" y="78530"/>
                    <a:pt x="527278" y="56579"/>
                  </a:cubicBezTo>
                  <a:cubicBezTo>
                    <a:pt x="508384" y="45486"/>
                    <a:pt x="426196" y="10082"/>
                    <a:pt x="408955" y="5597"/>
                  </a:cubicBezTo>
                  <a:cubicBezTo>
                    <a:pt x="286144" y="-25558"/>
                    <a:pt x="127435" y="79238"/>
                    <a:pt x="73115" y="174121"/>
                  </a:cubicBezTo>
                  <a:cubicBezTo>
                    <a:pt x="49498" y="215189"/>
                    <a:pt x="33674" y="238556"/>
                    <a:pt x="17850" y="287650"/>
                  </a:cubicBezTo>
                  <a:cubicBezTo>
                    <a:pt x="-5295" y="359402"/>
                    <a:pt x="-12616" y="517068"/>
                    <a:pt x="37453" y="56993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F95A1D35-7EFA-D949-A2CD-600C209420ED}"/>
                </a:ext>
              </a:extLst>
            </p:cNvPr>
            <p:cNvSpPr/>
            <p:nvPr/>
          </p:nvSpPr>
          <p:spPr>
            <a:xfrm>
              <a:off x="4131738" y="5713741"/>
              <a:ext cx="148317" cy="175794"/>
            </a:xfrm>
            <a:custGeom>
              <a:avLst/>
              <a:gdLst>
                <a:gd name="connsiteX0" fmla="*/ 0 w 148317"/>
                <a:gd name="connsiteY0" fmla="*/ 74349 h 175794"/>
                <a:gd name="connsiteX1" fmla="*/ 142649 w 148317"/>
                <a:gd name="connsiteY1" fmla="*/ 173480 h 175794"/>
                <a:gd name="connsiteX2" fmla="*/ 81952 w 148317"/>
                <a:gd name="connsiteY2" fmla="*/ 127219 h 175794"/>
                <a:gd name="connsiteX3" fmla="*/ 29758 w 148317"/>
                <a:gd name="connsiteY3" fmla="*/ 74349 h 175794"/>
                <a:gd name="connsiteX4" fmla="*/ 94470 w 148317"/>
                <a:gd name="connsiteY4" fmla="*/ 39653 h 175794"/>
                <a:gd name="connsiteX5" fmla="*/ 148317 w 148317"/>
                <a:gd name="connsiteY5" fmla="*/ 0 h 175794"/>
                <a:gd name="connsiteX6" fmla="*/ 71088 w 148317"/>
                <a:gd name="connsiteY6" fmla="*/ 36820 h 175794"/>
                <a:gd name="connsiteX7" fmla="*/ 0 w 148317"/>
                <a:gd name="connsiteY7" fmla="*/ 74349 h 175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317" h="175794">
                  <a:moveTo>
                    <a:pt x="0" y="74349"/>
                  </a:moveTo>
                  <a:cubicBezTo>
                    <a:pt x="6613" y="102436"/>
                    <a:pt x="110530" y="191182"/>
                    <a:pt x="142649" y="173480"/>
                  </a:cubicBezTo>
                  <a:cubicBezTo>
                    <a:pt x="139343" y="151057"/>
                    <a:pt x="98721" y="140672"/>
                    <a:pt x="81952" y="127219"/>
                  </a:cubicBezTo>
                  <a:cubicBezTo>
                    <a:pt x="58099" y="108100"/>
                    <a:pt x="40150" y="101256"/>
                    <a:pt x="29758" y="74349"/>
                  </a:cubicBezTo>
                  <a:cubicBezTo>
                    <a:pt x="48652" y="64671"/>
                    <a:pt x="75576" y="51926"/>
                    <a:pt x="94470" y="39653"/>
                  </a:cubicBezTo>
                  <a:cubicBezTo>
                    <a:pt x="127770" y="18410"/>
                    <a:pt x="144066" y="35404"/>
                    <a:pt x="148317" y="0"/>
                  </a:cubicBezTo>
                  <a:cubicBezTo>
                    <a:pt x="117379" y="1416"/>
                    <a:pt x="94234" y="23603"/>
                    <a:pt x="71088" y="36820"/>
                  </a:cubicBezTo>
                  <a:cubicBezTo>
                    <a:pt x="49360" y="49330"/>
                    <a:pt x="16296" y="57119"/>
                    <a:pt x="0" y="7434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4BE4C220-6893-5342-AE79-3FA0C787259E}"/>
                </a:ext>
              </a:extLst>
            </p:cNvPr>
            <p:cNvSpPr/>
            <p:nvPr/>
          </p:nvSpPr>
          <p:spPr>
            <a:xfrm>
              <a:off x="4337682" y="5482281"/>
              <a:ext cx="156191" cy="162587"/>
            </a:xfrm>
            <a:custGeom>
              <a:avLst/>
              <a:gdLst>
                <a:gd name="connsiteX0" fmla="*/ 129896 w 156191"/>
                <a:gd name="connsiteY0" fmla="*/ 79458 h 162587"/>
                <a:gd name="connsiteX1" fmla="*/ 82661 w 156191"/>
                <a:gd name="connsiteY1" fmla="*/ 127608 h 162587"/>
                <a:gd name="connsiteX2" fmla="*/ 51250 w 156191"/>
                <a:gd name="connsiteY2" fmla="*/ 141061 h 162587"/>
                <a:gd name="connsiteX3" fmla="*/ 27632 w 156191"/>
                <a:gd name="connsiteY3" fmla="*/ 161832 h 162587"/>
                <a:gd name="connsiteX4" fmla="*/ 156111 w 156191"/>
                <a:gd name="connsiteY4" fmla="*/ 62464 h 162587"/>
                <a:gd name="connsiteX5" fmla="*/ 78174 w 156191"/>
                <a:gd name="connsiteY5" fmla="*/ 22576 h 162587"/>
                <a:gd name="connsiteX6" fmla="*/ 0 w 156191"/>
                <a:gd name="connsiteY6" fmla="*/ 8414 h 162587"/>
                <a:gd name="connsiteX7" fmla="*/ 27396 w 156191"/>
                <a:gd name="connsiteY7" fmla="*/ 31073 h 162587"/>
                <a:gd name="connsiteX8" fmla="*/ 129896 w 156191"/>
                <a:gd name="connsiteY8" fmla="*/ 79458 h 16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91" h="162587">
                  <a:moveTo>
                    <a:pt x="129896" y="79458"/>
                  </a:moveTo>
                  <a:cubicBezTo>
                    <a:pt x="125881" y="105185"/>
                    <a:pt x="118796" y="106837"/>
                    <a:pt x="82661" y="127608"/>
                  </a:cubicBezTo>
                  <a:cubicBezTo>
                    <a:pt x="71325" y="134216"/>
                    <a:pt x="64712" y="135869"/>
                    <a:pt x="51250" y="141061"/>
                  </a:cubicBezTo>
                  <a:cubicBezTo>
                    <a:pt x="30230" y="149322"/>
                    <a:pt x="31411" y="143657"/>
                    <a:pt x="27632" y="161832"/>
                  </a:cubicBezTo>
                  <a:cubicBezTo>
                    <a:pt x="44401" y="170093"/>
                    <a:pt x="159654" y="108962"/>
                    <a:pt x="156111" y="62464"/>
                  </a:cubicBezTo>
                  <a:lnTo>
                    <a:pt x="78174" y="22576"/>
                  </a:lnTo>
                  <a:cubicBezTo>
                    <a:pt x="25979" y="1333"/>
                    <a:pt x="19366" y="-8108"/>
                    <a:pt x="0" y="8414"/>
                  </a:cubicBezTo>
                  <a:cubicBezTo>
                    <a:pt x="2834" y="28948"/>
                    <a:pt x="7794" y="26588"/>
                    <a:pt x="27396" y="31073"/>
                  </a:cubicBezTo>
                  <a:cubicBezTo>
                    <a:pt x="70144" y="41222"/>
                    <a:pt x="93053" y="55855"/>
                    <a:pt x="129896" y="7945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182956E4-48F4-2D4A-8C72-20036D8E5D39}"/>
                </a:ext>
              </a:extLst>
            </p:cNvPr>
            <p:cNvSpPr/>
            <p:nvPr/>
          </p:nvSpPr>
          <p:spPr>
            <a:xfrm>
              <a:off x="4156064" y="5533426"/>
              <a:ext cx="232395" cy="40362"/>
            </a:xfrm>
            <a:custGeom>
              <a:avLst/>
              <a:gdLst>
                <a:gd name="connsiteX0" fmla="*/ 126353 w 232395"/>
                <a:gd name="connsiteY0" fmla="*/ 27369 h 40362"/>
                <a:gd name="connsiteX1" fmla="*/ 192482 w 232395"/>
                <a:gd name="connsiteY1" fmla="*/ 33270 h 40362"/>
                <a:gd name="connsiteX2" fmla="*/ 232395 w 232395"/>
                <a:gd name="connsiteY2" fmla="*/ 26189 h 40362"/>
                <a:gd name="connsiteX3" fmla="*/ 123755 w 232395"/>
                <a:gd name="connsiteY3" fmla="*/ 4238 h 40362"/>
                <a:gd name="connsiteX4" fmla="*/ 5196 w 232395"/>
                <a:gd name="connsiteY4" fmla="*/ 698 h 40362"/>
                <a:gd name="connsiteX5" fmla="*/ 0 w 232395"/>
                <a:gd name="connsiteY5" fmla="*/ 21704 h 40362"/>
                <a:gd name="connsiteX6" fmla="*/ 126353 w 232395"/>
                <a:gd name="connsiteY6" fmla="*/ 27369 h 40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95" h="40362">
                  <a:moveTo>
                    <a:pt x="126353" y="27369"/>
                  </a:moveTo>
                  <a:cubicBezTo>
                    <a:pt x="149262" y="29257"/>
                    <a:pt x="170282" y="27369"/>
                    <a:pt x="192482" y="33270"/>
                  </a:cubicBezTo>
                  <a:cubicBezTo>
                    <a:pt x="221768" y="41295"/>
                    <a:pt x="213502" y="46487"/>
                    <a:pt x="232395" y="26189"/>
                  </a:cubicBezTo>
                  <a:cubicBezTo>
                    <a:pt x="217989" y="-4495"/>
                    <a:pt x="205944" y="10375"/>
                    <a:pt x="123755" y="4238"/>
                  </a:cubicBezTo>
                  <a:cubicBezTo>
                    <a:pt x="100374" y="2586"/>
                    <a:pt x="13226" y="-1662"/>
                    <a:pt x="5196" y="698"/>
                  </a:cubicBezTo>
                  <a:cubicBezTo>
                    <a:pt x="-945" y="12735"/>
                    <a:pt x="1181" y="3766"/>
                    <a:pt x="0" y="21704"/>
                  </a:cubicBezTo>
                  <a:cubicBezTo>
                    <a:pt x="24326" y="29493"/>
                    <a:pt x="94942" y="25009"/>
                    <a:pt x="126353" y="2736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92776AC6-CB1C-EB41-8609-F8408933082A}"/>
                </a:ext>
              </a:extLst>
            </p:cNvPr>
            <p:cNvSpPr/>
            <p:nvPr/>
          </p:nvSpPr>
          <p:spPr>
            <a:xfrm>
              <a:off x="4194019" y="5776278"/>
              <a:ext cx="283950" cy="38308"/>
            </a:xfrm>
            <a:custGeom>
              <a:avLst/>
              <a:gdLst>
                <a:gd name="connsiteX0" fmla="*/ 131854 w 283950"/>
                <a:gd name="connsiteY0" fmla="*/ 482 h 38308"/>
                <a:gd name="connsiteX1" fmla="*/ 6210 w 283950"/>
                <a:gd name="connsiteY1" fmla="*/ 22196 h 38308"/>
                <a:gd name="connsiteX2" fmla="*/ 166808 w 283950"/>
                <a:gd name="connsiteY2" fmla="*/ 17004 h 38308"/>
                <a:gd name="connsiteX3" fmla="*/ 283951 w 283950"/>
                <a:gd name="connsiteY3" fmla="*/ 18420 h 38308"/>
                <a:gd name="connsiteX4" fmla="*/ 131854 w 283950"/>
                <a:gd name="connsiteY4" fmla="*/ 482 h 3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950" h="38308">
                  <a:moveTo>
                    <a:pt x="131854" y="482"/>
                  </a:moveTo>
                  <a:cubicBezTo>
                    <a:pt x="77298" y="3078"/>
                    <a:pt x="-26382" y="-9903"/>
                    <a:pt x="6210" y="22196"/>
                  </a:cubicBezTo>
                  <a:cubicBezTo>
                    <a:pt x="11169" y="27153"/>
                    <a:pt x="148859" y="17240"/>
                    <a:pt x="166808" y="17004"/>
                  </a:cubicBezTo>
                  <a:cubicBezTo>
                    <a:pt x="243801" y="16532"/>
                    <a:pt x="270016" y="64209"/>
                    <a:pt x="283951" y="18420"/>
                  </a:cubicBezTo>
                  <a:cubicBezTo>
                    <a:pt x="268127" y="8507"/>
                    <a:pt x="163502" y="-1170"/>
                    <a:pt x="131854" y="48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4C0B6B8-F73A-D348-AFA6-2BBB84EE8D7B}"/>
                </a:ext>
              </a:extLst>
            </p:cNvPr>
            <p:cNvSpPr/>
            <p:nvPr/>
          </p:nvSpPr>
          <p:spPr>
            <a:xfrm>
              <a:off x="5012904" y="6295061"/>
              <a:ext cx="63327" cy="125344"/>
            </a:xfrm>
            <a:custGeom>
              <a:avLst/>
              <a:gdLst>
                <a:gd name="connsiteX0" fmla="*/ 62586 w 63327"/>
                <a:gd name="connsiteY0" fmla="*/ 2138 h 125344"/>
                <a:gd name="connsiteX1" fmla="*/ 24090 w 63327"/>
                <a:gd name="connsiteY1" fmla="*/ 5914 h 125344"/>
                <a:gd name="connsiteX2" fmla="*/ 43928 w 63327"/>
                <a:gd name="connsiteY2" fmla="*/ 20784 h 125344"/>
                <a:gd name="connsiteX3" fmla="*/ 15115 w 63327"/>
                <a:gd name="connsiteY3" fmla="*/ 100561 h 125344"/>
                <a:gd name="connsiteX4" fmla="*/ 0 w 63327"/>
                <a:gd name="connsiteY4" fmla="*/ 125344 h 125344"/>
                <a:gd name="connsiteX5" fmla="*/ 43928 w 63327"/>
                <a:gd name="connsiteY5" fmla="*/ 75306 h 125344"/>
                <a:gd name="connsiteX6" fmla="*/ 62586 w 63327"/>
                <a:gd name="connsiteY6" fmla="*/ 2138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327" h="125344">
                  <a:moveTo>
                    <a:pt x="62586" y="2138"/>
                  </a:moveTo>
                  <a:cubicBezTo>
                    <a:pt x="40622" y="-1166"/>
                    <a:pt x="39677" y="-1166"/>
                    <a:pt x="24090" y="5914"/>
                  </a:cubicBezTo>
                  <a:cubicBezTo>
                    <a:pt x="30230" y="20784"/>
                    <a:pt x="15115" y="3318"/>
                    <a:pt x="43928" y="20784"/>
                  </a:cubicBezTo>
                  <a:cubicBezTo>
                    <a:pt x="43928" y="46983"/>
                    <a:pt x="30230" y="79083"/>
                    <a:pt x="15115" y="100561"/>
                  </a:cubicBezTo>
                  <a:lnTo>
                    <a:pt x="0" y="125344"/>
                  </a:lnTo>
                  <a:cubicBezTo>
                    <a:pt x="21728" y="121804"/>
                    <a:pt x="27869" y="109294"/>
                    <a:pt x="43928" y="75306"/>
                  </a:cubicBezTo>
                  <a:cubicBezTo>
                    <a:pt x="55029" y="52412"/>
                    <a:pt x="66365" y="34710"/>
                    <a:pt x="62586" y="213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43929D31-0561-6348-B5A9-AC9E689A1F56}"/>
                </a:ext>
              </a:extLst>
            </p:cNvPr>
            <p:cNvSpPr/>
            <p:nvPr/>
          </p:nvSpPr>
          <p:spPr>
            <a:xfrm>
              <a:off x="4058524" y="5376458"/>
              <a:ext cx="81007" cy="91578"/>
            </a:xfrm>
            <a:custGeom>
              <a:avLst/>
              <a:gdLst>
                <a:gd name="connsiteX0" fmla="*/ 81008 w 81007"/>
                <a:gd name="connsiteY0" fmla="*/ 0 h 91578"/>
                <a:gd name="connsiteX1" fmla="*/ 0 w 81007"/>
                <a:gd name="connsiteY1" fmla="*/ 91578 h 91578"/>
                <a:gd name="connsiteX2" fmla="*/ 41330 w 81007"/>
                <a:gd name="connsiteY2" fmla="*/ 46969 h 91578"/>
                <a:gd name="connsiteX3" fmla="*/ 81008 w 81007"/>
                <a:gd name="connsiteY3" fmla="*/ 0 h 91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07" h="91578">
                  <a:moveTo>
                    <a:pt x="81008" y="0"/>
                  </a:moveTo>
                  <a:cubicBezTo>
                    <a:pt x="60224" y="4485"/>
                    <a:pt x="1889" y="69864"/>
                    <a:pt x="0" y="91578"/>
                  </a:cubicBezTo>
                  <a:cubicBezTo>
                    <a:pt x="15351" y="82845"/>
                    <a:pt x="29049" y="63491"/>
                    <a:pt x="41330" y="46969"/>
                  </a:cubicBezTo>
                  <a:cubicBezTo>
                    <a:pt x="55265" y="28087"/>
                    <a:pt x="77938" y="19118"/>
                    <a:pt x="8100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2639DEB8-DD4E-9A4D-82B6-77F02736F748}"/>
                </a:ext>
              </a:extLst>
            </p:cNvPr>
            <p:cNvSpPr/>
            <p:nvPr/>
          </p:nvSpPr>
          <p:spPr>
            <a:xfrm>
              <a:off x="5089661" y="6339342"/>
              <a:ext cx="34484" cy="69026"/>
            </a:xfrm>
            <a:custGeom>
              <a:avLst/>
              <a:gdLst>
                <a:gd name="connsiteX0" fmla="*/ 34481 w 34484"/>
                <a:gd name="connsiteY0" fmla="*/ 11200 h 69026"/>
                <a:gd name="connsiteX1" fmla="*/ 15588 w 34484"/>
                <a:gd name="connsiteY1" fmla="*/ 3647 h 69026"/>
                <a:gd name="connsiteX2" fmla="*/ 0 w 34484"/>
                <a:gd name="connsiteY2" fmla="*/ 69026 h 69026"/>
                <a:gd name="connsiteX3" fmla="*/ 34481 w 34484"/>
                <a:gd name="connsiteY3" fmla="*/ 11200 h 69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484" h="69026">
                  <a:moveTo>
                    <a:pt x="34481" y="11200"/>
                  </a:moveTo>
                  <a:cubicBezTo>
                    <a:pt x="21964" y="-1074"/>
                    <a:pt x="25979" y="-2726"/>
                    <a:pt x="15588" y="3647"/>
                  </a:cubicBezTo>
                  <a:cubicBezTo>
                    <a:pt x="29286" y="36219"/>
                    <a:pt x="3779" y="47784"/>
                    <a:pt x="0" y="69026"/>
                  </a:cubicBezTo>
                  <a:cubicBezTo>
                    <a:pt x="20547" y="65958"/>
                    <a:pt x="34718" y="37399"/>
                    <a:pt x="34481" y="1120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9CAB46FA-E6F5-B847-811C-34B6E46E08F2}"/>
                </a:ext>
              </a:extLst>
            </p:cNvPr>
            <p:cNvSpPr/>
            <p:nvPr/>
          </p:nvSpPr>
          <p:spPr>
            <a:xfrm>
              <a:off x="3932166" y="5728610"/>
              <a:ext cx="24567" cy="27851"/>
            </a:xfrm>
            <a:custGeom>
              <a:avLst/>
              <a:gdLst>
                <a:gd name="connsiteX0" fmla="*/ 24567 w 24567"/>
                <a:gd name="connsiteY0" fmla="*/ 236 h 27851"/>
                <a:gd name="connsiteX1" fmla="*/ 10161 w 24567"/>
                <a:gd name="connsiteY1" fmla="*/ 27852 h 27851"/>
                <a:gd name="connsiteX2" fmla="*/ 24567 w 24567"/>
                <a:gd name="connsiteY2" fmla="*/ 236 h 2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567" h="27851">
                  <a:moveTo>
                    <a:pt x="24567" y="236"/>
                  </a:moveTo>
                  <a:cubicBezTo>
                    <a:pt x="241" y="-1652"/>
                    <a:pt x="-8733" y="7789"/>
                    <a:pt x="10161" y="27852"/>
                  </a:cubicBezTo>
                  <a:cubicBezTo>
                    <a:pt x="25984" y="21243"/>
                    <a:pt x="23386" y="20771"/>
                    <a:pt x="24567" y="23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CC2BCB9F-2BB6-7940-942D-44C685916F26}"/>
                </a:ext>
              </a:extLst>
            </p:cNvPr>
            <p:cNvSpPr/>
            <p:nvPr/>
          </p:nvSpPr>
          <p:spPr>
            <a:xfrm>
              <a:off x="3952780" y="5829630"/>
              <a:ext cx="18439" cy="21478"/>
            </a:xfrm>
            <a:custGeom>
              <a:avLst/>
              <a:gdLst>
                <a:gd name="connsiteX0" fmla="*/ 14581 w 18439"/>
                <a:gd name="connsiteY0" fmla="*/ 0 h 21478"/>
                <a:gd name="connsiteX1" fmla="*/ 13164 w 18439"/>
                <a:gd name="connsiteY1" fmla="*/ 21478 h 21478"/>
                <a:gd name="connsiteX2" fmla="*/ 14581 w 18439"/>
                <a:gd name="connsiteY2" fmla="*/ 0 h 2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39" h="21478">
                  <a:moveTo>
                    <a:pt x="14581" y="0"/>
                  </a:moveTo>
                  <a:cubicBezTo>
                    <a:pt x="-2896" y="6845"/>
                    <a:pt x="-6202" y="13218"/>
                    <a:pt x="13164" y="21478"/>
                  </a:cubicBezTo>
                  <a:cubicBezTo>
                    <a:pt x="18360" y="12745"/>
                    <a:pt x="21194" y="12509"/>
                    <a:pt x="14581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2ADC9A43-CAB0-6B4B-801F-B38669663C91}"/>
                </a:ext>
              </a:extLst>
            </p:cNvPr>
            <p:cNvSpPr/>
            <p:nvPr/>
          </p:nvSpPr>
          <p:spPr>
            <a:xfrm>
              <a:off x="3948999" y="5795642"/>
              <a:ext cx="15055" cy="20062"/>
            </a:xfrm>
            <a:custGeom>
              <a:avLst/>
              <a:gdLst>
                <a:gd name="connsiteX0" fmla="*/ 11985 w 15055"/>
                <a:gd name="connsiteY0" fmla="*/ 0 h 20062"/>
                <a:gd name="connsiteX1" fmla="*/ 15055 w 15055"/>
                <a:gd name="connsiteY1" fmla="*/ 20062 h 20062"/>
                <a:gd name="connsiteX2" fmla="*/ 11985 w 15055"/>
                <a:gd name="connsiteY2" fmla="*/ 0 h 20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55" h="20062">
                  <a:moveTo>
                    <a:pt x="11985" y="0"/>
                  </a:moveTo>
                  <a:cubicBezTo>
                    <a:pt x="-5256" y="7081"/>
                    <a:pt x="-3603" y="14398"/>
                    <a:pt x="15055" y="20062"/>
                  </a:cubicBezTo>
                  <a:lnTo>
                    <a:pt x="11985" y="0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234" y="2740463"/>
            <a:ext cx="944379" cy="94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54109"/>
      </p:ext>
    </p:extLst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85895BA4-A590-7E4A-A940-5B579F9D4D3D}"/>
              </a:ext>
            </a:extLst>
          </p:cNvPr>
          <p:cNvSpPr/>
          <p:nvPr/>
        </p:nvSpPr>
        <p:spPr>
          <a:xfrm>
            <a:off x="6408278" y="1329914"/>
            <a:ext cx="4277032" cy="4689987"/>
          </a:xfrm>
          <a:prstGeom prst="rect">
            <a:avLst/>
          </a:prstGeom>
          <a:pattFill prst="dashVert">
            <a:fgClr>
              <a:schemeClr val="bg1"/>
            </a:fgClr>
            <a:bgClr>
              <a:srgbClr val="F2FBEE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F7061D7-40F2-4A45-B737-6023E5D9D5A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01004" y="3240804"/>
            <a:ext cx="5386388" cy="1367094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2"/>
                </a:solidFill>
              </a:rPr>
              <a:t>Готовый продукт</a:t>
            </a:r>
            <a:endParaRPr lang="es-ES" sz="5400" dirty="0">
              <a:solidFill>
                <a:schemeClr val="tx2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968A6F3-CC7D-8D4A-A18F-E5344010E5E0}"/>
              </a:ext>
            </a:extLst>
          </p:cNvPr>
          <p:cNvSpPr/>
          <p:nvPr/>
        </p:nvSpPr>
        <p:spPr>
          <a:xfrm>
            <a:off x="708095" y="153123"/>
            <a:ext cx="4280339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9900" b="1" dirty="0">
                <a:solidFill>
                  <a:srgbClr val="30B29A"/>
                </a:solidFill>
                <a:latin typeface="Quicksand" pitchFamily="2" charset="77"/>
                <a:ea typeface="+mj-ea"/>
                <a:cs typeface="+mj-cs"/>
              </a:rPr>
              <a:t>04 </a:t>
            </a:r>
            <a:endParaRPr lang="es-ES" sz="6000" dirty="0">
              <a:latin typeface="Quicksand" pitchFamily="2" charset="77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F108730-61FF-E04E-97EB-1F20F3AC3DC9}"/>
              </a:ext>
            </a:extLst>
          </p:cNvPr>
          <p:cNvSpPr/>
          <p:nvPr/>
        </p:nvSpPr>
        <p:spPr>
          <a:xfrm>
            <a:off x="8032954" y="6360904"/>
            <a:ext cx="1120877" cy="98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C3EF4D2-A2C7-2D4C-8309-6CAA25D669E6}"/>
              </a:ext>
            </a:extLst>
          </p:cNvPr>
          <p:cNvSpPr/>
          <p:nvPr/>
        </p:nvSpPr>
        <p:spPr>
          <a:xfrm>
            <a:off x="10735016" y="4277032"/>
            <a:ext cx="857761" cy="786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BEE968C-CC91-AE43-A350-978BE303CCF0}"/>
              </a:ext>
            </a:extLst>
          </p:cNvPr>
          <p:cNvSpPr/>
          <p:nvPr/>
        </p:nvSpPr>
        <p:spPr>
          <a:xfrm>
            <a:off x="5568376" y="1730478"/>
            <a:ext cx="1120877" cy="98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pic>
        <p:nvPicPr>
          <p:cNvPr id="10" name="Marcador de posición de imagen 9">
            <a:extLst>
              <a:ext uri="{FF2B5EF4-FFF2-40B4-BE49-F238E27FC236}">
                <a16:creationId xmlns:a16="http://schemas.microsoft.com/office/drawing/2014/main" id="{1321B40B-C258-0C46-8E25-AB6B5A06632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200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Elipse 51">
            <a:extLst>
              <a:ext uri="{FF2B5EF4-FFF2-40B4-BE49-F238E27FC236}">
                <a16:creationId xmlns:a16="http://schemas.microsoft.com/office/drawing/2014/main" id="{5DE714FA-A7B3-4941-BDF0-55BB902FE6D2}"/>
              </a:ext>
            </a:extLst>
          </p:cNvPr>
          <p:cNvSpPr/>
          <p:nvPr/>
        </p:nvSpPr>
        <p:spPr>
          <a:xfrm>
            <a:off x="419340" y="4331800"/>
            <a:ext cx="1018279" cy="1018279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A66AB110-ADDA-E744-8205-3F01D4FD234C}"/>
              </a:ext>
            </a:extLst>
          </p:cNvPr>
          <p:cNvSpPr/>
          <p:nvPr/>
        </p:nvSpPr>
        <p:spPr>
          <a:xfrm>
            <a:off x="4055063" y="4331800"/>
            <a:ext cx="1018279" cy="1018279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F7C55ABD-2CF1-BF45-8D2C-801AA870BFCC}"/>
              </a:ext>
            </a:extLst>
          </p:cNvPr>
          <p:cNvSpPr/>
          <p:nvPr/>
        </p:nvSpPr>
        <p:spPr>
          <a:xfrm>
            <a:off x="8385016" y="4331800"/>
            <a:ext cx="1018279" cy="1018279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9CCCE4F8-453C-EB44-8D69-C39D05A63400}"/>
              </a:ext>
            </a:extLst>
          </p:cNvPr>
          <p:cNvSpPr/>
          <p:nvPr/>
        </p:nvSpPr>
        <p:spPr>
          <a:xfrm rot="514607">
            <a:off x="4055063" y="2664365"/>
            <a:ext cx="1018279" cy="1018279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3C6A6953-CA03-564F-9032-1A4F55404635}"/>
              </a:ext>
            </a:extLst>
          </p:cNvPr>
          <p:cNvSpPr/>
          <p:nvPr/>
        </p:nvSpPr>
        <p:spPr>
          <a:xfrm>
            <a:off x="8385016" y="2664365"/>
            <a:ext cx="1018279" cy="1018279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0C85E6BA-1AF5-8543-8B60-7A0927EA1D97}"/>
              </a:ext>
            </a:extLst>
          </p:cNvPr>
          <p:cNvSpPr/>
          <p:nvPr/>
        </p:nvSpPr>
        <p:spPr>
          <a:xfrm>
            <a:off x="508987" y="2664365"/>
            <a:ext cx="1018279" cy="1018279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F263E99-3DB4-F64C-898C-B69112311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Изготовление материала</a:t>
            </a:r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B02D127-6483-9C4A-94F3-61227F5E8B66}"/>
              </a:ext>
            </a:extLst>
          </p:cNvPr>
          <p:cNvSpPr/>
          <p:nvPr/>
        </p:nvSpPr>
        <p:spPr>
          <a:xfrm>
            <a:off x="838199" y="1583684"/>
            <a:ext cx="10515599" cy="871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222222"/>
                </a:solidFill>
                <a:latin typeface="Quicksand" pitchFamily="2" charset="77"/>
                <a:cs typeface="Rubik" pitchFamily="2" charset="-79"/>
              </a:rPr>
              <a:t>Благодаря первым трем шагам у вас уже появилось все необходимое для реализации своего контента, осталось лишь их объединить и использовать </a:t>
            </a:r>
            <a:endParaRPr lang="es-ES" dirty="0">
              <a:latin typeface="Quicksand" pitchFamily="2" charset="77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1B86EA8-F124-B843-8BD6-498672EC9539}"/>
              </a:ext>
            </a:extLst>
          </p:cNvPr>
          <p:cNvSpPr txBox="1"/>
          <p:nvPr/>
        </p:nvSpPr>
        <p:spPr>
          <a:xfrm>
            <a:off x="1225346" y="3067953"/>
            <a:ext cx="2515004" cy="396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1500" b="1" dirty="0" smtClean="0">
                <a:latin typeface="Quicksand" pitchFamily="2" charset="77"/>
              </a:rPr>
              <a:t>Разрабатывайте контент</a:t>
            </a:r>
            <a:endParaRPr lang="es-ES" sz="1500" b="1" dirty="0">
              <a:latin typeface="Quicksand" pitchFamily="2" charset="77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2943E30-843A-A449-8F76-D38FC7B0323D}"/>
              </a:ext>
            </a:extLst>
          </p:cNvPr>
          <p:cNvSpPr txBox="1"/>
          <p:nvPr/>
        </p:nvSpPr>
        <p:spPr>
          <a:xfrm>
            <a:off x="4768051" y="3067953"/>
            <a:ext cx="3129855" cy="396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1500" b="1" dirty="0" smtClean="0">
                <a:latin typeface="Quicksand" pitchFamily="2" charset="77"/>
              </a:rPr>
              <a:t>Создавайте единую команду</a:t>
            </a:r>
            <a:endParaRPr lang="es-ES" sz="1500" b="1" dirty="0">
              <a:latin typeface="Quicksand" pitchFamily="2" charset="77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98653B8-1CD7-894B-9618-6DF6CBE8B932}"/>
              </a:ext>
            </a:extLst>
          </p:cNvPr>
          <p:cNvSpPr txBox="1"/>
          <p:nvPr/>
        </p:nvSpPr>
        <p:spPr>
          <a:xfrm>
            <a:off x="8956039" y="3067953"/>
            <a:ext cx="256540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1500" b="1" dirty="0" smtClean="0">
                <a:latin typeface="Quicksand" pitchFamily="2" charset="77"/>
              </a:rPr>
              <a:t>Ведите социальные сети</a:t>
            </a:r>
            <a:endParaRPr lang="es-ES" sz="1500" b="1" dirty="0">
              <a:latin typeface="Quicksand" pitchFamily="2" charset="77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EEB5AC3-D5B9-F24D-97D7-AB76780CAED8}"/>
              </a:ext>
            </a:extLst>
          </p:cNvPr>
          <p:cNvSpPr txBox="1"/>
          <p:nvPr/>
        </p:nvSpPr>
        <p:spPr>
          <a:xfrm>
            <a:off x="1225345" y="4784993"/>
            <a:ext cx="2432255" cy="396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1500" b="1" dirty="0" smtClean="0">
                <a:latin typeface="Quicksand" pitchFamily="2" charset="77"/>
              </a:rPr>
              <a:t>Ищите новые идеи</a:t>
            </a:r>
            <a:endParaRPr lang="es-ES" sz="1500" b="1" dirty="0">
              <a:latin typeface="Quicksand" pitchFamily="2" charset="77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B887F55-653E-7D4A-B68A-E1E4C13A62A7}"/>
              </a:ext>
            </a:extLst>
          </p:cNvPr>
          <p:cNvSpPr txBox="1"/>
          <p:nvPr/>
        </p:nvSpPr>
        <p:spPr>
          <a:xfrm>
            <a:off x="4768051" y="4784993"/>
            <a:ext cx="3291220" cy="396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1500" b="1" dirty="0" smtClean="0">
                <a:latin typeface="Quicksand" pitchFamily="2" charset="77"/>
              </a:rPr>
              <a:t>Следите за результатами</a:t>
            </a:r>
            <a:endParaRPr lang="es-ES" sz="1500" b="1" dirty="0">
              <a:latin typeface="Quicksand" pitchFamily="2" charset="77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6B9C48A-8C6F-A946-B29D-1AAA78F27A21}"/>
              </a:ext>
            </a:extLst>
          </p:cNvPr>
          <p:cNvSpPr txBox="1"/>
          <p:nvPr/>
        </p:nvSpPr>
        <p:spPr>
          <a:xfrm>
            <a:off x="8956039" y="4784993"/>
            <a:ext cx="30835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1500" b="1" dirty="0" smtClean="0">
                <a:latin typeface="Quicksand" pitchFamily="2" charset="77"/>
              </a:rPr>
              <a:t>Всегда делайте только то, что нравится вам самим!</a:t>
            </a:r>
            <a:endParaRPr lang="es-ES" sz="1500" b="1" dirty="0">
              <a:latin typeface="Quicksand" pitchFamily="2" charset="77"/>
            </a:endParaRPr>
          </a:p>
        </p:txBody>
      </p:sp>
      <p:grpSp>
        <p:nvGrpSpPr>
          <p:cNvPr id="31" name="Gráfico 626">
            <a:extLst>
              <a:ext uri="{FF2B5EF4-FFF2-40B4-BE49-F238E27FC236}">
                <a16:creationId xmlns:a16="http://schemas.microsoft.com/office/drawing/2014/main" id="{E0BFAF6F-1386-574C-933E-09050353E116}"/>
              </a:ext>
            </a:extLst>
          </p:cNvPr>
          <p:cNvGrpSpPr/>
          <p:nvPr/>
        </p:nvGrpSpPr>
        <p:grpSpPr>
          <a:xfrm rot="20540689">
            <a:off x="491862" y="2798316"/>
            <a:ext cx="860112" cy="511679"/>
            <a:chOff x="2153485" y="2118106"/>
            <a:chExt cx="1738170" cy="1034034"/>
          </a:xfrm>
          <a:solidFill>
            <a:srgbClr val="262626"/>
          </a:solidFill>
        </p:grpSpPr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D86AC483-C7E6-084A-B077-4C864F163381}"/>
                </a:ext>
              </a:extLst>
            </p:cNvPr>
            <p:cNvSpPr/>
            <p:nvPr/>
          </p:nvSpPr>
          <p:spPr>
            <a:xfrm>
              <a:off x="2153485" y="2118106"/>
              <a:ext cx="1738170" cy="1034034"/>
            </a:xfrm>
            <a:custGeom>
              <a:avLst/>
              <a:gdLst>
                <a:gd name="connsiteX0" fmla="*/ 299054 w 1738170"/>
                <a:gd name="connsiteY0" fmla="*/ 986357 h 1034034"/>
                <a:gd name="connsiteX1" fmla="*/ 70673 w 1738170"/>
                <a:gd name="connsiteY1" fmla="*/ 971723 h 1034034"/>
                <a:gd name="connsiteX2" fmla="*/ 41860 w 1738170"/>
                <a:gd name="connsiteY2" fmla="*/ 960158 h 1034034"/>
                <a:gd name="connsiteX3" fmla="*/ 23438 w 1738170"/>
                <a:gd name="connsiteY3" fmla="*/ 726255 h 1034034"/>
                <a:gd name="connsiteX4" fmla="*/ 26036 w 1738170"/>
                <a:gd name="connsiteY4" fmla="*/ 661112 h 1034034"/>
                <a:gd name="connsiteX5" fmla="*/ 32885 w 1738170"/>
                <a:gd name="connsiteY5" fmla="*/ 647186 h 1034034"/>
                <a:gd name="connsiteX6" fmla="*/ 33594 w 1738170"/>
                <a:gd name="connsiteY6" fmla="*/ 827747 h 1034034"/>
                <a:gd name="connsiteX7" fmla="*/ 48237 w 1738170"/>
                <a:gd name="connsiteY7" fmla="*/ 543098 h 1034034"/>
                <a:gd name="connsiteX8" fmla="*/ 59101 w 1738170"/>
                <a:gd name="connsiteY8" fmla="*/ 51926 h 1034034"/>
                <a:gd name="connsiteX9" fmla="*/ 75869 w 1738170"/>
                <a:gd name="connsiteY9" fmla="*/ 136896 h 1034034"/>
                <a:gd name="connsiteX10" fmla="*/ 86025 w 1738170"/>
                <a:gd name="connsiteY10" fmla="*/ 35168 h 1034034"/>
                <a:gd name="connsiteX11" fmla="*/ 250166 w 1738170"/>
                <a:gd name="connsiteY11" fmla="*/ 34224 h 1034034"/>
                <a:gd name="connsiteX12" fmla="*/ 396121 w 1738170"/>
                <a:gd name="connsiteY12" fmla="*/ 39417 h 1034034"/>
                <a:gd name="connsiteX13" fmla="*/ 1040641 w 1738170"/>
                <a:gd name="connsiteY13" fmla="*/ 82137 h 1034034"/>
                <a:gd name="connsiteX14" fmla="*/ 1075359 w 1738170"/>
                <a:gd name="connsiteY14" fmla="*/ 80013 h 1034034"/>
                <a:gd name="connsiteX15" fmla="*/ 1495513 w 1738170"/>
                <a:gd name="connsiteY15" fmla="*/ 95827 h 1034034"/>
                <a:gd name="connsiteX16" fmla="*/ 1697442 w 1738170"/>
                <a:gd name="connsiteY16" fmla="*/ 110933 h 1034034"/>
                <a:gd name="connsiteX17" fmla="*/ 1706416 w 1738170"/>
                <a:gd name="connsiteY17" fmla="*/ 161915 h 1034034"/>
                <a:gd name="connsiteX18" fmla="*/ 1698386 w 1738170"/>
                <a:gd name="connsiteY18" fmla="*/ 325717 h 1034034"/>
                <a:gd name="connsiteX19" fmla="*/ 1713029 w 1738170"/>
                <a:gd name="connsiteY19" fmla="*/ 283232 h 1034034"/>
                <a:gd name="connsiteX20" fmla="*/ 1718461 w 1738170"/>
                <a:gd name="connsiteY20" fmla="*/ 297394 h 1034034"/>
                <a:gd name="connsiteX21" fmla="*/ 1726491 w 1738170"/>
                <a:gd name="connsiteY21" fmla="*/ 525396 h 1034034"/>
                <a:gd name="connsiteX22" fmla="*/ 1709487 w 1738170"/>
                <a:gd name="connsiteY22" fmla="*/ 595024 h 1034034"/>
                <a:gd name="connsiteX23" fmla="*/ 1700512 w 1738170"/>
                <a:gd name="connsiteY23" fmla="*/ 783374 h 1034034"/>
                <a:gd name="connsiteX24" fmla="*/ 1699331 w 1738170"/>
                <a:gd name="connsiteY24" fmla="*/ 979276 h 1034034"/>
                <a:gd name="connsiteX25" fmla="*/ 1646192 w 1738170"/>
                <a:gd name="connsiteY25" fmla="*/ 996742 h 1034034"/>
                <a:gd name="connsiteX26" fmla="*/ 1479217 w 1738170"/>
                <a:gd name="connsiteY26" fmla="*/ 998866 h 1034034"/>
                <a:gd name="connsiteX27" fmla="*/ 1092836 w 1738170"/>
                <a:gd name="connsiteY27" fmla="*/ 982344 h 1034034"/>
                <a:gd name="connsiteX28" fmla="*/ 1016079 w 1738170"/>
                <a:gd name="connsiteY28" fmla="*/ 973611 h 1034034"/>
                <a:gd name="connsiteX29" fmla="*/ 853355 w 1738170"/>
                <a:gd name="connsiteY29" fmla="*/ 964170 h 1034034"/>
                <a:gd name="connsiteX30" fmla="*/ 791713 w 1738170"/>
                <a:gd name="connsiteY30" fmla="*/ 953785 h 1034034"/>
                <a:gd name="connsiteX31" fmla="*/ 706691 w 1738170"/>
                <a:gd name="connsiteY31" fmla="*/ 953077 h 1034034"/>
                <a:gd name="connsiteX32" fmla="*/ 470280 w 1738170"/>
                <a:gd name="connsiteY32" fmla="*/ 957089 h 1034034"/>
                <a:gd name="connsiteX33" fmla="*/ 406513 w 1738170"/>
                <a:gd name="connsiteY33" fmla="*/ 958506 h 1034034"/>
                <a:gd name="connsiteX34" fmla="*/ 182856 w 1738170"/>
                <a:gd name="connsiteY34" fmla="*/ 940568 h 1034034"/>
                <a:gd name="connsiteX35" fmla="*/ 149555 w 1738170"/>
                <a:gd name="connsiteY35" fmla="*/ 960630 h 1034034"/>
                <a:gd name="connsiteX36" fmla="*/ 299054 w 1738170"/>
                <a:gd name="connsiteY36" fmla="*/ 986357 h 1034034"/>
                <a:gd name="connsiteX37" fmla="*/ 44930 w 1738170"/>
                <a:gd name="connsiteY37" fmla="*/ 23839 h 1034034"/>
                <a:gd name="connsiteX38" fmla="*/ 32885 w 1738170"/>
                <a:gd name="connsiteY38" fmla="*/ 139020 h 1034034"/>
                <a:gd name="connsiteX39" fmla="*/ 27453 w 1738170"/>
                <a:gd name="connsiteY39" fmla="*/ 318872 h 1034034"/>
                <a:gd name="connsiteX40" fmla="*/ 12102 w 1738170"/>
                <a:gd name="connsiteY40" fmla="*/ 444911 h 1034034"/>
                <a:gd name="connsiteX41" fmla="*/ 7851 w 1738170"/>
                <a:gd name="connsiteY41" fmla="*/ 650254 h 1034034"/>
                <a:gd name="connsiteX42" fmla="*/ 293 w 1738170"/>
                <a:gd name="connsiteY42" fmla="*/ 726963 h 1034034"/>
                <a:gd name="connsiteX43" fmla="*/ 766 w 1738170"/>
                <a:gd name="connsiteY43" fmla="*/ 819014 h 1034034"/>
                <a:gd name="connsiteX44" fmla="*/ 21785 w 1738170"/>
                <a:gd name="connsiteY44" fmla="*/ 939151 h 1034034"/>
                <a:gd name="connsiteX45" fmla="*/ 86969 w 1738170"/>
                <a:gd name="connsiteY45" fmla="*/ 997214 h 1034034"/>
                <a:gd name="connsiteX46" fmla="*/ 314169 w 1738170"/>
                <a:gd name="connsiteY46" fmla="*/ 995798 h 1034034"/>
                <a:gd name="connsiteX47" fmla="*/ 348650 w 1738170"/>
                <a:gd name="connsiteY47" fmla="*/ 986829 h 1034034"/>
                <a:gd name="connsiteX48" fmla="*/ 320546 w 1738170"/>
                <a:gd name="connsiteY48" fmla="*/ 987301 h 1034034"/>
                <a:gd name="connsiteX49" fmla="*/ 303305 w 1738170"/>
                <a:gd name="connsiteY49" fmla="*/ 981164 h 1034034"/>
                <a:gd name="connsiteX50" fmla="*/ 652843 w 1738170"/>
                <a:gd name="connsiteY50" fmla="*/ 969599 h 1034034"/>
                <a:gd name="connsiteX51" fmla="*/ 819110 w 1738170"/>
                <a:gd name="connsiteY51" fmla="*/ 977860 h 1034034"/>
                <a:gd name="connsiteX52" fmla="*/ 1072288 w 1738170"/>
                <a:gd name="connsiteY52" fmla="*/ 1000990 h 1034034"/>
                <a:gd name="connsiteX53" fmla="*/ 1154005 w 1738170"/>
                <a:gd name="connsiteY53" fmla="*/ 1000518 h 1034034"/>
                <a:gd name="connsiteX54" fmla="*/ 1326884 w 1738170"/>
                <a:gd name="connsiteY54" fmla="*/ 1012792 h 1034034"/>
                <a:gd name="connsiteX55" fmla="*/ 1680437 w 1738170"/>
                <a:gd name="connsiteY55" fmla="*/ 1012084 h 1034034"/>
                <a:gd name="connsiteX56" fmla="*/ 1683507 w 1738170"/>
                <a:gd name="connsiteY56" fmla="*/ 1015860 h 1034034"/>
                <a:gd name="connsiteX57" fmla="*/ 1695552 w 1738170"/>
                <a:gd name="connsiteY57" fmla="*/ 1034034 h 1034034"/>
                <a:gd name="connsiteX58" fmla="*/ 1713029 w 1738170"/>
                <a:gd name="connsiteY58" fmla="*/ 983288 h 1034034"/>
                <a:gd name="connsiteX59" fmla="*/ 1721531 w 1738170"/>
                <a:gd name="connsiteY59" fmla="*/ 927586 h 1034034"/>
                <a:gd name="connsiteX60" fmla="*/ 1733104 w 1738170"/>
                <a:gd name="connsiteY60" fmla="*/ 677633 h 1034034"/>
                <a:gd name="connsiteX61" fmla="*/ 1731923 w 1738170"/>
                <a:gd name="connsiteY61" fmla="*/ 297158 h 1034034"/>
                <a:gd name="connsiteX62" fmla="*/ 1728853 w 1738170"/>
                <a:gd name="connsiteY62" fmla="*/ 182685 h 1034034"/>
                <a:gd name="connsiteX63" fmla="*/ 1719406 w 1738170"/>
                <a:gd name="connsiteY63" fmla="*/ 128163 h 1034034"/>
                <a:gd name="connsiteX64" fmla="*/ 1718225 w 1738170"/>
                <a:gd name="connsiteY64" fmla="*/ 63019 h 1034034"/>
                <a:gd name="connsiteX65" fmla="*/ 1696733 w 1738170"/>
                <a:gd name="connsiteY65" fmla="*/ 80249 h 1034034"/>
                <a:gd name="connsiteX66" fmla="*/ 1653513 w 1738170"/>
                <a:gd name="connsiteY66" fmla="*/ 68684 h 1034034"/>
                <a:gd name="connsiteX67" fmla="*/ 1386636 w 1738170"/>
                <a:gd name="connsiteY67" fmla="*/ 75293 h 1034034"/>
                <a:gd name="connsiteX68" fmla="*/ 1288860 w 1738170"/>
                <a:gd name="connsiteY68" fmla="*/ 69392 h 1034034"/>
                <a:gd name="connsiteX69" fmla="*/ 1180456 w 1738170"/>
                <a:gd name="connsiteY69" fmla="*/ 69392 h 1034034"/>
                <a:gd name="connsiteX70" fmla="*/ 886183 w 1738170"/>
                <a:gd name="connsiteY70" fmla="*/ 48622 h 1034034"/>
                <a:gd name="connsiteX71" fmla="*/ 840601 w 1738170"/>
                <a:gd name="connsiteY71" fmla="*/ 49566 h 1034034"/>
                <a:gd name="connsiteX72" fmla="*/ 796201 w 1738170"/>
                <a:gd name="connsiteY72" fmla="*/ 40125 h 1034034"/>
                <a:gd name="connsiteX73" fmla="*/ 695827 w 1738170"/>
                <a:gd name="connsiteY73" fmla="*/ 32100 h 1034034"/>
                <a:gd name="connsiteX74" fmla="*/ 508540 w 1738170"/>
                <a:gd name="connsiteY74" fmla="*/ 24547 h 1034034"/>
                <a:gd name="connsiteX75" fmla="*/ 222769 w 1738170"/>
                <a:gd name="connsiteY75" fmla="*/ 13454 h 1034034"/>
                <a:gd name="connsiteX76" fmla="*/ 135621 w 1738170"/>
                <a:gd name="connsiteY76" fmla="*/ 0 h 1034034"/>
                <a:gd name="connsiteX77" fmla="*/ 121923 w 1738170"/>
                <a:gd name="connsiteY77" fmla="*/ 16286 h 1034034"/>
                <a:gd name="connsiteX78" fmla="*/ 119325 w 1738170"/>
                <a:gd name="connsiteY78" fmla="*/ 19590 h 1034034"/>
                <a:gd name="connsiteX79" fmla="*/ 55322 w 1738170"/>
                <a:gd name="connsiteY79" fmla="*/ 31628 h 1034034"/>
                <a:gd name="connsiteX80" fmla="*/ 44930 w 1738170"/>
                <a:gd name="connsiteY80" fmla="*/ 23839 h 1034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1738170" h="1034034">
                  <a:moveTo>
                    <a:pt x="299054" y="986357"/>
                  </a:moveTo>
                  <a:cubicBezTo>
                    <a:pt x="270477" y="991785"/>
                    <a:pt x="111059" y="983997"/>
                    <a:pt x="70673" y="971723"/>
                  </a:cubicBezTo>
                  <a:lnTo>
                    <a:pt x="41860" y="960158"/>
                  </a:lnTo>
                  <a:cubicBezTo>
                    <a:pt x="11393" y="924754"/>
                    <a:pt x="23675" y="768976"/>
                    <a:pt x="23438" y="726255"/>
                  </a:cubicBezTo>
                  <a:cubicBezTo>
                    <a:pt x="23438" y="708317"/>
                    <a:pt x="17534" y="684950"/>
                    <a:pt x="26036" y="661112"/>
                  </a:cubicBezTo>
                  <a:cubicBezTo>
                    <a:pt x="30051" y="650018"/>
                    <a:pt x="27453" y="654503"/>
                    <a:pt x="32885" y="647186"/>
                  </a:cubicBezTo>
                  <a:lnTo>
                    <a:pt x="33594" y="827747"/>
                  </a:lnTo>
                  <a:cubicBezTo>
                    <a:pt x="58628" y="781013"/>
                    <a:pt x="23911" y="628776"/>
                    <a:pt x="48237" y="543098"/>
                  </a:cubicBezTo>
                  <a:cubicBezTo>
                    <a:pt x="62171" y="494004"/>
                    <a:pt x="33358" y="123442"/>
                    <a:pt x="59101" y="51926"/>
                  </a:cubicBezTo>
                  <a:cubicBezTo>
                    <a:pt x="81065" y="71280"/>
                    <a:pt x="63116" y="104560"/>
                    <a:pt x="75869" y="136896"/>
                  </a:cubicBezTo>
                  <a:lnTo>
                    <a:pt x="86025" y="35168"/>
                  </a:lnTo>
                  <a:lnTo>
                    <a:pt x="250166" y="34224"/>
                  </a:lnTo>
                  <a:cubicBezTo>
                    <a:pt x="309445" y="33280"/>
                    <a:pt x="308265" y="47205"/>
                    <a:pt x="396121" y="39417"/>
                  </a:cubicBezTo>
                  <a:lnTo>
                    <a:pt x="1040641" y="82137"/>
                  </a:lnTo>
                  <a:cubicBezTo>
                    <a:pt x="1079137" y="83082"/>
                    <a:pt x="1041586" y="74349"/>
                    <a:pt x="1075359" y="80013"/>
                  </a:cubicBezTo>
                  <a:cubicBezTo>
                    <a:pt x="1178094" y="96771"/>
                    <a:pt x="1381913" y="96299"/>
                    <a:pt x="1495513" y="95827"/>
                  </a:cubicBezTo>
                  <a:cubicBezTo>
                    <a:pt x="1559044" y="95355"/>
                    <a:pt x="1652096" y="83554"/>
                    <a:pt x="1697442" y="110933"/>
                  </a:cubicBezTo>
                  <a:lnTo>
                    <a:pt x="1706416" y="161915"/>
                  </a:lnTo>
                  <a:cubicBezTo>
                    <a:pt x="1710431" y="200151"/>
                    <a:pt x="1700276" y="286773"/>
                    <a:pt x="1698386" y="325717"/>
                  </a:cubicBezTo>
                  <a:lnTo>
                    <a:pt x="1713029" y="283232"/>
                  </a:lnTo>
                  <a:cubicBezTo>
                    <a:pt x="1718225" y="292437"/>
                    <a:pt x="1713501" y="274971"/>
                    <a:pt x="1718461" y="297394"/>
                  </a:cubicBezTo>
                  <a:lnTo>
                    <a:pt x="1726491" y="525396"/>
                  </a:lnTo>
                  <a:cubicBezTo>
                    <a:pt x="1719642" y="556316"/>
                    <a:pt x="1702165" y="532477"/>
                    <a:pt x="1709487" y="595024"/>
                  </a:cubicBezTo>
                  <a:cubicBezTo>
                    <a:pt x="1730270" y="774641"/>
                    <a:pt x="1697442" y="743013"/>
                    <a:pt x="1700512" y="783374"/>
                  </a:cubicBezTo>
                  <a:cubicBezTo>
                    <a:pt x="1703582" y="824678"/>
                    <a:pt x="1716808" y="931599"/>
                    <a:pt x="1699331" y="979276"/>
                  </a:cubicBezTo>
                  <a:cubicBezTo>
                    <a:pt x="1688703" y="1008071"/>
                    <a:pt x="1672407" y="999810"/>
                    <a:pt x="1646192" y="996742"/>
                  </a:cubicBezTo>
                  <a:cubicBezTo>
                    <a:pt x="1594233" y="990841"/>
                    <a:pt x="1534718" y="1000282"/>
                    <a:pt x="1479217" y="998866"/>
                  </a:cubicBezTo>
                  <a:lnTo>
                    <a:pt x="1092836" y="982344"/>
                  </a:lnTo>
                  <a:cubicBezTo>
                    <a:pt x="1062841" y="981164"/>
                    <a:pt x="1043239" y="976680"/>
                    <a:pt x="1016079" y="973611"/>
                  </a:cubicBezTo>
                  <a:cubicBezTo>
                    <a:pt x="965538" y="968419"/>
                    <a:pt x="902007" y="967947"/>
                    <a:pt x="853355" y="964170"/>
                  </a:cubicBezTo>
                  <a:cubicBezTo>
                    <a:pt x="834933" y="962754"/>
                    <a:pt x="813677" y="956617"/>
                    <a:pt x="791713" y="953785"/>
                  </a:cubicBezTo>
                  <a:cubicBezTo>
                    <a:pt x="764081" y="950009"/>
                    <a:pt x="735268" y="953549"/>
                    <a:pt x="706691" y="953077"/>
                  </a:cubicBezTo>
                  <a:cubicBezTo>
                    <a:pt x="565222" y="950245"/>
                    <a:pt x="640798" y="932543"/>
                    <a:pt x="470280" y="957089"/>
                  </a:cubicBezTo>
                  <a:cubicBezTo>
                    <a:pt x="450914" y="959922"/>
                    <a:pt x="427533" y="958270"/>
                    <a:pt x="406513" y="958506"/>
                  </a:cubicBezTo>
                  <a:cubicBezTo>
                    <a:pt x="261974" y="958978"/>
                    <a:pt x="318656" y="966767"/>
                    <a:pt x="182856" y="940568"/>
                  </a:cubicBezTo>
                  <a:cubicBezTo>
                    <a:pt x="119797" y="928294"/>
                    <a:pt x="144360" y="957798"/>
                    <a:pt x="149555" y="960630"/>
                  </a:cubicBezTo>
                  <a:cubicBezTo>
                    <a:pt x="170103" y="972195"/>
                    <a:pt x="272130" y="964642"/>
                    <a:pt x="299054" y="986357"/>
                  </a:cubicBezTo>
                  <a:close/>
                  <a:moveTo>
                    <a:pt x="44930" y="23839"/>
                  </a:moveTo>
                  <a:cubicBezTo>
                    <a:pt x="26272" y="16994"/>
                    <a:pt x="28398" y="65616"/>
                    <a:pt x="32885" y="139020"/>
                  </a:cubicBezTo>
                  <a:cubicBezTo>
                    <a:pt x="36192" y="190002"/>
                    <a:pt x="26981" y="260810"/>
                    <a:pt x="27453" y="318872"/>
                  </a:cubicBezTo>
                  <a:cubicBezTo>
                    <a:pt x="27926" y="379767"/>
                    <a:pt x="32649" y="405258"/>
                    <a:pt x="12102" y="444911"/>
                  </a:cubicBezTo>
                  <a:lnTo>
                    <a:pt x="7851" y="650254"/>
                  </a:lnTo>
                  <a:cubicBezTo>
                    <a:pt x="6198" y="715162"/>
                    <a:pt x="-1596" y="709497"/>
                    <a:pt x="293" y="726963"/>
                  </a:cubicBezTo>
                  <a:cubicBezTo>
                    <a:pt x="3600" y="759063"/>
                    <a:pt x="-651" y="787150"/>
                    <a:pt x="766" y="819014"/>
                  </a:cubicBezTo>
                  <a:cubicBezTo>
                    <a:pt x="6198" y="938679"/>
                    <a:pt x="12102" y="896903"/>
                    <a:pt x="21785" y="939151"/>
                  </a:cubicBezTo>
                  <a:cubicBezTo>
                    <a:pt x="32413" y="984469"/>
                    <a:pt x="29107" y="1004531"/>
                    <a:pt x="86969" y="997214"/>
                  </a:cubicBezTo>
                  <a:cubicBezTo>
                    <a:pt x="135385" y="990841"/>
                    <a:pt x="253236" y="1003587"/>
                    <a:pt x="314169" y="995798"/>
                  </a:cubicBezTo>
                  <a:lnTo>
                    <a:pt x="348650" y="986829"/>
                  </a:lnTo>
                  <a:cubicBezTo>
                    <a:pt x="342510" y="986829"/>
                    <a:pt x="324797" y="987773"/>
                    <a:pt x="320546" y="987301"/>
                  </a:cubicBezTo>
                  <a:cubicBezTo>
                    <a:pt x="300235" y="985177"/>
                    <a:pt x="311099" y="986357"/>
                    <a:pt x="303305" y="981164"/>
                  </a:cubicBezTo>
                  <a:cubicBezTo>
                    <a:pt x="409347" y="984469"/>
                    <a:pt x="546801" y="955673"/>
                    <a:pt x="652843" y="969599"/>
                  </a:cubicBezTo>
                  <a:cubicBezTo>
                    <a:pt x="715429" y="977624"/>
                    <a:pt x="759594" y="968183"/>
                    <a:pt x="819110" y="977860"/>
                  </a:cubicBezTo>
                  <a:lnTo>
                    <a:pt x="1072288" y="1000990"/>
                  </a:lnTo>
                  <a:cubicBezTo>
                    <a:pt x="1102046" y="1003587"/>
                    <a:pt x="1134166" y="999574"/>
                    <a:pt x="1154005" y="1000518"/>
                  </a:cubicBezTo>
                  <a:cubicBezTo>
                    <a:pt x="1209978" y="1003587"/>
                    <a:pt x="1271856" y="1008543"/>
                    <a:pt x="1326884" y="1012792"/>
                  </a:cubicBezTo>
                  <a:cubicBezTo>
                    <a:pt x="1407892" y="1019401"/>
                    <a:pt x="1608404" y="1028842"/>
                    <a:pt x="1680437" y="1012084"/>
                  </a:cubicBezTo>
                  <a:cubicBezTo>
                    <a:pt x="1681382" y="1013264"/>
                    <a:pt x="1682799" y="1015152"/>
                    <a:pt x="1683507" y="1015860"/>
                  </a:cubicBezTo>
                  <a:lnTo>
                    <a:pt x="1695552" y="1034034"/>
                  </a:lnTo>
                  <a:cubicBezTo>
                    <a:pt x="1717753" y="1011140"/>
                    <a:pt x="1702874" y="1012792"/>
                    <a:pt x="1713029" y="983288"/>
                  </a:cubicBezTo>
                  <a:cubicBezTo>
                    <a:pt x="1724365" y="950009"/>
                    <a:pt x="1723893" y="978332"/>
                    <a:pt x="1721531" y="927586"/>
                  </a:cubicBezTo>
                  <a:cubicBezTo>
                    <a:pt x="1716336" y="820902"/>
                    <a:pt x="1728144" y="768504"/>
                    <a:pt x="1733104" y="677633"/>
                  </a:cubicBezTo>
                  <a:cubicBezTo>
                    <a:pt x="1741842" y="521384"/>
                    <a:pt x="1737827" y="453880"/>
                    <a:pt x="1731923" y="297158"/>
                  </a:cubicBezTo>
                  <a:cubicBezTo>
                    <a:pt x="1730506" y="260338"/>
                    <a:pt x="1730270" y="224698"/>
                    <a:pt x="1728853" y="182685"/>
                  </a:cubicBezTo>
                  <a:cubicBezTo>
                    <a:pt x="1727672" y="150113"/>
                    <a:pt x="1722240" y="147989"/>
                    <a:pt x="1719406" y="128163"/>
                  </a:cubicBezTo>
                  <a:cubicBezTo>
                    <a:pt x="1716572" y="109044"/>
                    <a:pt x="1720114" y="84734"/>
                    <a:pt x="1718225" y="63019"/>
                  </a:cubicBezTo>
                  <a:cubicBezTo>
                    <a:pt x="1701929" y="69156"/>
                    <a:pt x="1709250" y="67268"/>
                    <a:pt x="1696733" y="80249"/>
                  </a:cubicBezTo>
                  <a:cubicBezTo>
                    <a:pt x="1674533" y="76237"/>
                    <a:pt x="1678312" y="69864"/>
                    <a:pt x="1653513" y="68684"/>
                  </a:cubicBezTo>
                  <a:cubicBezTo>
                    <a:pt x="1594233" y="65616"/>
                    <a:pt x="1444735" y="76709"/>
                    <a:pt x="1386636" y="75293"/>
                  </a:cubicBezTo>
                  <a:cubicBezTo>
                    <a:pt x="1351210" y="74349"/>
                    <a:pt x="1325231" y="68684"/>
                    <a:pt x="1288860" y="69392"/>
                  </a:cubicBezTo>
                  <a:cubicBezTo>
                    <a:pt x="1252253" y="69864"/>
                    <a:pt x="1217299" y="74821"/>
                    <a:pt x="1180456" y="69392"/>
                  </a:cubicBezTo>
                  <a:lnTo>
                    <a:pt x="886183" y="48622"/>
                  </a:lnTo>
                  <a:cubicBezTo>
                    <a:pt x="863510" y="48150"/>
                    <a:pt x="869178" y="54286"/>
                    <a:pt x="840601" y="49566"/>
                  </a:cubicBezTo>
                  <a:cubicBezTo>
                    <a:pt x="821471" y="46261"/>
                    <a:pt x="812969" y="44137"/>
                    <a:pt x="796201" y="40125"/>
                  </a:cubicBezTo>
                  <a:cubicBezTo>
                    <a:pt x="754870" y="30211"/>
                    <a:pt x="735740" y="35640"/>
                    <a:pt x="695827" y="32100"/>
                  </a:cubicBezTo>
                  <a:cubicBezTo>
                    <a:pt x="604427" y="23603"/>
                    <a:pt x="626627" y="11329"/>
                    <a:pt x="508540" y="24547"/>
                  </a:cubicBezTo>
                  <a:lnTo>
                    <a:pt x="222769" y="13454"/>
                  </a:lnTo>
                  <a:cubicBezTo>
                    <a:pt x="150264" y="10385"/>
                    <a:pt x="165379" y="3540"/>
                    <a:pt x="135621" y="0"/>
                  </a:cubicBezTo>
                  <a:lnTo>
                    <a:pt x="121923" y="16286"/>
                  </a:lnTo>
                  <a:cubicBezTo>
                    <a:pt x="121451" y="18174"/>
                    <a:pt x="120270" y="18646"/>
                    <a:pt x="119325" y="19590"/>
                  </a:cubicBezTo>
                  <a:cubicBezTo>
                    <a:pt x="81301" y="19354"/>
                    <a:pt x="68784" y="4721"/>
                    <a:pt x="55322" y="31628"/>
                  </a:cubicBezTo>
                  <a:lnTo>
                    <a:pt x="44930" y="23839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8ECD8487-8C01-1546-96C5-A10ED1CD5839}"/>
                </a:ext>
              </a:extLst>
            </p:cNvPr>
            <p:cNvSpPr/>
            <p:nvPr/>
          </p:nvSpPr>
          <p:spPr>
            <a:xfrm>
              <a:off x="2328311" y="2253821"/>
              <a:ext cx="1261093" cy="789038"/>
            </a:xfrm>
            <a:custGeom>
              <a:avLst/>
              <a:gdLst>
                <a:gd name="connsiteX0" fmla="*/ 1219604 w 1261093"/>
                <a:gd name="connsiteY0" fmla="*/ 717522 h 789038"/>
                <a:gd name="connsiteX1" fmla="*/ 929110 w 1261093"/>
                <a:gd name="connsiteY1" fmla="*/ 738056 h 789038"/>
                <a:gd name="connsiteX2" fmla="*/ 642630 w 1261093"/>
                <a:gd name="connsiteY2" fmla="*/ 703596 h 789038"/>
                <a:gd name="connsiteX3" fmla="*/ 263807 w 1261093"/>
                <a:gd name="connsiteY3" fmla="*/ 680466 h 789038"/>
                <a:gd name="connsiteX4" fmla="*/ 118323 w 1261093"/>
                <a:gd name="connsiteY4" fmla="*/ 668664 h 789038"/>
                <a:gd name="connsiteX5" fmla="*/ 57627 w 1261093"/>
                <a:gd name="connsiteY5" fmla="*/ 660876 h 789038"/>
                <a:gd name="connsiteX6" fmla="*/ 75812 w 1261093"/>
                <a:gd name="connsiteY6" fmla="*/ 688491 h 789038"/>
                <a:gd name="connsiteX7" fmla="*/ 28813 w 1261093"/>
                <a:gd name="connsiteY7" fmla="*/ 692267 h 789038"/>
                <a:gd name="connsiteX8" fmla="*/ 25743 w 1261093"/>
                <a:gd name="connsiteY8" fmla="*/ 519967 h 789038"/>
                <a:gd name="connsiteX9" fmla="*/ 31884 w 1261093"/>
                <a:gd name="connsiteY9" fmla="*/ 31156 h 789038"/>
                <a:gd name="connsiteX10" fmla="*/ 178312 w 1261093"/>
                <a:gd name="connsiteY10" fmla="*/ 46025 h 789038"/>
                <a:gd name="connsiteX11" fmla="*/ 336312 w 1261093"/>
                <a:gd name="connsiteY11" fmla="*/ 52398 h 789038"/>
                <a:gd name="connsiteX12" fmla="*/ 473057 w 1261093"/>
                <a:gd name="connsiteY12" fmla="*/ 69628 h 789038"/>
                <a:gd name="connsiteX13" fmla="*/ 626098 w 1261093"/>
                <a:gd name="connsiteY13" fmla="*/ 77181 h 789038"/>
                <a:gd name="connsiteX14" fmla="*/ 781973 w 1261093"/>
                <a:gd name="connsiteY14" fmla="*/ 85206 h 789038"/>
                <a:gd name="connsiteX15" fmla="*/ 1077191 w 1261093"/>
                <a:gd name="connsiteY15" fmla="*/ 93703 h 789038"/>
                <a:gd name="connsiteX16" fmla="*/ 1231649 w 1261093"/>
                <a:gd name="connsiteY16" fmla="*/ 166635 h 789038"/>
                <a:gd name="connsiteX17" fmla="*/ 1216298 w 1261093"/>
                <a:gd name="connsiteY17" fmla="*/ 320761 h 789038"/>
                <a:gd name="connsiteX18" fmla="*/ 1237789 w 1261093"/>
                <a:gd name="connsiteY18" fmla="*/ 293854 h 789038"/>
                <a:gd name="connsiteX19" fmla="*/ 1239915 w 1261093"/>
                <a:gd name="connsiteY19" fmla="*/ 289605 h 789038"/>
                <a:gd name="connsiteX20" fmla="*/ 1237081 w 1261093"/>
                <a:gd name="connsiteY20" fmla="*/ 511943 h 789038"/>
                <a:gd name="connsiteX21" fmla="*/ 1219604 w 1261093"/>
                <a:gd name="connsiteY21" fmla="*/ 717522 h 789038"/>
                <a:gd name="connsiteX22" fmla="*/ 1241568 w 1261093"/>
                <a:gd name="connsiteY22" fmla="*/ 61367 h 789038"/>
                <a:gd name="connsiteX23" fmla="*/ 1218423 w 1261093"/>
                <a:gd name="connsiteY23" fmla="*/ 77889 h 789038"/>
                <a:gd name="connsiteX24" fmla="*/ 1214644 w 1261093"/>
                <a:gd name="connsiteY24" fmla="*/ 81193 h 789038"/>
                <a:gd name="connsiteX25" fmla="*/ 1146390 w 1261093"/>
                <a:gd name="connsiteY25" fmla="*/ 76709 h 789038"/>
                <a:gd name="connsiteX26" fmla="*/ 929110 w 1261093"/>
                <a:gd name="connsiteY26" fmla="*/ 58063 h 789038"/>
                <a:gd name="connsiteX27" fmla="*/ 777722 w 1261093"/>
                <a:gd name="connsiteY27" fmla="*/ 63255 h 789038"/>
                <a:gd name="connsiteX28" fmla="*/ 488172 w 1261093"/>
                <a:gd name="connsiteY28" fmla="*/ 47677 h 789038"/>
                <a:gd name="connsiteX29" fmla="*/ 357804 w 1261093"/>
                <a:gd name="connsiteY29" fmla="*/ 32572 h 789038"/>
                <a:gd name="connsiteX30" fmla="*/ 293092 w 1261093"/>
                <a:gd name="connsiteY30" fmla="*/ 31628 h 789038"/>
                <a:gd name="connsiteX31" fmla="*/ 221768 w 1261093"/>
                <a:gd name="connsiteY31" fmla="*/ 21242 h 789038"/>
                <a:gd name="connsiteX32" fmla="*/ 85967 w 1261093"/>
                <a:gd name="connsiteY32" fmla="*/ 0 h 789038"/>
                <a:gd name="connsiteX33" fmla="*/ 59044 w 1261093"/>
                <a:gd name="connsiteY33" fmla="*/ 14398 h 789038"/>
                <a:gd name="connsiteX34" fmla="*/ 20783 w 1261093"/>
                <a:gd name="connsiteY34" fmla="*/ 9205 h 789038"/>
                <a:gd name="connsiteX35" fmla="*/ 5432 w 1261093"/>
                <a:gd name="connsiteY35" fmla="*/ 90634 h 789038"/>
                <a:gd name="connsiteX36" fmla="*/ 0 w 1261093"/>
                <a:gd name="connsiteY36" fmla="*/ 231779 h 789038"/>
                <a:gd name="connsiteX37" fmla="*/ 12045 w 1261093"/>
                <a:gd name="connsiteY37" fmla="*/ 269779 h 789038"/>
                <a:gd name="connsiteX38" fmla="*/ 10155 w 1261093"/>
                <a:gd name="connsiteY38" fmla="*/ 367966 h 789038"/>
                <a:gd name="connsiteX39" fmla="*/ 8975 w 1261093"/>
                <a:gd name="connsiteY39" fmla="*/ 456948 h 789038"/>
                <a:gd name="connsiteX40" fmla="*/ 11809 w 1261093"/>
                <a:gd name="connsiteY40" fmla="*/ 628540 h 789038"/>
                <a:gd name="connsiteX41" fmla="*/ 8738 w 1261093"/>
                <a:gd name="connsiteY41" fmla="*/ 721771 h 789038"/>
                <a:gd name="connsiteX42" fmla="*/ 69671 w 1261093"/>
                <a:gd name="connsiteY42" fmla="*/ 708553 h 789038"/>
                <a:gd name="connsiteX43" fmla="*/ 216099 w 1261093"/>
                <a:gd name="connsiteY43" fmla="*/ 704541 h 789038"/>
                <a:gd name="connsiteX44" fmla="*/ 455816 w 1261093"/>
                <a:gd name="connsiteY44" fmla="*/ 718938 h 789038"/>
                <a:gd name="connsiteX45" fmla="*/ 776541 w 1261093"/>
                <a:gd name="connsiteY45" fmla="*/ 742069 h 789038"/>
                <a:gd name="connsiteX46" fmla="*/ 928873 w 1261093"/>
                <a:gd name="connsiteY46" fmla="*/ 762131 h 789038"/>
                <a:gd name="connsiteX47" fmla="*/ 1084748 w 1261093"/>
                <a:gd name="connsiteY47" fmla="*/ 762131 h 789038"/>
                <a:gd name="connsiteX48" fmla="*/ 1214172 w 1261093"/>
                <a:gd name="connsiteY48" fmla="*/ 749386 h 789038"/>
                <a:gd name="connsiteX49" fmla="*/ 1229759 w 1261093"/>
                <a:gd name="connsiteY49" fmla="*/ 739473 h 789038"/>
                <a:gd name="connsiteX50" fmla="*/ 1231649 w 1261093"/>
                <a:gd name="connsiteY50" fmla="*/ 789038 h 789038"/>
                <a:gd name="connsiteX51" fmla="*/ 1240151 w 1261093"/>
                <a:gd name="connsiteY51" fmla="*/ 624999 h 789038"/>
                <a:gd name="connsiteX52" fmla="*/ 1258337 w 1261093"/>
                <a:gd name="connsiteY52" fmla="*/ 241928 h 789038"/>
                <a:gd name="connsiteX53" fmla="*/ 1249598 w 1261093"/>
                <a:gd name="connsiteY53" fmla="*/ 94883 h 789038"/>
                <a:gd name="connsiteX54" fmla="*/ 1241568 w 1261093"/>
                <a:gd name="connsiteY54" fmla="*/ 61367 h 78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261093" h="789038">
                  <a:moveTo>
                    <a:pt x="1219604" y="717522"/>
                  </a:moveTo>
                  <a:cubicBezTo>
                    <a:pt x="1082623" y="720118"/>
                    <a:pt x="1178510" y="748914"/>
                    <a:pt x="929110" y="738056"/>
                  </a:cubicBezTo>
                  <a:lnTo>
                    <a:pt x="642630" y="703596"/>
                  </a:lnTo>
                  <a:cubicBezTo>
                    <a:pt x="585476" y="693211"/>
                    <a:pt x="294982" y="695099"/>
                    <a:pt x="263807" y="680466"/>
                  </a:cubicBezTo>
                  <a:cubicBezTo>
                    <a:pt x="211848" y="655919"/>
                    <a:pt x="200276" y="670317"/>
                    <a:pt x="118323" y="668664"/>
                  </a:cubicBezTo>
                  <a:cubicBezTo>
                    <a:pt x="81716" y="667956"/>
                    <a:pt x="73686" y="653323"/>
                    <a:pt x="57627" y="660876"/>
                  </a:cubicBezTo>
                  <a:cubicBezTo>
                    <a:pt x="55265" y="671025"/>
                    <a:pt x="49597" y="673621"/>
                    <a:pt x="75812" y="688491"/>
                  </a:cubicBezTo>
                  <a:lnTo>
                    <a:pt x="28813" y="692267"/>
                  </a:lnTo>
                  <a:cubicBezTo>
                    <a:pt x="30703" y="642465"/>
                    <a:pt x="25034" y="575906"/>
                    <a:pt x="25743" y="519967"/>
                  </a:cubicBezTo>
                  <a:cubicBezTo>
                    <a:pt x="28105" y="367494"/>
                    <a:pt x="20075" y="181505"/>
                    <a:pt x="31884" y="31156"/>
                  </a:cubicBezTo>
                  <a:cubicBezTo>
                    <a:pt x="85023" y="30447"/>
                    <a:pt x="123047" y="44609"/>
                    <a:pt x="178312" y="46025"/>
                  </a:cubicBezTo>
                  <a:cubicBezTo>
                    <a:pt x="232868" y="47205"/>
                    <a:pt x="280811" y="50746"/>
                    <a:pt x="336312" y="52398"/>
                  </a:cubicBezTo>
                  <a:cubicBezTo>
                    <a:pt x="396537" y="54050"/>
                    <a:pt x="398898" y="78361"/>
                    <a:pt x="473057" y="69628"/>
                  </a:cubicBezTo>
                  <a:cubicBezTo>
                    <a:pt x="534462" y="62547"/>
                    <a:pt x="571306" y="70572"/>
                    <a:pt x="626098" y="77181"/>
                  </a:cubicBezTo>
                  <a:cubicBezTo>
                    <a:pt x="681363" y="83790"/>
                    <a:pt x="727181" y="76001"/>
                    <a:pt x="781973" y="85206"/>
                  </a:cubicBezTo>
                  <a:cubicBezTo>
                    <a:pt x="860383" y="98187"/>
                    <a:pt x="877387" y="63727"/>
                    <a:pt x="1077191" y="93703"/>
                  </a:cubicBezTo>
                  <a:cubicBezTo>
                    <a:pt x="1220549" y="115417"/>
                    <a:pt x="1231649" y="73168"/>
                    <a:pt x="1231649" y="166635"/>
                  </a:cubicBezTo>
                  <a:cubicBezTo>
                    <a:pt x="1231649" y="211952"/>
                    <a:pt x="1231413" y="283704"/>
                    <a:pt x="1216298" y="320761"/>
                  </a:cubicBezTo>
                  <a:cubicBezTo>
                    <a:pt x="1236845" y="311084"/>
                    <a:pt x="1236136" y="289841"/>
                    <a:pt x="1237789" y="293854"/>
                  </a:cubicBezTo>
                  <a:cubicBezTo>
                    <a:pt x="1238262" y="294798"/>
                    <a:pt x="1238970" y="291021"/>
                    <a:pt x="1239915" y="289605"/>
                  </a:cubicBezTo>
                  <a:cubicBezTo>
                    <a:pt x="1239679" y="356401"/>
                    <a:pt x="1244402" y="450103"/>
                    <a:pt x="1237081" y="511943"/>
                  </a:cubicBezTo>
                  <a:cubicBezTo>
                    <a:pt x="1229051" y="578974"/>
                    <a:pt x="1212519" y="647422"/>
                    <a:pt x="1219604" y="717522"/>
                  </a:cubicBezTo>
                  <a:close/>
                  <a:moveTo>
                    <a:pt x="1241568" y="61367"/>
                  </a:moveTo>
                  <a:lnTo>
                    <a:pt x="1218423" y="77889"/>
                  </a:lnTo>
                  <a:cubicBezTo>
                    <a:pt x="1217478" y="78833"/>
                    <a:pt x="1216061" y="80249"/>
                    <a:pt x="1214644" y="81193"/>
                  </a:cubicBezTo>
                  <a:cubicBezTo>
                    <a:pt x="1199765" y="72224"/>
                    <a:pt x="1167409" y="77181"/>
                    <a:pt x="1146390" y="76709"/>
                  </a:cubicBezTo>
                  <a:cubicBezTo>
                    <a:pt x="1092542" y="75529"/>
                    <a:pt x="1070814" y="55230"/>
                    <a:pt x="929110" y="58063"/>
                  </a:cubicBezTo>
                  <a:cubicBezTo>
                    <a:pt x="881166" y="59007"/>
                    <a:pt x="823540" y="69392"/>
                    <a:pt x="777722" y="63255"/>
                  </a:cubicBezTo>
                  <a:lnTo>
                    <a:pt x="488172" y="47677"/>
                  </a:lnTo>
                  <a:cubicBezTo>
                    <a:pt x="393939" y="60423"/>
                    <a:pt x="434324" y="35404"/>
                    <a:pt x="357804" y="32572"/>
                  </a:cubicBezTo>
                  <a:cubicBezTo>
                    <a:pt x="326865" y="31392"/>
                    <a:pt x="326157" y="35876"/>
                    <a:pt x="293092" y="31628"/>
                  </a:cubicBezTo>
                  <a:cubicBezTo>
                    <a:pt x="269239" y="28795"/>
                    <a:pt x="244913" y="23131"/>
                    <a:pt x="221768" y="21242"/>
                  </a:cubicBezTo>
                  <a:cubicBezTo>
                    <a:pt x="150207" y="15106"/>
                    <a:pt x="149734" y="25019"/>
                    <a:pt x="85967" y="0"/>
                  </a:cubicBezTo>
                  <a:cubicBezTo>
                    <a:pt x="64239" y="16050"/>
                    <a:pt x="86912" y="12273"/>
                    <a:pt x="59044" y="14398"/>
                  </a:cubicBezTo>
                  <a:cubicBezTo>
                    <a:pt x="36843" y="15814"/>
                    <a:pt x="41094" y="10385"/>
                    <a:pt x="20783" y="9205"/>
                  </a:cubicBezTo>
                  <a:cubicBezTo>
                    <a:pt x="-709" y="42013"/>
                    <a:pt x="6849" y="34460"/>
                    <a:pt x="5432" y="90634"/>
                  </a:cubicBezTo>
                  <a:lnTo>
                    <a:pt x="0" y="231779"/>
                  </a:lnTo>
                  <a:cubicBezTo>
                    <a:pt x="5668" y="270251"/>
                    <a:pt x="8030" y="225406"/>
                    <a:pt x="12045" y="269779"/>
                  </a:cubicBezTo>
                  <a:cubicBezTo>
                    <a:pt x="14643" y="296922"/>
                    <a:pt x="8975" y="337519"/>
                    <a:pt x="10155" y="367966"/>
                  </a:cubicBezTo>
                  <a:cubicBezTo>
                    <a:pt x="11573" y="403842"/>
                    <a:pt x="11336" y="427681"/>
                    <a:pt x="8975" y="456948"/>
                  </a:cubicBezTo>
                  <a:cubicBezTo>
                    <a:pt x="1889" y="544514"/>
                    <a:pt x="5432" y="541682"/>
                    <a:pt x="11809" y="628540"/>
                  </a:cubicBezTo>
                  <a:cubicBezTo>
                    <a:pt x="13934" y="658279"/>
                    <a:pt x="3306" y="702652"/>
                    <a:pt x="8738" y="721771"/>
                  </a:cubicBezTo>
                  <a:cubicBezTo>
                    <a:pt x="25507" y="729795"/>
                    <a:pt x="24562" y="712329"/>
                    <a:pt x="69671" y="708553"/>
                  </a:cubicBezTo>
                  <a:cubicBezTo>
                    <a:pt x="173116" y="699820"/>
                    <a:pt x="113364" y="686130"/>
                    <a:pt x="216099" y="704541"/>
                  </a:cubicBezTo>
                  <a:lnTo>
                    <a:pt x="455816" y="718938"/>
                  </a:lnTo>
                  <a:cubicBezTo>
                    <a:pt x="614998" y="716814"/>
                    <a:pt x="623028" y="720118"/>
                    <a:pt x="776541" y="742069"/>
                  </a:cubicBezTo>
                  <a:cubicBezTo>
                    <a:pt x="838182" y="750802"/>
                    <a:pt x="840780" y="758591"/>
                    <a:pt x="928873" y="762131"/>
                  </a:cubicBezTo>
                  <a:cubicBezTo>
                    <a:pt x="982485" y="764255"/>
                    <a:pt x="1041056" y="773224"/>
                    <a:pt x="1084748" y="762131"/>
                  </a:cubicBezTo>
                  <a:cubicBezTo>
                    <a:pt x="1211338" y="729559"/>
                    <a:pt x="1184178" y="760243"/>
                    <a:pt x="1214172" y="749386"/>
                  </a:cubicBezTo>
                  <a:lnTo>
                    <a:pt x="1229759" y="739473"/>
                  </a:lnTo>
                  <a:lnTo>
                    <a:pt x="1231649" y="789038"/>
                  </a:lnTo>
                  <a:cubicBezTo>
                    <a:pt x="1266130" y="776529"/>
                    <a:pt x="1235900" y="653087"/>
                    <a:pt x="1240151" y="624999"/>
                  </a:cubicBezTo>
                  <a:cubicBezTo>
                    <a:pt x="1263060" y="474414"/>
                    <a:pt x="1248181" y="393457"/>
                    <a:pt x="1258337" y="241928"/>
                  </a:cubicBezTo>
                  <a:cubicBezTo>
                    <a:pt x="1262824" y="174424"/>
                    <a:pt x="1263060" y="148697"/>
                    <a:pt x="1249598" y="94883"/>
                  </a:cubicBezTo>
                  <a:cubicBezTo>
                    <a:pt x="1244638" y="75293"/>
                    <a:pt x="1249834" y="73876"/>
                    <a:pt x="1241568" y="61367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175DBC31-7ACD-4D48-B8FC-0B5F65AA9D9D}"/>
                </a:ext>
              </a:extLst>
            </p:cNvPr>
            <p:cNvSpPr/>
            <p:nvPr/>
          </p:nvSpPr>
          <p:spPr>
            <a:xfrm>
              <a:off x="2465722" y="2414078"/>
              <a:ext cx="459944" cy="468980"/>
            </a:xfrm>
            <a:custGeom>
              <a:avLst/>
              <a:gdLst>
                <a:gd name="connsiteX0" fmla="*/ 178118 w 459944"/>
                <a:gd name="connsiteY0" fmla="*/ 71050 h 468980"/>
                <a:gd name="connsiteX1" fmla="*/ 275658 w 459944"/>
                <a:gd name="connsiteY1" fmla="*/ 28801 h 468980"/>
                <a:gd name="connsiteX2" fmla="*/ 361626 w 459944"/>
                <a:gd name="connsiteY2" fmla="*/ 88752 h 468980"/>
                <a:gd name="connsiteX3" fmla="*/ 282271 w 459944"/>
                <a:gd name="connsiteY3" fmla="*/ 280878 h 468980"/>
                <a:gd name="connsiteX4" fmla="*/ 155446 w 459944"/>
                <a:gd name="connsiteY4" fmla="*/ 66565 h 468980"/>
                <a:gd name="connsiteX5" fmla="*/ 201027 w 459944"/>
                <a:gd name="connsiteY5" fmla="*/ 41782 h 468980"/>
                <a:gd name="connsiteX6" fmla="*/ 201736 w 459944"/>
                <a:gd name="connsiteY6" fmla="*/ 44615 h 468980"/>
                <a:gd name="connsiteX7" fmla="*/ 178118 w 459944"/>
                <a:gd name="connsiteY7" fmla="*/ 71050 h 468980"/>
                <a:gd name="connsiteX8" fmla="*/ 436729 w 459944"/>
                <a:gd name="connsiteY8" fmla="*/ 440196 h 468980"/>
                <a:gd name="connsiteX9" fmla="*/ 127813 w 459944"/>
                <a:gd name="connsiteY9" fmla="*/ 441140 h 468980"/>
                <a:gd name="connsiteX10" fmla="*/ 146707 w 459944"/>
                <a:gd name="connsiteY10" fmla="*/ 431463 h 468980"/>
                <a:gd name="connsiteX11" fmla="*/ 212127 w 459944"/>
                <a:gd name="connsiteY11" fmla="*/ 419662 h 468980"/>
                <a:gd name="connsiteX12" fmla="*/ 35705 w 459944"/>
                <a:gd name="connsiteY12" fmla="*/ 431463 h 468980"/>
                <a:gd name="connsiteX13" fmla="*/ 26022 w 459944"/>
                <a:gd name="connsiteY13" fmla="*/ 407152 h 468980"/>
                <a:gd name="connsiteX14" fmla="*/ 36650 w 459944"/>
                <a:gd name="connsiteY14" fmla="*/ 344841 h 468980"/>
                <a:gd name="connsiteX15" fmla="*/ 98291 w 459944"/>
                <a:gd name="connsiteY15" fmla="*/ 287723 h 468980"/>
                <a:gd name="connsiteX16" fmla="*/ 52710 w 459944"/>
                <a:gd name="connsiteY16" fmla="*/ 377413 h 468980"/>
                <a:gd name="connsiteX17" fmla="*/ 51057 w 459944"/>
                <a:gd name="connsiteY17" fmla="*/ 405736 h 468980"/>
                <a:gd name="connsiteX18" fmla="*/ 52001 w 459944"/>
                <a:gd name="connsiteY18" fmla="*/ 408804 h 468980"/>
                <a:gd name="connsiteX19" fmla="*/ 79398 w 459944"/>
                <a:gd name="connsiteY19" fmla="*/ 333276 h 468980"/>
                <a:gd name="connsiteX20" fmla="*/ 103015 w 459944"/>
                <a:gd name="connsiteY20" fmla="*/ 307549 h 468980"/>
                <a:gd name="connsiteX21" fmla="*/ 111990 w 459944"/>
                <a:gd name="connsiteY21" fmla="*/ 278282 h 468980"/>
                <a:gd name="connsiteX22" fmla="*/ 242122 w 459944"/>
                <a:gd name="connsiteY22" fmla="*/ 310381 h 468980"/>
                <a:gd name="connsiteX23" fmla="*/ 400358 w 459944"/>
                <a:gd name="connsiteY23" fmla="*/ 277573 h 468980"/>
                <a:gd name="connsiteX24" fmla="*/ 427755 w 459944"/>
                <a:gd name="connsiteY24" fmla="*/ 316282 h 468980"/>
                <a:gd name="connsiteX25" fmla="*/ 436729 w 459944"/>
                <a:gd name="connsiteY25" fmla="*/ 440196 h 468980"/>
                <a:gd name="connsiteX26" fmla="*/ 458930 w 459944"/>
                <a:gd name="connsiteY26" fmla="*/ 441376 h 468980"/>
                <a:gd name="connsiteX27" fmla="*/ 415710 w 459944"/>
                <a:gd name="connsiteY27" fmla="*/ 257511 h 468980"/>
                <a:gd name="connsiteX28" fmla="*/ 366822 w 459944"/>
                <a:gd name="connsiteY28" fmla="*/ 225647 h 468980"/>
                <a:gd name="connsiteX29" fmla="*/ 374143 w 459944"/>
                <a:gd name="connsiteY29" fmla="*/ 64677 h 468980"/>
                <a:gd name="connsiteX30" fmla="*/ 254403 w 459944"/>
                <a:gd name="connsiteY30" fmla="*/ 5434 h 468980"/>
                <a:gd name="connsiteX31" fmla="*/ 235981 w 459944"/>
                <a:gd name="connsiteY31" fmla="*/ 6 h 468980"/>
                <a:gd name="connsiteX32" fmla="*/ 146707 w 459944"/>
                <a:gd name="connsiteY32" fmla="*/ 57832 h 468980"/>
                <a:gd name="connsiteX33" fmla="*/ 98764 w 459944"/>
                <a:gd name="connsiteY33" fmla="*/ 166169 h 468980"/>
                <a:gd name="connsiteX34" fmla="*/ 112226 w 459944"/>
                <a:gd name="connsiteY34" fmla="*/ 257275 h 468980"/>
                <a:gd name="connsiteX35" fmla="*/ 52710 w 459944"/>
                <a:gd name="connsiteY35" fmla="*/ 279226 h 468980"/>
                <a:gd name="connsiteX36" fmla="*/ 515 w 459944"/>
                <a:gd name="connsiteY36" fmla="*/ 400071 h 468980"/>
                <a:gd name="connsiteX37" fmla="*/ 16339 w 459944"/>
                <a:gd name="connsiteY37" fmla="*/ 466159 h 468980"/>
                <a:gd name="connsiteX38" fmla="*/ 28384 w 459944"/>
                <a:gd name="connsiteY38" fmla="*/ 451289 h 468980"/>
                <a:gd name="connsiteX39" fmla="*/ 364460 w 459944"/>
                <a:gd name="connsiteY39" fmla="*/ 464035 h 468980"/>
                <a:gd name="connsiteX40" fmla="*/ 458930 w 459944"/>
                <a:gd name="connsiteY40" fmla="*/ 441376 h 468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59944" h="468980">
                  <a:moveTo>
                    <a:pt x="178118" y="71050"/>
                  </a:moveTo>
                  <a:cubicBezTo>
                    <a:pt x="207876" y="58304"/>
                    <a:pt x="247081" y="32813"/>
                    <a:pt x="275658" y="28801"/>
                  </a:cubicBezTo>
                  <a:cubicBezTo>
                    <a:pt x="322185" y="22192"/>
                    <a:pt x="348164" y="50515"/>
                    <a:pt x="361626" y="88752"/>
                  </a:cubicBezTo>
                  <a:cubicBezTo>
                    <a:pt x="390203" y="169237"/>
                    <a:pt x="346983" y="259163"/>
                    <a:pt x="282271" y="280878"/>
                  </a:cubicBezTo>
                  <a:cubicBezTo>
                    <a:pt x="136552" y="329971"/>
                    <a:pt x="64519" y="183399"/>
                    <a:pt x="155446" y="66565"/>
                  </a:cubicBezTo>
                  <a:cubicBezTo>
                    <a:pt x="161586" y="58776"/>
                    <a:pt x="192053" y="20540"/>
                    <a:pt x="201027" y="41782"/>
                  </a:cubicBezTo>
                  <a:cubicBezTo>
                    <a:pt x="201263" y="42255"/>
                    <a:pt x="201736" y="44143"/>
                    <a:pt x="201736" y="44615"/>
                  </a:cubicBezTo>
                  <a:cubicBezTo>
                    <a:pt x="202444" y="55472"/>
                    <a:pt x="185440" y="64205"/>
                    <a:pt x="178118" y="71050"/>
                  </a:cubicBezTo>
                  <a:close/>
                  <a:moveTo>
                    <a:pt x="436729" y="440196"/>
                  </a:moveTo>
                  <a:cubicBezTo>
                    <a:pt x="338481" y="445861"/>
                    <a:pt x="222047" y="453886"/>
                    <a:pt x="127813" y="441140"/>
                  </a:cubicBezTo>
                  <a:lnTo>
                    <a:pt x="146707" y="431463"/>
                  </a:lnTo>
                  <a:cubicBezTo>
                    <a:pt x="171269" y="422730"/>
                    <a:pt x="201027" y="424146"/>
                    <a:pt x="212127" y="419662"/>
                  </a:cubicBezTo>
                  <a:cubicBezTo>
                    <a:pt x="202444" y="393699"/>
                    <a:pt x="86719" y="437364"/>
                    <a:pt x="35705" y="431463"/>
                  </a:cubicBezTo>
                  <a:lnTo>
                    <a:pt x="26022" y="407152"/>
                  </a:lnTo>
                  <a:cubicBezTo>
                    <a:pt x="19645" y="388978"/>
                    <a:pt x="21299" y="386146"/>
                    <a:pt x="36650" y="344841"/>
                  </a:cubicBezTo>
                  <a:cubicBezTo>
                    <a:pt x="48695" y="312505"/>
                    <a:pt x="56489" y="287487"/>
                    <a:pt x="98291" y="287723"/>
                  </a:cubicBezTo>
                  <a:cubicBezTo>
                    <a:pt x="85774" y="321946"/>
                    <a:pt x="66880" y="309673"/>
                    <a:pt x="52710" y="377413"/>
                  </a:cubicBezTo>
                  <a:lnTo>
                    <a:pt x="51057" y="405736"/>
                  </a:lnTo>
                  <a:cubicBezTo>
                    <a:pt x="51057" y="407388"/>
                    <a:pt x="51529" y="407860"/>
                    <a:pt x="52001" y="408804"/>
                  </a:cubicBezTo>
                  <a:cubicBezTo>
                    <a:pt x="63574" y="386382"/>
                    <a:pt x="64282" y="358059"/>
                    <a:pt x="79398" y="333276"/>
                  </a:cubicBezTo>
                  <a:cubicBezTo>
                    <a:pt x="88844" y="317934"/>
                    <a:pt x="94513" y="318170"/>
                    <a:pt x="103015" y="307549"/>
                  </a:cubicBezTo>
                  <a:cubicBezTo>
                    <a:pt x="125452" y="279934"/>
                    <a:pt x="98764" y="302828"/>
                    <a:pt x="111990" y="278282"/>
                  </a:cubicBezTo>
                  <a:cubicBezTo>
                    <a:pt x="164420" y="294095"/>
                    <a:pt x="184259" y="315338"/>
                    <a:pt x="242122" y="310381"/>
                  </a:cubicBezTo>
                  <a:cubicBezTo>
                    <a:pt x="354068" y="300940"/>
                    <a:pt x="328561" y="215498"/>
                    <a:pt x="400358" y="277573"/>
                  </a:cubicBezTo>
                  <a:cubicBezTo>
                    <a:pt x="413820" y="289375"/>
                    <a:pt x="420669" y="298580"/>
                    <a:pt x="427755" y="316282"/>
                  </a:cubicBezTo>
                  <a:cubicBezTo>
                    <a:pt x="441217" y="350034"/>
                    <a:pt x="440272" y="397947"/>
                    <a:pt x="436729" y="440196"/>
                  </a:cubicBezTo>
                  <a:close/>
                  <a:moveTo>
                    <a:pt x="458930" y="441376"/>
                  </a:moveTo>
                  <a:cubicBezTo>
                    <a:pt x="461764" y="385674"/>
                    <a:pt x="461764" y="285126"/>
                    <a:pt x="415710" y="257511"/>
                  </a:cubicBezTo>
                  <a:cubicBezTo>
                    <a:pt x="386188" y="239809"/>
                    <a:pt x="391148" y="248306"/>
                    <a:pt x="366822" y="225647"/>
                  </a:cubicBezTo>
                  <a:cubicBezTo>
                    <a:pt x="387369" y="158380"/>
                    <a:pt x="398705" y="127696"/>
                    <a:pt x="374143" y="64677"/>
                  </a:cubicBezTo>
                  <a:cubicBezTo>
                    <a:pt x="349581" y="1186"/>
                    <a:pt x="295969" y="18180"/>
                    <a:pt x="254403" y="5434"/>
                  </a:cubicBezTo>
                  <a:cubicBezTo>
                    <a:pt x="248498" y="3546"/>
                    <a:pt x="240941" y="6"/>
                    <a:pt x="235981" y="6"/>
                  </a:cubicBezTo>
                  <a:cubicBezTo>
                    <a:pt x="219921" y="-466"/>
                    <a:pt x="171269" y="28565"/>
                    <a:pt x="146707" y="57832"/>
                  </a:cubicBezTo>
                  <a:cubicBezTo>
                    <a:pt x="116949" y="93472"/>
                    <a:pt x="108211" y="112827"/>
                    <a:pt x="98764" y="166169"/>
                  </a:cubicBezTo>
                  <a:cubicBezTo>
                    <a:pt x="89789" y="215026"/>
                    <a:pt x="103015" y="222579"/>
                    <a:pt x="112226" y="257275"/>
                  </a:cubicBezTo>
                  <a:cubicBezTo>
                    <a:pt x="94749" y="264120"/>
                    <a:pt x="67353" y="266480"/>
                    <a:pt x="52710" y="279226"/>
                  </a:cubicBezTo>
                  <a:cubicBezTo>
                    <a:pt x="24841" y="303536"/>
                    <a:pt x="6183" y="362543"/>
                    <a:pt x="515" y="400071"/>
                  </a:cubicBezTo>
                  <a:cubicBezTo>
                    <a:pt x="-2555" y="421314"/>
                    <a:pt x="8781" y="450581"/>
                    <a:pt x="16339" y="466159"/>
                  </a:cubicBezTo>
                  <a:lnTo>
                    <a:pt x="28384" y="451289"/>
                  </a:lnTo>
                  <a:cubicBezTo>
                    <a:pt x="131592" y="451997"/>
                    <a:pt x="214725" y="480085"/>
                    <a:pt x="364460" y="464035"/>
                  </a:cubicBezTo>
                  <a:cubicBezTo>
                    <a:pt x="428463" y="457190"/>
                    <a:pt x="411222" y="471352"/>
                    <a:pt x="458930" y="44137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7F558CF9-7F23-484A-B6B5-C941EA8CA163}"/>
                </a:ext>
              </a:extLst>
            </p:cNvPr>
            <p:cNvSpPr/>
            <p:nvPr/>
          </p:nvSpPr>
          <p:spPr>
            <a:xfrm>
              <a:off x="3045570" y="2440515"/>
              <a:ext cx="361307" cy="407709"/>
            </a:xfrm>
            <a:custGeom>
              <a:avLst/>
              <a:gdLst>
                <a:gd name="connsiteX0" fmla="*/ 320491 w 361307"/>
                <a:gd name="connsiteY0" fmla="*/ 220453 h 407709"/>
                <a:gd name="connsiteX1" fmla="*/ 337496 w 361307"/>
                <a:gd name="connsiteY1" fmla="*/ 253733 h 407709"/>
                <a:gd name="connsiteX2" fmla="*/ 284357 w 361307"/>
                <a:gd name="connsiteY2" fmla="*/ 362305 h 407709"/>
                <a:gd name="connsiteX3" fmla="*/ 47710 w 361307"/>
                <a:gd name="connsiteY3" fmla="*/ 306839 h 407709"/>
                <a:gd name="connsiteX4" fmla="*/ 92583 w 361307"/>
                <a:gd name="connsiteY4" fmla="*/ 59954 h 407709"/>
                <a:gd name="connsiteX5" fmla="*/ 54323 w 361307"/>
                <a:gd name="connsiteY5" fmla="*/ 136663 h 407709"/>
                <a:gd name="connsiteX6" fmla="*/ 82192 w 361307"/>
                <a:gd name="connsiteY6" fmla="*/ 104327 h 407709"/>
                <a:gd name="connsiteX7" fmla="*/ 73453 w 361307"/>
                <a:gd name="connsiteY7" fmla="*/ 178204 h 407709"/>
                <a:gd name="connsiteX8" fmla="*/ 158476 w 361307"/>
                <a:gd name="connsiteY8" fmla="*/ 50513 h 407709"/>
                <a:gd name="connsiteX9" fmla="*/ 189651 w 361307"/>
                <a:gd name="connsiteY9" fmla="*/ 23842 h 407709"/>
                <a:gd name="connsiteX10" fmla="*/ 162491 w 361307"/>
                <a:gd name="connsiteY10" fmla="*/ 208415 h 407709"/>
                <a:gd name="connsiteX11" fmla="*/ 174536 w 361307"/>
                <a:gd name="connsiteY11" fmla="*/ 229894 h 407709"/>
                <a:gd name="connsiteX12" fmla="*/ 228147 w 361307"/>
                <a:gd name="connsiteY12" fmla="*/ 217620 h 407709"/>
                <a:gd name="connsiteX13" fmla="*/ 310572 w 361307"/>
                <a:gd name="connsiteY13" fmla="*/ 223521 h 407709"/>
                <a:gd name="connsiteX14" fmla="*/ 303251 w 361307"/>
                <a:gd name="connsiteY14" fmla="*/ 301174 h 407709"/>
                <a:gd name="connsiteX15" fmla="*/ 320491 w 361307"/>
                <a:gd name="connsiteY15" fmla="*/ 220453 h 407709"/>
                <a:gd name="connsiteX16" fmla="*/ 349069 w 361307"/>
                <a:gd name="connsiteY16" fmla="*/ 207235 h 407709"/>
                <a:gd name="connsiteX17" fmla="*/ 182330 w 361307"/>
                <a:gd name="connsiteY17" fmla="*/ 203931 h 407709"/>
                <a:gd name="connsiteX18" fmla="*/ 209253 w 361307"/>
                <a:gd name="connsiteY18" fmla="*/ 12749 h 407709"/>
                <a:gd name="connsiteX19" fmla="*/ 183747 w 361307"/>
                <a:gd name="connsiteY19" fmla="*/ 4960 h 407709"/>
                <a:gd name="connsiteX20" fmla="*/ 18661 w 361307"/>
                <a:gd name="connsiteY20" fmla="*/ 113060 h 407709"/>
                <a:gd name="connsiteX21" fmla="*/ 7561 w 361307"/>
                <a:gd name="connsiteY21" fmla="*/ 266478 h 407709"/>
                <a:gd name="connsiteX22" fmla="*/ 222951 w 361307"/>
                <a:gd name="connsiteY22" fmla="*/ 407386 h 407709"/>
                <a:gd name="connsiteX23" fmla="*/ 331119 w 361307"/>
                <a:gd name="connsiteY23" fmla="*/ 338466 h 407709"/>
                <a:gd name="connsiteX24" fmla="*/ 354973 w 361307"/>
                <a:gd name="connsiteY24" fmla="*/ 275683 h 407709"/>
                <a:gd name="connsiteX25" fmla="*/ 349069 w 361307"/>
                <a:gd name="connsiteY25" fmla="*/ 207235 h 407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61307" h="407709">
                  <a:moveTo>
                    <a:pt x="320491" y="220453"/>
                  </a:moveTo>
                  <a:cubicBezTo>
                    <a:pt x="344817" y="225645"/>
                    <a:pt x="337732" y="236975"/>
                    <a:pt x="337496" y="253733"/>
                  </a:cubicBezTo>
                  <a:cubicBezTo>
                    <a:pt x="336551" y="293857"/>
                    <a:pt x="308683" y="342715"/>
                    <a:pt x="284357" y="362305"/>
                  </a:cubicBezTo>
                  <a:cubicBezTo>
                    <a:pt x="238775" y="398417"/>
                    <a:pt x="102266" y="385672"/>
                    <a:pt x="47710" y="306839"/>
                  </a:cubicBezTo>
                  <a:cubicBezTo>
                    <a:pt x="-5429" y="230366"/>
                    <a:pt x="13701" y="84265"/>
                    <a:pt x="92583" y="59954"/>
                  </a:cubicBezTo>
                  <a:cubicBezTo>
                    <a:pt x="81719" y="83793"/>
                    <a:pt x="60700" y="103855"/>
                    <a:pt x="54323" y="136663"/>
                  </a:cubicBezTo>
                  <a:cubicBezTo>
                    <a:pt x="67313" y="122738"/>
                    <a:pt x="65896" y="115657"/>
                    <a:pt x="82192" y="104327"/>
                  </a:cubicBezTo>
                  <a:cubicBezTo>
                    <a:pt x="77704" y="128874"/>
                    <a:pt x="62825" y="145160"/>
                    <a:pt x="73453" y="178204"/>
                  </a:cubicBezTo>
                  <a:cubicBezTo>
                    <a:pt x="94473" y="133831"/>
                    <a:pt x="69674" y="88514"/>
                    <a:pt x="158476" y="50513"/>
                  </a:cubicBezTo>
                  <a:cubicBezTo>
                    <a:pt x="201696" y="32103"/>
                    <a:pt x="152099" y="28091"/>
                    <a:pt x="189651" y="23842"/>
                  </a:cubicBezTo>
                  <a:cubicBezTo>
                    <a:pt x="175717" y="89930"/>
                    <a:pt x="187053" y="122029"/>
                    <a:pt x="162491" y="208415"/>
                  </a:cubicBezTo>
                  <a:cubicBezTo>
                    <a:pt x="160129" y="217148"/>
                    <a:pt x="154933" y="233906"/>
                    <a:pt x="174536" y="229894"/>
                  </a:cubicBezTo>
                  <a:cubicBezTo>
                    <a:pt x="187053" y="227534"/>
                    <a:pt x="200279" y="218328"/>
                    <a:pt x="228147" y="217620"/>
                  </a:cubicBezTo>
                  <a:cubicBezTo>
                    <a:pt x="251292" y="216676"/>
                    <a:pt x="282704" y="222341"/>
                    <a:pt x="310572" y="223521"/>
                  </a:cubicBezTo>
                  <a:lnTo>
                    <a:pt x="303251" y="301174"/>
                  </a:lnTo>
                  <a:cubicBezTo>
                    <a:pt x="323798" y="272143"/>
                    <a:pt x="307738" y="240043"/>
                    <a:pt x="320491" y="220453"/>
                  </a:cubicBezTo>
                  <a:close/>
                  <a:moveTo>
                    <a:pt x="349069" y="207235"/>
                  </a:moveTo>
                  <a:cubicBezTo>
                    <a:pt x="290970" y="202751"/>
                    <a:pt x="236650" y="196850"/>
                    <a:pt x="182330" y="203931"/>
                  </a:cubicBezTo>
                  <a:cubicBezTo>
                    <a:pt x="182093" y="144924"/>
                    <a:pt x="212796" y="26203"/>
                    <a:pt x="209253" y="12749"/>
                  </a:cubicBezTo>
                  <a:cubicBezTo>
                    <a:pt x="204294" y="-7313"/>
                    <a:pt x="205475" y="1420"/>
                    <a:pt x="183747" y="4960"/>
                  </a:cubicBezTo>
                  <a:cubicBezTo>
                    <a:pt x="125884" y="13929"/>
                    <a:pt x="47238" y="55470"/>
                    <a:pt x="18661" y="113060"/>
                  </a:cubicBezTo>
                  <a:cubicBezTo>
                    <a:pt x="-1650" y="154365"/>
                    <a:pt x="-5429" y="216440"/>
                    <a:pt x="7561" y="266478"/>
                  </a:cubicBezTo>
                  <a:cubicBezTo>
                    <a:pt x="33304" y="365137"/>
                    <a:pt x="131316" y="412107"/>
                    <a:pt x="222951" y="407386"/>
                  </a:cubicBezTo>
                  <a:cubicBezTo>
                    <a:pt x="279869" y="404554"/>
                    <a:pt x="307030" y="372926"/>
                    <a:pt x="331119" y="338466"/>
                  </a:cubicBezTo>
                  <a:cubicBezTo>
                    <a:pt x="345290" y="318168"/>
                    <a:pt x="345054" y="301410"/>
                    <a:pt x="354973" y="275683"/>
                  </a:cubicBezTo>
                  <a:cubicBezTo>
                    <a:pt x="367254" y="243819"/>
                    <a:pt x="359696" y="237919"/>
                    <a:pt x="349069" y="20723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DCA5A21D-35B6-844D-98DC-A3C9E3685E05}"/>
                </a:ext>
              </a:extLst>
            </p:cNvPr>
            <p:cNvSpPr/>
            <p:nvPr/>
          </p:nvSpPr>
          <p:spPr>
            <a:xfrm>
              <a:off x="3660972" y="2585200"/>
              <a:ext cx="168806" cy="199451"/>
            </a:xfrm>
            <a:custGeom>
              <a:avLst/>
              <a:gdLst>
                <a:gd name="connsiteX0" fmla="*/ 50140 w 168806"/>
                <a:gd name="connsiteY0" fmla="*/ 142799 h 199451"/>
                <a:gd name="connsiteX1" fmla="*/ 52738 w 168806"/>
                <a:gd name="connsiteY1" fmla="*/ 52637 h 199451"/>
                <a:gd name="connsiteX2" fmla="*/ 137524 w 168806"/>
                <a:gd name="connsiteY2" fmla="*/ 142327 h 199451"/>
                <a:gd name="connsiteX3" fmla="*/ 55572 w 168806"/>
                <a:gd name="connsiteY3" fmla="*/ 156017 h 199451"/>
                <a:gd name="connsiteX4" fmla="*/ 67380 w 168806"/>
                <a:gd name="connsiteY4" fmla="*/ 149644 h 199451"/>
                <a:gd name="connsiteX5" fmla="*/ 78008 w 168806"/>
                <a:gd name="connsiteY5" fmla="*/ 148464 h 199451"/>
                <a:gd name="connsiteX6" fmla="*/ 80370 w 168806"/>
                <a:gd name="connsiteY6" fmla="*/ 49569 h 199451"/>
                <a:gd name="connsiteX7" fmla="*/ 50140 w 168806"/>
                <a:gd name="connsiteY7" fmla="*/ 142799 h 199451"/>
                <a:gd name="connsiteX8" fmla="*/ 116977 w 168806"/>
                <a:gd name="connsiteY8" fmla="*/ 193545 h 199451"/>
                <a:gd name="connsiteX9" fmla="*/ 132801 w 168806"/>
                <a:gd name="connsiteY9" fmla="*/ 27382 h 199451"/>
                <a:gd name="connsiteX10" fmla="*/ 53918 w 168806"/>
                <a:gd name="connsiteY10" fmla="*/ 10388 h 199451"/>
                <a:gd name="connsiteX11" fmla="*/ 2432 w 168806"/>
                <a:gd name="connsiteY11" fmla="*/ 136899 h 199451"/>
                <a:gd name="connsiteX12" fmla="*/ 116977 w 168806"/>
                <a:gd name="connsiteY12" fmla="*/ 193545 h 199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8806" h="199451">
                  <a:moveTo>
                    <a:pt x="50140" y="142799"/>
                  </a:moveTo>
                  <a:cubicBezTo>
                    <a:pt x="35025" y="113296"/>
                    <a:pt x="31482" y="85681"/>
                    <a:pt x="52738" y="52637"/>
                  </a:cubicBezTo>
                  <a:cubicBezTo>
                    <a:pt x="94304" y="-12034"/>
                    <a:pt x="175076" y="75296"/>
                    <a:pt x="137524" y="142327"/>
                  </a:cubicBezTo>
                  <a:cubicBezTo>
                    <a:pt x="119811" y="173719"/>
                    <a:pt x="78481" y="173483"/>
                    <a:pt x="55572" y="156017"/>
                  </a:cubicBezTo>
                  <a:cubicBezTo>
                    <a:pt x="63129" y="141383"/>
                    <a:pt x="52265" y="152713"/>
                    <a:pt x="67380" y="149644"/>
                  </a:cubicBezTo>
                  <a:cubicBezTo>
                    <a:pt x="80842" y="147048"/>
                    <a:pt x="58878" y="159321"/>
                    <a:pt x="78008" y="148464"/>
                  </a:cubicBezTo>
                  <a:cubicBezTo>
                    <a:pt x="68561" y="68451"/>
                    <a:pt x="89817" y="73644"/>
                    <a:pt x="80370" y="49569"/>
                  </a:cubicBezTo>
                  <a:cubicBezTo>
                    <a:pt x="44471" y="61134"/>
                    <a:pt x="71159" y="118961"/>
                    <a:pt x="50140" y="142799"/>
                  </a:cubicBezTo>
                  <a:close/>
                  <a:moveTo>
                    <a:pt x="116977" y="193545"/>
                  </a:moveTo>
                  <a:cubicBezTo>
                    <a:pt x="167754" y="166402"/>
                    <a:pt x="195151" y="90165"/>
                    <a:pt x="132801" y="27382"/>
                  </a:cubicBezTo>
                  <a:cubicBezTo>
                    <a:pt x="114851" y="9208"/>
                    <a:pt x="103515" y="-13686"/>
                    <a:pt x="53918" y="10388"/>
                  </a:cubicBezTo>
                  <a:cubicBezTo>
                    <a:pt x="19909" y="26674"/>
                    <a:pt x="-8668" y="81668"/>
                    <a:pt x="2432" y="136899"/>
                  </a:cubicBezTo>
                  <a:cubicBezTo>
                    <a:pt x="16367" y="206999"/>
                    <a:pt x="95957" y="204639"/>
                    <a:pt x="116977" y="19354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7" name="Forma libre 36">
              <a:extLst>
                <a:ext uri="{FF2B5EF4-FFF2-40B4-BE49-F238E27FC236}">
                  <a16:creationId xmlns:a16="http://schemas.microsoft.com/office/drawing/2014/main" id="{1488A400-4BEC-6943-9874-E101227D69A8}"/>
                </a:ext>
              </a:extLst>
            </p:cNvPr>
            <p:cNvSpPr/>
            <p:nvPr/>
          </p:nvSpPr>
          <p:spPr>
            <a:xfrm>
              <a:off x="3302028" y="2442171"/>
              <a:ext cx="122442" cy="177020"/>
            </a:xfrm>
            <a:custGeom>
              <a:avLst/>
              <a:gdLst>
                <a:gd name="connsiteX0" fmla="*/ 104891 w 122442"/>
                <a:gd name="connsiteY0" fmla="*/ 138784 h 177020"/>
                <a:gd name="connsiteX1" fmla="*/ 25536 w 122442"/>
                <a:gd name="connsiteY1" fmla="*/ 153182 h 177020"/>
                <a:gd name="connsiteX2" fmla="*/ 34511 w 122442"/>
                <a:gd name="connsiteY2" fmla="*/ 29267 h 177020"/>
                <a:gd name="connsiteX3" fmla="*/ 82927 w 122442"/>
                <a:gd name="connsiteY3" fmla="*/ 68212 h 177020"/>
                <a:gd name="connsiteX4" fmla="*/ 104891 w 122442"/>
                <a:gd name="connsiteY4" fmla="*/ 138784 h 177020"/>
                <a:gd name="connsiteX5" fmla="*/ 31441 w 122442"/>
                <a:gd name="connsiteY5" fmla="*/ 0 h 177020"/>
                <a:gd name="connsiteX6" fmla="*/ 9713 w 122442"/>
                <a:gd name="connsiteY6" fmla="*/ 33044 h 177020"/>
                <a:gd name="connsiteX7" fmla="*/ 3808 w 122442"/>
                <a:gd name="connsiteY7" fmla="*/ 151057 h 177020"/>
                <a:gd name="connsiteX8" fmla="*/ 59073 w 122442"/>
                <a:gd name="connsiteY8" fmla="*/ 168051 h 177020"/>
                <a:gd name="connsiteX9" fmla="*/ 111032 w 122442"/>
                <a:gd name="connsiteY9" fmla="*/ 177020 h 177020"/>
                <a:gd name="connsiteX10" fmla="*/ 31441 w 122442"/>
                <a:gd name="connsiteY10" fmla="*/ 0 h 177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442" h="177020">
                  <a:moveTo>
                    <a:pt x="104891" y="138784"/>
                  </a:moveTo>
                  <a:lnTo>
                    <a:pt x="25536" y="153182"/>
                  </a:lnTo>
                  <a:cubicBezTo>
                    <a:pt x="21285" y="104088"/>
                    <a:pt x="35928" y="77181"/>
                    <a:pt x="34511" y="29267"/>
                  </a:cubicBezTo>
                  <a:cubicBezTo>
                    <a:pt x="57892" y="36348"/>
                    <a:pt x="73952" y="50274"/>
                    <a:pt x="82927" y="68212"/>
                  </a:cubicBezTo>
                  <a:cubicBezTo>
                    <a:pt x="91193" y="84734"/>
                    <a:pt x="103946" y="114473"/>
                    <a:pt x="104891" y="138784"/>
                  </a:cubicBezTo>
                  <a:close/>
                  <a:moveTo>
                    <a:pt x="31441" y="0"/>
                  </a:moveTo>
                  <a:cubicBezTo>
                    <a:pt x="6406" y="24311"/>
                    <a:pt x="12075" y="17702"/>
                    <a:pt x="9713" y="33044"/>
                  </a:cubicBezTo>
                  <a:cubicBezTo>
                    <a:pt x="-8236" y="145865"/>
                    <a:pt x="4281" y="98423"/>
                    <a:pt x="3808" y="151057"/>
                  </a:cubicBezTo>
                  <a:cubicBezTo>
                    <a:pt x="3808" y="168287"/>
                    <a:pt x="-12015" y="185753"/>
                    <a:pt x="59073" y="168051"/>
                  </a:cubicBezTo>
                  <a:cubicBezTo>
                    <a:pt x="103002" y="156958"/>
                    <a:pt x="85997" y="160970"/>
                    <a:pt x="111032" y="177020"/>
                  </a:cubicBezTo>
                  <a:cubicBezTo>
                    <a:pt x="147875" y="106212"/>
                    <a:pt x="88595" y="15578"/>
                    <a:pt x="31441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FDBFCDD6-ACDC-864B-8389-B2B11B09E572}"/>
                </a:ext>
              </a:extLst>
            </p:cNvPr>
            <p:cNvSpPr/>
            <p:nvPr/>
          </p:nvSpPr>
          <p:spPr>
            <a:xfrm>
              <a:off x="2206639" y="2704869"/>
              <a:ext cx="31225" cy="340822"/>
            </a:xfrm>
            <a:custGeom>
              <a:avLst/>
              <a:gdLst>
                <a:gd name="connsiteX0" fmla="*/ 28620 w 31225"/>
                <a:gd name="connsiteY0" fmla="*/ 319108 h 340822"/>
                <a:gd name="connsiteX1" fmla="*/ 21535 w 31225"/>
                <a:gd name="connsiteY1" fmla="*/ 151057 h 340822"/>
                <a:gd name="connsiteX2" fmla="*/ 10907 w 31225"/>
                <a:gd name="connsiteY2" fmla="*/ 118250 h 340822"/>
                <a:gd name="connsiteX3" fmla="*/ 14214 w 31225"/>
                <a:gd name="connsiteY3" fmla="*/ 38472 h 340822"/>
                <a:gd name="connsiteX4" fmla="*/ 11852 w 31225"/>
                <a:gd name="connsiteY4" fmla="*/ 0 h 340822"/>
                <a:gd name="connsiteX5" fmla="*/ 7601 w 31225"/>
                <a:gd name="connsiteY5" fmla="*/ 340823 h 340822"/>
                <a:gd name="connsiteX6" fmla="*/ 28620 w 31225"/>
                <a:gd name="connsiteY6" fmla="*/ 319108 h 34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25" h="340822">
                  <a:moveTo>
                    <a:pt x="28620" y="319108"/>
                  </a:moveTo>
                  <a:cubicBezTo>
                    <a:pt x="28384" y="269071"/>
                    <a:pt x="38067" y="190002"/>
                    <a:pt x="21535" y="151057"/>
                  </a:cubicBezTo>
                  <a:cubicBezTo>
                    <a:pt x="13505" y="132411"/>
                    <a:pt x="12797" y="145157"/>
                    <a:pt x="10907" y="118250"/>
                  </a:cubicBezTo>
                  <a:lnTo>
                    <a:pt x="14214" y="38472"/>
                  </a:lnTo>
                  <a:cubicBezTo>
                    <a:pt x="16339" y="12509"/>
                    <a:pt x="20590" y="13454"/>
                    <a:pt x="11852" y="0"/>
                  </a:cubicBezTo>
                  <a:cubicBezTo>
                    <a:pt x="-11766" y="44845"/>
                    <a:pt x="7128" y="277332"/>
                    <a:pt x="7601" y="340823"/>
                  </a:cubicBezTo>
                  <a:lnTo>
                    <a:pt x="28620" y="31910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D83F344E-F327-0D4C-BF1D-E02C4AA40506}"/>
                </a:ext>
              </a:extLst>
            </p:cNvPr>
            <p:cNvSpPr/>
            <p:nvPr/>
          </p:nvSpPr>
          <p:spPr>
            <a:xfrm>
              <a:off x="3811056" y="2915641"/>
              <a:ext cx="34054" cy="183392"/>
            </a:xfrm>
            <a:custGeom>
              <a:avLst/>
              <a:gdLst>
                <a:gd name="connsiteX0" fmla="*/ 17434 w 34054"/>
                <a:gd name="connsiteY0" fmla="*/ 0 h 183392"/>
                <a:gd name="connsiteX1" fmla="*/ 10349 w 34054"/>
                <a:gd name="connsiteY1" fmla="*/ 95827 h 183392"/>
                <a:gd name="connsiteX2" fmla="*/ 1138 w 34054"/>
                <a:gd name="connsiteY2" fmla="*/ 183393 h 183392"/>
                <a:gd name="connsiteX3" fmla="*/ 29952 w 34054"/>
                <a:gd name="connsiteY3" fmla="*/ 39180 h 183392"/>
                <a:gd name="connsiteX4" fmla="*/ 17434 w 34054"/>
                <a:gd name="connsiteY4" fmla="*/ 0 h 18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54" h="183392">
                  <a:moveTo>
                    <a:pt x="17434" y="0"/>
                  </a:moveTo>
                  <a:cubicBezTo>
                    <a:pt x="3500" y="20062"/>
                    <a:pt x="14600" y="67504"/>
                    <a:pt x="10349" y="95827"/>
                  </a:cubicBezTo>
                  <a:cubicBezTo>
                    <a:pt x="7751" y="112349"/>
                    <a:pt x="-3585" y="170648"/>
                    <a:pt x="1138" y="183393"/>
                  </a:cubicBezTo>
                  <a:cubicBezTo>
                    <a:pt x="18615" y="167107"/>
                    <a:pt x="24047" y="68448"/>
                    <a:pt x="29952" y="39180"/>
                  </a:cubicBezTo>
                  <a:cubicBezTo>
                    <a:pt x="35148" y="13926"/>
                    <a:pt x="39163" y="7081"/>
                    <a:pt x="17434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5ADFF6FD-AC0B-504A-A371-DA985FBF6DF4}"/>
                </a:ext>
              </a:extLst>
            </p:cNvPr>
            <p:cNvSpPr/>
            <p:nvPr/>
          </p:nvSpPr>
          <p:spPr>
            <a:xfrm>
              <a:off x="3744442" y="2981728"/>
              <a:ext cx="44426" cy="109516"/>
            </a:xfrm>
            <a:custGeom>
              <a:avLst/>
              <a:gdLst>
                <a:gd name="connsiteX0" fmla="*/ 40592 w 44426"/>
                <a:gd name="connsiteY0" fmla="*/ 0 h 109516"/>
                <a:gd name="connsiteX1" fmla="*/ 26658 w 44426"/>
                <a:gd name="connsiteY1" fmla="*/ 20770 h 109516"/>
                <a:gd name="connsiteX2" fmla="*/ 206 w 44426"/>
                <a:gd name="connsiteY2" fmla="*/ 109517 h 109516"/>
                <a:gd name="connsiteX3" fmla="*/ 41064 w 44426"/>
                <a:gd name="connsiteY3" fmla="*/ 31864 h 109516"/>
                <a:gd name="connsiteX4" fmla="*/ 44135 w 44426"/>
                <a:gd name="connsiteY4" fmla="*/ 13690 h 109516"/>
                <a:gd name="connsiteX5" fmla="*/ 40592 w 44426"/>
                <a:gd name="connsiteY5" fmla="*/ 0 h 109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426" h="109516">
                  <a:moveTo>
                    <a:pt x="40592" y="0"/>
                  </a:moveTo>
                  <a:cubicBezTo>
                    <a:pt x="25477" y="5901"/>
                    <a:pt x="29020" y="3304"/>
                    <a:pt x="26658" y="20770"/>
                  </a:cubicBezTo>
                  <a:cubicBezTo>
                    <a:pt x="20281" y="66796"/>
                    <a:pt x="-2392" y="66088"/>
                    <a:pt x="206" y="109517"/>
                  </a:cubicBezTo>
                  <a:cubicBezTo>
                    <a:pt x="35396" y="101492"/>
                    <a:pt x="31381" y="86858"/>
                    <a:pt x="41064" y="31864"/>
                  </a:cubicBezTo>
                  <a:cubicBezTo>
                    <a:pt x="41773" y="28087"/>
                    <a:pt x="44135" y="14870"/>
                    <a:pt x="44135" y="13690"/>
                  </a:cubicBezTo>
                  <a:cubicBezTo>
                    <a:pt x="44371" y="-9441"/>
                    <a:pt x="45552" y="8497"/>
                    <a:pt x="40592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A697ACF4-BFF4-AF43-A036-C3A84A22539A}"/>
                </a:ext>
              </a:extLst>
            </p:cNvPr>
            <p:cNvSpPr/>
            <p:nvPr/>
          </p:nvSpPr>
          <p:spPr>
            <a:xfrm>
              <a:off x="3673324" y="2505013"/>
              <a:ext cx="121329" cy="40612"/>
            </a:xfrm>
            <a:custGeom>
              <a:avLst/>
              <a:gdLst>
                <a:gd name="connsiteX0" fmla="*/ 0 w 121329"/>
                <a:gd name="connsiteY0" fmla="*/ 38177 h 40612"/>
                <a:gd name="connsiteX1" fmla="*/ 58099 w 121329"/>
                <a:gd name="connsiteY1" fmla="*/ 13867 h 40612"/>
                <a:gd name="connsiteX2" fmla="*/ 93053 w 121329"/>
                <a:gd name="connsiteY2" fmla="*/ 21184 h 40612"/>
                <a:gd name="connsiteX3" fmla="*/ 120921 w 121329"/>
                <a:gd name="connsiteY3" fmla="*/ 39122 h 40612"/>
                <a:gd name="connsiteX4" fmla="*/ 0 w 121329"/>
                <a:gd name="connsiteY4" fmla="*/ 38177 h 40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329" h="40612">
                  <a:moveTo>
                    <a:pt x="0" y="38177"/>
                  </a:moveTo>
                  <a:cubicBezTo>
                    <a:pt x="18894" y="34637"/>
                    <a:pt x="39205" y="17171"/>
                    <a:pt x="58099" y="13867"/>
                  </a:cubicBezTo>
                  <a:cubicBezTo>
                    <a:pt x="71797" y="11742"/>
                    <a:pt x="85023" y="11979"/>
                    <a:pt x="93053" y="21184"/>
                  </a:cubicBezTo>
                  <a:cubicBezTo>
                    <a:pt x="109349" y="38886"/>
                    <a:pt x="83842" y="43370"/>
                    <a:pt x="120921" y="39122"/>
                  </a:cubicBezTo>
                  <a:cubicBezTo>
                    <a:pt x="128951" y="-30270"/>
                    <a:pt x="16060" y="7730"/>
                    <a:pt x="0" y="38177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54CDDDEE-7CC4-E241-A60E-D531B7886A3E}"/>
                </a:ext>
              </a:extLst>
            </p:cNvPr>
            <p:cNvSpPr/>
            <p:nvPr/>
          </p:nvSpPr>
          <p:spPr>
            <a:xfrm>
              <a:off x="3681826" y="2440007"/>
              <a:ext cx="95650" cy="63058"/>
            </a:xfrm>
            <a:custGeom>
              <a:avLst/>
              <a:gdLst>
                <a:gd name="connsiteX0" fmla="*/ 84078 w 95650"/>
                <a:gd name="connsiteY0" fmla="*/ 26238 h 63058"/>
                <a:gd name="connsiteX1" fmla="*/ 95651 w 95650"/>
                <a:gd name="connsiteY1" fmla="*/ 3579 h 63058"/>
                <a:gd name="connsiteX2" fmla="*/ 38733 w 95650"/>
                <a:gd name="connsiteY2" fmla="*/ 14201 h 63058"/>
                <a:gd name="connsiteX3" fmla="*/ 0 w 95650"/>
                <a:gd name="connsiteY3" fmla="*/ 63058 h 63058"/>
                <a:gd name="connsiteX4" fmla="*/ 84078 w 95650"/>
                <a:gd name="connsiteY4" fmla="*/ 26238 h 63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50" h="63058">
                  <a:moveTo>
                    <a:pt x="84078" y="26238"/>
                  </a:moveTo>
                  <a:cubicBezTo>
                    <a:pt x="92816" y="15381"/>
                    <a:pt x="92816" y="18685"/>
                    <a:pt x="95651" y="3579"/>
                  </a:cubicBezTo>
                  <a:cubicBezTo>
                    <a:pt x="75576" y="-4682"/>
                    <a:pt x="58571" y="2399"/>
                    <a:pt x="38733" y="14201"/>
                  </a:cubicBezTo>
                  <a:cubicBezTo>
                    <a:pt x="7085" y="33319"/>
                    <a:pt x="14407" y="30958"/>
                    <a:pt x="0" y="63058"/>
                  </a:cubicBezTo>
                  <a:cubicBezTo>
                    <a:pt x="2834" y="60698"/>
                    <a:pt x="48180" y="-3265"/>
                    <a:pt x="84078" y="2623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DB9F7023-7365-9845-B8B4-BF5CBDBFABFA}"/>
                </a:ext>
              </a:extLst>
            </p:cNvPr>
            <p:cNvSpPr/>
            <p:nvPr/>
          </p:nvSpPr>
          <p:spPr>
            <a:xfrm>
              <a:off x="3307549" y="2673241"/>
              <a:ext cx="20720" cy="95118"/>
            </a:xfrm>
            <a:custGeom>
              <a:avLst/>
              <a:gdLst>
                <a:gd name="connsiteX0" fmla="*/ 19307 w 20720"/>
                <a:gd name="connsiteY0" fmla="*/ 0 h 95118"/>
                <a:gd name="connsiteX1" fmla="*/ 4192 w 20720"/>
                <a:gd name="connsiteY1" fmla="*/ 95119 h 95118"/>
                <a:gd name="connsiteX2" fmla="*/ 19307 w 20720"/>
                <a:gd name="connsiteY2" fmla="*/ 0 h 95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720" h="95118">
                  <a:moveTo>
                    <a:pt x="19307" y="0"/>
                  </a:moveTo>
                  <a:cubicBezTo>
                    <a:pt x="1358" y="16522"/>
                    <a:pt x="-5019" y="79777"/>
                    <a:pt x="4192" y="95119"/>
                  </a:cubicBezTo>
                  <a:cubicBezTo>
                    <a:pt x="13403" y="77181"/>
                    <a:pt x="24739" y="11093"/>
                    <a:pt x="19307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2B46DE51-87C5-8440-98AC-54C81B497C93}"/>
                </a:ext>
              </a:extLst>
            </p:cNvPr>
            <p:cNvSpPr/>
            <p:nvPr/>
          </p:nvSpPr>
          <p:spPr>
            <a:xfrm>
              <a:off x="2557037" y="2739093"/>
              <a:ext cx="23545" cy="72932"/>
            </a:xfrm>
            <a:custGeom>
              <a:avLst/>
              <a:gdLst>
                <a:gd name="connsiteX0" fmla="*/ 23272 w 23545"/>
                <a:gd name="connsiteY0" fmla="*/ 0 h 72932"/>
                <a:gd name="connsiteX1" fmla="*/ 1544 w 23545"/>
                <a:gd name="connsiteY1" fmla="*/ 54050 h 72932"/>
                <a:gd name="connsiteX2" fmla="*/ 9574 w 23545"/>
                <a:gd name="connsiteY2" fmla="*/ 72932 h 72932"/>
                <a:gd name="connsiteX3" fmla="*/ 11227 w 23545"/>
                <a:gd name="connsiteY3" fmla="*/ 69392 h 72932"/>
                <a:gd name="connsiteX4" fmla="*/ 23272 w 23545"/>
                <a:gd name="connsiteY4" fmla="*/ 0 h 72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5" h="72932">
                  <a:moveTo>
                    <a:pt x="23272" y="0"/>
                  </a:moveTo>
                  <a:cubicBezTo>
                    <a:pt x="5087" y="4485"/>
                    <a:pt x="5559" y="16994"/>
                    <a:pt x="1544" y="54050"/>
                  </a:cubicBezTo>
                  <a:cubicBezTo>
                    <a:pt x="-1526" y="82609"/>
                    <a:pt x="-582" y="67740"/>
                    <a:pt x="9574" y="72932"/>
                  </a:cubicBezTo>
                  <a:cubicBezTo>
                    <a:pt x="10282" y="71752"/>
                    <a:pt x="11227" y="71516"/>
                    <a:pt x="11227" y="69392"/>
                  </a:cubicBezTo>
                  <a:cubicBezTo>
                    <a:pt x="11936" y="61131"/>
                    <a:pt x="25634" y="17230"/>
                    <a:pt x="23272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61A8F6F-F4E6-C44D-A94C-6709711B8F1C}"/>
                </a:ext>
              </a:extLst>
            </p:cNvPr>
            <p:cNvSpPr/>
            <p:nvPr/>
          </p:nvSpPr>
          <p:spPr>
            <a:xfrm>
              <a:off x="2257349" y="2955529"/>
              <a:ext cx="16093" cy="89926"/>
            </a:xfrm>
            <a:custGeom>
              <a:avLst/>
              <a:gdLst>
                <a:gd name="connsiteX0" fmla="*/ 4598 w 16093"/>
                <a:gd name="connsiteY0" fmla="*/ 0 h 89926"/>
                <a:gd name="connsiteX1" fmla="*/ 15698 w 16093"/>
                <a:gd name="connsiteY1" fmla="*/ 89926 h 89926"/>
                <a:gd name="connsiteX2" fmla="*/ 4598 w 16093"/>
                <a:gd name="connsiteY2" fmla="*/ 0 h 89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3" h="89926">
                  <a:moveTo>
                    <a:pt x="4598" y="0"/>
                  </a:moveTo>
                  <a:cubicBezTo>
                    <a:pt x="-6502" y="20298"/>
                    <a:pt x="4598" y="76709"/>
                    <a:pt x="15698" y="89926"/>
                  </a:cubicBezTo>
                  <a:cubicBezTo>
                    <a:pt x="16643" y="63019"/>
                    <a:pt x="16879" y="18410"/>
                    <a:pt x="459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FEE632C0-1ADF-6044-AC3A-D22C1A5A2897}"/>
                </a:ext>
              </a:extLst>
            </p:cNvPr>
            <p:cNvSpPr/>
            <p:nvPr/>
          </p:nvSpPr>
          <p:spPr>
            <a:xfrm>
              <a:off x="2858078" y="2759863"/>
              <a:ext cx="17956" cy="83317"/>
            </a:xfrm>
            <a:custGeom>
              <a:avLst/>
              <a:gdLst>
                <a:gd name="connsiteX0" fmla="*/ 2334 w 17956"/>
                <a:gd name="connsiteY0" fmla="*/ 0 h 83317"/>
                <a:gd name="connsiteX1" fmla="*/ 5168 w 17956"/>
                <a:gd name="connsiteY1" fmla="*/ 39889 h 83317"/>
                <a:gd name="connsiteX2" fmla="*/ 8711 w 17956"/>
                <a:gd name="connsiteY2" fmla="*/ 72932 h 83317"/>
                <a:gd name="connsiteX3" fmla="*/ 13198 w 17956"/>
                <a:gd name="connsiteY3" fmla="*/ 83318 h 83317"/>
                <a:gd name="connsiteX4" fmla="*/ 2334 w 17956"/>
                <a:gd name="connsiteY4" fmla="*/ 0 h 83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56" h="83317">
                  <a:moveTo>
                    <a:pt x="2334" y="0"/>
                  </a:moveTo>
                  <a:cubicBezTo>
                    <a:pt x="-3334" y="10621"/>
                    <a:pt x="2806" y="22895"/>
                    <a:pt x="5168" y="39889"/>
                  </a:cubicBezTo>
                  <a:lnTo>
                    <a:pt x="8711" y="72932"/>
                  </a:lnTo>
                  <a:cubicBezTo>
                    <a:pt x="10836" y="82373"/>
                    <a:pt x="10836" y="79541"/>
                    <a:pt x="13198" y="83318"/>
                  </a:cubicBezTo>
                  <a:cubicBezTo>
                    <a:pt x="23826" y="58299"/>
                    <a:pt x="15087" y="14870"/>
                    <a:pt x="2334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62D14D9-F07A-694A-BCC7-EB96474E449C}"/>
                </a:ext>
              </a:extLst>
            </p:cNvPr>
            <p:cNvSpPr/>
            <p:nvPr/>
          </p:nvSpPr>
          <p:spPr>
            <a:xfrm>
              <a:off x="3747342" y="2695664"/>
              <a:ext cx="12421" cy="46497"/>
            </a:xfrm>
            <a:custGeom>
              <a:avLst/>
              <a:gdLst>
                <a:gd name="connsiteX0" fmla="*/ 12421 w 12421"/>
                <a:gd name="connsiteY0" fmla="*/ 0 h 46497"/>
                <a:gd name="connsiteX1" fmla="*/ 2030 w 12421"/>
                <a:gd name="connsiteY1" fmla="*/ 31864 h 46497"/>
                <a:gd name="connsiteX2" fmla="*/ 10532 w 12421"/>
                <a:gd name="connsiteY2" fmla="*/ 46497 h 46497"/>
                <a:gd name="connsiteX3" fmla="*/ 12421 w 12421"/>
                <a:gd name="connsiteY3" fmla="*/ 0 h 4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21" h="46497">
                  <a:moveTo>
                    <a:pt x="12421" y="0"/>
                  </a:moveTo>
                  <a:cubicBezTo>
                    <a:pt x="-1277" y="4485"/>
                    <a:pt x="-1749" y="16522"/>
                    <a:pt x="2030" y="31864"/>
                  </a:cubicBezTo>
                  <a:cubicBezTo>
                    <a:pt x="8643" y="57827"/>
                    <a:pt x="849" y="34460"/>
                    <a:pt x="10532" y="46497"/>
                  </a:cubicBezTo>
                  <a:lnTo>
                    <a:pt x="12421" y="0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53" name="Gráfico 626">
            <a:extLst>
              <a:ext uri="{FF2B5EF4-FFF2-40B4-BE49-F238E27FC236}">
                <a16:creationId xmlns:a16="http://schemas.microsoft.com/office/drawing/2014/main" id="{A1DC2A56-D502-B549-BEEC-0407BBE6305F}"/>
              </a:ext>
            </a:extLst>
          </p:cNvPr>
          <p:cNvGrpSpPr/>
          <p:nvPr/>
        </p:nvGrpSpPr>
        <p:grpSpPr>
          <a:xfrm rot="420882">
            <a:off x="4000302" y="2646143"/>
            <a:ext cx="736509" cy="845277"/>
            <a:chOff x="6413163" y="2028075"/>
            <a:chExt cx="1229844" cy="1411469"/>
          </a:xfrm>
          <a:solidFill>
            <a:srgbClr val="262626"/>
          </a:solidFill>
        </p:grpSpPr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BABED0D6-EA82-4C4F-B5AA-CFEC00BF56C7}"/>
                </a:ext>
              </a:extLst>
            </p:cNvPr>
            <p:cNvSpPr/>
            <p:nvPr/>
          </p:nvSpPr>
          <p:spPr>
            <a:xfrm>
              <a:off x="6413163" y="2028075"/>
              <a:ext cx="1229844" cy="1411469"/>
            </a:xfrm>
            <a:custGeom>
              <a:avLst/>
              <a:gdLst>
                <a:gd name="connsiteX0" fmla="*/ 618559 w 1229844"/>
                <a:gd name="connsiteY0" fmla="*/ 22527 h 1411469"/>
                <a:gd name="connsiteX1" fmla="*/ 592108 w 1229844"/>
                <a:gd name="connsiteY1" fmla="*/ 44242 h 1411469"/>
                <a:gd name="connsiteX2" fmla="*/ 672171 w 1229844"/>
                <a:gd name="connsiteY2" fmla="*/ 32440 h 1411469"/>
                <a:gd name="connsiteX3" fmla="*/ 684924 w 1229844"/>
                <a:gd name="connsiteY3" fmla="*/ 35745 h 1411469"/>
                <a:gd name="connsiteX4" fmla="*/ 703582 w 1229844"/>
                <a:gd name="connsiteY4" fmla="*/ 39285 h 1411469"/>
                <a:gd name="connsiteX5" fmla="*/ 777977 w 1229844"/>
                <a:gd name="connsiteY5" fmla="*/ 123547 h 1411469"/>
                <a:gd name="connsiteX6" fmla="*/ 774906 w 1229844"/>
                <a:gd name="connsiteY6" fmla="*/ 254306 h 1411469"/>
                <a:gd name="connsiteX7" fmla="*/ 704763 w 1229844"/>
                <a:gd name="connsiteY7" fmla="*/ 343288 h 1411469"/>
                <a:gd name="connsiteX8" fmla="*/ 683035 w 1229844"/>
                <a:gd name="connsiteY8" fmla="*/ 326058 h 1411469"/>
                <a:gd name="connsiteX9" fmla="*/ 476618 w 1229844"/>
                <a:gd name="connsiteY9" fmla="*/ 213945 h 1411469"/>
                <a:gd name="connsiteX10" fmla="*/ 618559 w 1229844"/>
                <a:gd name="connsiteY10" fmla="*/ 22527 h 1411469"/>
                <a:gd name="connsiteX11" fmla="*/ 668392 w 1229844"/>
                <a:gd name="connsiteY11" fmla="*/ 1141767 h 1411469"/>
                <a:gd name="connsiteX12" fmla="*/ 581716 w 1229844"/>
                <a:gd name="connsiteY12" fmla="*/ 1357024 h 1411469"/>
                <a:gd name="connsiteX13" fmla="*/ 585258 w 1229844"/>
                <a:gd name="connsiteY13" fmla="*/ 1316663 h 1411469"/>
                <a:gd name="connsiteX14" fmla="*/ 575339 w 1229844"/>
                <a:gd name="connsiteY14" fmla="*/ 1354663 h 1411469"/>
                <a:gd name="connsiteX15" fmla="*/ 583605 w 1229844"/>
                <a:gd name="connsiteY15" fmla="*/ 1125245 h 1411469"/>
                <a:gd name="connsiteX16" fmla="*/ 607931 w 1229844"/>
                <a:gd name="connsiteY16" fmla="*/ 1131146 h 1411469"/>
                <a:gd name="connsiteX17" fmla="*/ 619031 w 1229844"/>
                <a:gd name="connsiteY17" fmla="*/ 1133506 h 1411469"/>
                <a:gd name="connsiteX18" fmla="*/ 632730 w 1229844"/>
                <a:gd name="connsiteY18" fmla="*/ 1140351 h 1411469"/>
                <a:gd name="connsiteX19" fmla="*/ 533064 w 1229844"/>
                <a:gd name="connsiteY19" fmla="*/ 1232401 h 1411469"/>
                <a:gd name="connsiteX20" fmla="*/ 573214 w 1229844"/>
                <a:gd name="connsiteY20" fmla="*/ 1200538 h 1411469"/>
                <a:gd name="connsiteX21" fmla="*/ 594233 w 1229844"/>
                <a:gd name="connsiteY21" fmla="*/ 1184016 h 1411469"/>
                <a:gd name="connsiteX22" fmla="*/ 619976 w 1229844"/>
                <a:gd name="connsiteY22" fmla="*/ 1168202 h 1411469"/>
                <a:gd name="connsiteX23" fmla="*/ 613127 w 1229844"/>
                <a:gd name="connsiteY23" fmla="*/ 1180239 h 1411469"/>
                <a:gd name="connsiteX24" fmla="*/ 572977 w 1229844"/>
                <a:gd name="connsiteY24" fmla="*/ 1233110 h 1411469"/>
                <a:gd name="connsiteX25" fmla="*/ 530702 w 1229844"/>
                <a:gd name="connsiteY25" fmla="*/ 1300141 h 1411469"/>
                <a:gd name="connsiteX26" fmla="*/ 570143 w 1229844"/>
                <a:gd name="connsiteY26" fmla="*/ 1272998 h 1411469"/>
                <a:gd name="connsiteX27" fmla="*/ 550069 w 1229844"/>
                <a:gd name="connsiteY27" fmla="*/ 1313123 h 1411469"/>
                <a:gd name="connsiteX28" fmla="*/ 616906 w 1229844"/>
                <a:gd name="connsiteY28" fmla="*/ 1234526 h 1411469"/>
                <a:gd name="connsiteX29" fmla="*/ 630132 w 1229844"/>
                <a:gd name="connsiteY29" fmla="*/ 1186848 h 1411469"/>
                <a:gd name="connsiteX30" fmla="*/ 650443 w 1229844"/>
                <a:gd name="connsiteY30" fmla="*/ 1147196 h 1411469"/>
                <a:gd name="connsiteX31" fmla="*/ 668392 w 1229844"/>
                <a:gd name="connsiteY31" fmla="*/ 1141767 h 1411469"/>
                <a:gd name="connsiteX32" fmla="*/ 162270 w 1229844"/>
                <a:gd name="connsiteY32" fmla="*/ 1174339 h 1411469"/>
                <a:gd name="connsiteX33" fmla="*/ 156602 w 1229844"/>
                <a:gd name="connsiteY33" fmla="*/ 1333421 h 1411469"/>
                <a:gd name="connsiteX34" fmla="*/ 106297 w 1229844"/>
                <a:gd name="connsiteY34" fmla="*/ 1346402 h 1411469"/>
                <a:gd name="connsiteX35" fmla="*/ 68037 w 1229844"/>
                <a:gd name="connsiteY35" fmla="*/ 1327520 h 1411469"/>
                <a:gd name="connsiteX36" fmla="*/ 103699 w 1229844"/>
                <a:gd name="connsiteY36" fmla="*/ 1259072 h 1411469"/>
                <a:gd name="connsiteX37" fmla="*/ 85041 w 1229844"/>
                <a:gd name="connsiteY37" fmla="*/ 1283383 h 1411469"/>
                <a:gd name="connsiteX38" fmla="*/ 68273 w 1229844"/>
                <a:gd name="connsiteY38" fmla="*/ 1306278 h 1411469"/>
                <a:gd name="connsiteX39" fmla="*/ 64730 w 1229844"/>
                <a:gd name="connsiteY39" fmla="*/ 1309346 h 1411469"/>
                <a:gd name="connsiteX40" fmla="*/ 61424 w 1229844"/>
                <a:gd name="connsiteY40" fmla="*/ 1312415 h 1411469"/>
                <a:gd name="connsiteX41" fmla="*/ 126372 w 1229844"/>
                <a:gd name="connsiteY41" fmla="*/ 1203606 h 1411469"/>
                <a:gd name="connsiteX42" fmla="*/ 44419 w 1229844"/>
                <a:gd name="connsiteY42" fmla="*/ 1308638 h 1411469"/>
                <a:gd name="connsiteX43" fmla="*/ 41585 w 1229844"/>
                <a:gd name="connsiteY43" fmla="*/ 1312179 h 1411469"/>
                <a:gd name="connsiteX44" fmla="*/ 38043 w 1229844"/>
                <a:gd name="connsiteY44" fmla="*/ 1315247 h 1411469"/>
                <a:gd name="connsiteX45" fmla="*/ 34264 w 1229844"/>
                <a:gd name="connsiteY45" fmla="*/ 1318551 h 1411469"/>
                <a:gd name="connsiteX46" fmla="*/ 56937 w 1229844"/>
                <a:gd name="connsiteY46" fmla="*/ 1218476 h 1411469"/>
                <a:gd name="connsiteX47" fmla="*/ 145974 w 1229844"/>
                <a:gd name="connsiteY47" fmla="*/ 1196761 h 1411469"/>
                <a:gd name="connsiteX48" fmla="*/ 162270 w 1229844"/>
                <a:gd name="connsiteY48" fmla="*/ 1174339 h 1411469"/>
                <a:gd name="connsiteX49" fmla="*/ 1150187 w 1229844"/>
                <a:gd name="connsiteY49" fmla="*/ 1212103 h 1411469"/>
                <a:gd name="connsiteX50" fmla="*/ 1153258 w 1229844"/>
                <a:gd name="connsiteY50" fmla="*/ 1214935 h 1411469"/>
                <a:gd name="connsiteX51" fmla="*/ 1159634 w 1229844"/>
                <a:gd name="connsiteY51" fmla="*/ 1218948 h 1411469"/>
                <a:gd name="connsiteX52" fmla="*/ 1179001 w 1229844"/>
                <a:gd name="connsiteY52" fmla="*/ 1219184 h 1411469"/>
                <a:gd name="connsiteX53" fmla="*/ 1111927 w 1229844"/>
                <a:gd name="connsiteY53" fmla="*/ 1386763 h 1411469"/>
                <a:gd name="connsiteX54" fmla="*/ 1099174 w 1229844"/>
                <a:gd name="connsiteY54" fmla="*/ 1210215 h 1411469"/>
                <a:gd name="connsiteX55" fmla="*/ 1104133 w 1229844"/>
                <a:gd name="connsiteY55" fmla="*/ 1223196 h 1411469"/>
                <a:gd name="connsiteX56" fmla="*/ 1110510 w 1229844"/>
                <a:gd name="connsiteY56" fmla="*/ 1231693 h 1411469"/>
                <a:gd name="connsiteX57" fmla="*/ 1042020 w 1229844"/>
                <a:gd name="connsiteY57" fmla="*/ 1337433 h 1411469"/>
                <a:gd name="connsiteX58" fmla="*/ 1087837 w 1229844"/>
                <a:gd name="connsiteY58" fmla="*/ 1264029 h 1411469"/>
                <a:gd name="connsiteX59" fmla="*/ 1125625 w 1229844"/>
                <a:gd name="connsiteY59" fmla="*/ 1241134 h 1411469"/>
                <a:gd name="connsiteX60" fmla="*/ 1150187 w 1229844"/>
                <a:gd name="connsiteY60" fmla="*/ 1212103 h 1411469"/>
                <a:gd name="connsiteX61" fmla="*/ 1135072 w 1229844"/>
                <a:gd name="connsiteY61" fmla="*/ 1174811 h 1411469"/>
                <a:gd name="connsiteX62" fmla="*/ 1008955 w 1229844"/>
                <a:gd name="connsiteY62" fmla="*/ 1282439 h 1411469"/>
                <a:gd name="connsiteX63" fmla="*/ 1175222 w 1229844"/>
                <a:gd name="connsiteY63" fmla="*/ 1378502 h 1411469"/>
                <a:gd name="connsiteX64" fmla="*/ 1216080 w 1229844"/>
                <a:gd name="connsiteY64" fmla="*/ 1223668 h 1411469"/>
                <a:gd name="connsiteX65" fmla="*/ 1194588 w 1229844"/>
                <a:gd name="connsiteY65" fmla="*/ 1185432 h 1411469"/>
                <a:gd name="connsiteX66" fmla="*/ 1154202 w 1229844"/>
                <a:gd name="connsiteY66" fmla="*/ 1169382 h 1411469"/>
                <a:gd name="connsiteX67" fmla="*/ 1168845 w 1229844"/>
                <a:gd name="connsiteY67" fmla="*/ 857355 h 1411469"/>
                <a:gd name="connsiteX68" fmla="*/ 1164358 w 1229844"/>
                <a:gd name="connsiteY68" fmla="*/ 756335 h 1411469"/>
                <a:gd name="connsiteX69" fmla="*/ 1186322 w 1229844"/>
                <a:gd name="connsiteY69" fmla="*/ 739813 h 1411469"/>
                <a:gd name="connsiteX70" fmla="*/ 1080044 w 1229844"/>
                <a:gd name="connsiteY70" fmla="*/ 720223 h 1411469"/>
                <a:gd name="connsiteX71" fmla="*/ 922279 w 1229844"/>
                <a:gd name="connsiteY71" fmla="*/ 719515 h 1411469"/>
                <a:gd name="connsiteX72" fmla="*/ 619031 w 1229844"/>
                <a:gd name="connsiteY72" fmla="*/ 727540 h 1411469"/>
                <a:gd name="connsiteX73" fmla="*/ 649262 w 1229844"/>
                <a:gd name="connsiteY73" fmla="*/ 374679 h 1411469"/>
                <a:gd name="connsiteX74" fmla="*/ 813403 w 1229844"/>
                <a:gd name="connsiteY74" fmla="*/ 185622 h 1411469"/>
                <a:gd name="connsiteX75" fmla="*/ 583133 w 1229844"/>
                <a:gd name="connsiteY75" fmla="*/ 15210 h 1411469"/>
                <a:gd name="connsiteX76" fmla="*/ 477563 w 1229844"/>
                <a:gd name="connsiteY76" fmla="*/ 298679 h 1411469"/>
                <a:gd name="connsiteX77" fmla="*/ 598484 w 1229844"/>
                <a:gd name="connsiteY77" fmla="*/ 352493 h 1411469"/>
                <a:gd name="connsiteX78" fmla="*/ 591635 w 1229844"/>
                <a:gd name="connsiteY78" fmla="*/ 538718 h 1411469"/>
                <a:gd name="connsiteX79" fmla="*/ 586203 w 1229844"/>
                <a:gd name="connsiteY79" fmla="*/ 681042 h 1411469"/>
                <a:gd name="connsiteX80" fmla="*/ 584550 w 1229844"/>
                <a:gd name="connsiteY80" fmla="*/ 717391 h 1411469"/>
                <a:gd name="connsiteX81" fmla="*/ 516059 w 1229844"/>
                <a:gd name="connsiteY81" fmla="*/ 720931 h 1411469"/>
                <a:gd name="connsiteX82" fmla="*/ 123774 w 1229844"/>
                <a:gd name="connsiteY82" fmla="*/ 747130 h 1411469"/>
                <a:gd name="connsiteX83" fmla="*/ 80554 w 1229844"/>
                <a:gd name="connsiteY83" fmla="*/ 754211 h 1411469"/>
                <a:gd name="connsiteX84" fmla="*/ 75358 w 1229844"/>
                <a:gd name="connsiteY84" fmla="*/ 843429 h 1411469"/>
                <a:gd name="connsiteX85" fmla="*/ 68982 w 1229844"/>
                <a:gd name="connsiteY85" fmla="*/ 880957 h 1411469"/>
                <a:gd name="connsiteX86" fmla="*/ 74886 w 1229844"/>
                <a:gd name="connsiteY86" fmla="*/ 924622 h 1411469"/>
                <a:gd name="connsiteX87" fmla="*/ 73705 w 1229844"/>
                <a:gd name="connsiteY87" fmla="*/ 1131382 h 1411469"/>
                <a:gd name="connsiteX88" fmla="*/ 19 w 1229844"/>
                <a:gd name="connsiteY88" fmla="*/ 1267333 h 1411469"/>
                <a:gd name="connsiteX89" fmla="*/ 26706 w 1229844"/>
                <a:gd name="connsiteY89" fmla="*/ 1346875 h 1411469"/>
                <a:gd name="connsiteX90" fmla="*/ 208324 w 1229844"/>
                <a:gd name="connsiteY90" fmla="*/ 1271818 h 1411469"/>
                <a:gd name="connsiteX91" fmla="*/ 137708 w 1229844"/>
                <a:gd name="connsiteY91" fmla="*/ 1159233 h 1411469"/>
                <a:gd name="connsiteX92" fmla="*/ 100629 w 1229844"/>
                <a:gd name="connsiteY92" fmla="*/ 1131618 h 1411469"/>
                <a:gd name="connsiteX93" fmla="*/ 108895 w 1229844"/>
                <a:gd name="connsiteY93" fmla="*/ 1053965 h 1411469"/>
                <a:gd name="connsiteX94" fmla="*/ 105116 w 1229844"/>
                <a:gd name="connsiteY94" fmla="*/ 962859 h 1411469"/>
                <a:gd name="connsiteX95" fmla="*/ 107006 w 1229844"/>
                <a:gd name="connsiteY95" fmla="*/ 783478 h 1411469"/>
                <a:gd name="connsiteX96" fmla="*/ 228871 w 1229844"/>
                <a:gd name="connsiteY96" fmla="*/ 779702 h 1411469"/>
                <a:gd name="connsiteX97" fmla="*/ 465046 w 1229844"/>
                <a:gd name="connsiteY97" fmla="*/ 763888 h 1411469"/>
                <a:gd name="connsiteX98" fmla="*/ 579590 w 1229844"/>
                <a:gd name="connsiteY98" fmla="*/ 756099 h 1411469"/>
                <a:gd name="connsiteX99" fmla="*/ 585731 w 1229844"/>
                <a:gd name="connsiteY99" fmla="*/ 838944 h 1411469"/>
                <a:gd name="connsiteX100" fmla="*/ 587620 w 1229844"/>
                <a:gd name="connsiteY100" fmla="*/ 930051 h 1411469"/>
                <a:gd name="connsiteX101" fmla="*/ 586676 w 1229844"/>
                <a:gd name="connsiteY101" fmla="*/ 1086773 h 1411469"/>
                <a:gd name="connsiteX102" fmla="*/ 597776 w 1229844"/>
                <a:gd name="connsiteY102" fmla="*/ 1099754 h 1411469"/>
                <a:gd name="connsiteX103" fmla="*/ 573686 w 1229844"/>
                <a:gd name="connsiteY103" fmla="*/ 1109431 h 1411469"/>
                <a:gd name="connsiteX104" fmla="*/ 546290 w 1229844"/>
                <a:gd name="connsiteY104" fmla="*/ 1135866 h 1411469"/>
                <a:gd name="connsiteX105" fmla="*/ 528340 w 1229844"/>
                <a:gd name="connsiteY105" fmla="*/ 1161357 h 1411469"/>
                <a:gd name="connsiteX106" fmla="*/ 492678 w 1229844"/>
                <a:gd name="connsiteY106" fmla="*/ 1343570 h 1411469"/>
                <a:gd name="connsiteX107" fmla="*/ 625172 w 1229844"/>
                <a:gd name="connsiteY107" fmla="*/ 1371893 h 1411469"/>
                <a:gd name="connsiteX108" fmla="*/ 690356 w 1229844"/>
                <a:gd name="connsiteY108" fmla="*/ 1134686 h 1411469"/>
                <a:gd name="connsiteX109" fmla="*/ 653513 w 1229844"/>
                <a:gd name="connsiteY109" fmla="*/ 1112736 h 1411469"/>
                <a:gd name="connsiteX110" fmla="*/ 617614 w 1229844"/>
                <a:gd name="connsiteY110" fmla="*/ 1087717 h 1411469"/>
                <a:gd name="connsiteX111" fmla="*/ 625172 w 1229844"/>
                <a:gd name="connsiteY111" fmla="*/ 1005107 h 1411469"/>
                <a:gd name="connsiteX112" fmla="*/ 618323 w 1229844"/>
                <a:gd name="connsiteY112" fmla="*/ 973480 h 1411469"/>
                <a:gd name="connsiteX113" fmla="*/ 613127 w 1229844"/>
                <a:gd name="connsiteY113" fmla="*/ 843193 h 1411469"/>
                <a:gd name="connsiteX114" fmla="*/ 613363 w 1229844"/>
                <a:gd name="connsiteY114" fmla="*/ 757043 h 1411469"/>
                <a:gd name="connsiteX115" fmla="*/ 743023 w 1229844"/>
                <a:gd name="connsiteY115" fmla="*/ 754211 h 1411469"/>
                <a:gd name="connsiteX116" fmla="*/ 867959 w 1229844"/>
                <a:gd name="connsiteY116" fmla="*/ 747130 h 1411469"/>
                <a:gd name="connsiteX117" fmla="*/ 1132002 w 1229844"/>
                <a:gd name="connsiteY117" fmla="*/ 747838 h 1411469"/>
                <a:gd name="connsiteX118" fmla="*/ 1141213 w 1229844"/>
                <a:gd name="connsiteY118" fmla="*/ 853814 h 1411469"/>
                <a:gd name="connsiteX119" fmla="*/ 1141449 w 1229844"/>
                <a:gd name="connsiteY119" fmla="*/ 962859 h 1411469"/>
                <a:gd name="connsiteX120" fmla="*/ 1135072 w 1229844"/>
                <a:gd name="connsiteY120" fmla="*/ 1174811 h 141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229844" h="1411469">
                  <a:moveTo>
                    <a:pt x="618559" y="22527"/>
                  </a:moveTo>
                  <a:cubicBezTo>
                    <a:pt x="599429" y="50378"/>
                    <a:pt x="604861" y="18043"/>
                    <a:pt x="592108" y="44242"/>
                  </a:cubicBezTo>
                  <a:cubicBezTo>
                    <a:pt x="619740" y="54627"/>
                    <a:pt x="629187" y="21583"/>
                    <a:pt x="672171" y="32440"/>
                  </a:cubicBezTo>
                  <a:cubicBezTo>
                    <a:pt x="687050" y="35981"/>
                    <a:pt x="669573" y="32440"/>
                    <a:pt x="684924" y="35745"/>
                  </a:cubicBezTo>
                  <a:cubicBezTo>
                    <a:pt x="695080" y="38105"/>
                    <a:pt x="692482" y="35509"/>
                    <a:pt x="703582" y="39285"/>
                  </a:cubicBezTo>
                  <a:cubicBezTo>
                    <a:pt x="721295" y="45186"/>
                    <a:pt x="768766" y="98764"/>
                    <a:pt x="777977" y="123547"/>
                  </a:cubicBezTo>
                  <a:cubicBezTo>
                    <a:pt x="793800" y="166504"/>
                    <a:pt x="789549" y="213945"/>
                    <a:pt x="774906" y="254306"/>
                  </a:cubicBezTo>
                  <a:cubicBezTo>
                    <a:pt x="764987" y="281449"/>
                    <a:pt x="727672" y="329598"/>
                    <a:pt x="704763" y="343288"/>
                  </a:cubicBezTo>
                  <a:cubicBezTo>
                    <a:pt x="671698" y="332667"/>
                    <a:pt x="710903" y="344468"/>
                    <a:pt x="683035" y="326058"/>
                  </a:cubicBezTo>
                  <a:cubicBezTo>
                    <a:pt x="683035" y="326058"/>
                    <a:pt x="467408" y="357449"/>
                    <a:pt x="476618" y="213945"/>
                  </a:cubicBezTo>
                  <a:cubicBezTo>
                    <a:pt x="482050" y="128267"/>
                    <a:pt x="542511" y="28664"/>
                    <a:pt x="618559" y="22527"/>
                  </a:cubicBezTo>
                  <a:close/>
                  <a:moveTo>
                    <a:pt x="668392" y="1141767"/>
                  </a:moveTo>
                  <a:cubicBezTo>
                    <a:pt x="726491" y="1204786"/>
                    <a:pt x="698622" y="1343570"/>
                    <a:pt x="581716" y="1357024"/>
                  </a:cubicBezTo>
                  <a:cubicBezTo>
                    <a:pt x="587620" y="1334365"/>
                    <a:pt x="595414" y="1333893"/>
                    <a:pt x="585258" y="1316663"/>
                  </a:cubicBezTo>
                  <a:cubicBezTo>
                    <a:pt x="568018" y="1325868"/>
                    <a:pt x="571324" y="1342862"/>
                    <a:pt x="575339" y="1354663"/>
                  </a:cubicBezTo>
                  <a:cubicBezTo>
                    <a:pt x="452292" y="1351123"/>
                    <a:pt x="508502" y="1198650"/>
                    <a:pt x="583605" y="1125245"/>
                  </a:cubicBezTo>
                  <a:lnTo>
                    <a:pt x="607931" y="1131146"/>
                  </a:lnTo>
                  <a:cubicBezTo>
                    <a:pt x="609348" y="1131618"/>
                    <a:pt x="617378" y="1133034"/>
                    <a:pt x="619031" y="1133506"/>
                  </a:cubicBezTo>
                  <a:cubicBezTo>
                    <a:pt x="634147" y="1138463"/>
                    <a:pt x="616670" y="1125953"/>
                    <a:pt x="632730" y="1140351"/>
                  </a:cubicBezTo>
                  <a:cubicBezTo>
                    <a:pt x="614072" y="1150264"/>
                    <a:pt x="533772" y="1206911"/>
                    <a:pt x="533064" y="1232401"/>
                  </a:cubicBezTo>
                  <a:cubicBezTo>
                    <a:pt x="550541" y="1219420"/>
                    <a:pt x="557626" y="1212811"/>
                    <a:pt x="573214" y="1200538"/>
                  </a:cubicBezTo>
                  <a:cubicBezTo>
                    <a:pt x="579826" y="1195345"/>
                    <a:pt x="587856" y="1189209"/>
                    <a:pt x="594233" y="1184016"/>
                  </a:cubicBezTo>
                  <a:lnTo>
                    <a:pt x="619976" y="1168202"/>
                  </a:lnTo>
                  <a:cubicBezTo>
                    <a:pt x="619268" y="1169382"/>
                    <a:pt x="613599" y="1179531"/>
                    <a:pt x="613127" y="1180239"/>
                  </a:cubicBezTo>
                  <a:cubicBezTo>
                    <a:pt x="595886" y="1210687"/>
                    <a:pt x="593997" y="1206202"/>
                    <a:pt x="572977" y="1233110"/>
                  </a:cubicBezTo>
                  <a:cubicBezTo>
                    <a:pt x="559988" y="1249631"/>
                    <a:pt x="536843" y="1276302"/>
                    <a:pt x="530702" y="1300141"/>
                  </a:cubicBezTo>
                  <a:cubicBezTo>
                    <a:pt x="560933" y="1287632"/>
                    <a:pt x="532355" y="1282675"/>
                    <a:pt x="570143" y="1272998"/>
                  </a:cubicBezTo>
                  <a:lnTo>
                    <a:pt x="550069" y="1313123"/>
                  </a:lnTo>
                  <a:cubicBezTo>
                    <a:pt x="568254" y="1309818"/>
                    <a:pt x="606987" y="1248923"/>
                    <a:pt x="616906" y="1234526"/>
                  </a:cubicBezTo>
                  <a:cubicBezTo>
                    <a:pt x="600610" y="1206675"/>
                    <a:pt x="569671" y="1252700"/>
                    <a:pt x="630132" y="1186848"/>
                  </a:cubicBezTo>
                  <a:cubicBezTo>
                    <a:pt x="654458" y="1160413"/>
                    <a:pt x="632257" y="1158761"/>
                    <a:pt x="650443" y="1147196"/>
                  </a:cubicBezTo>
                  <a:cubicBezTo>
                    <a:pt x="663668" y="1138699"/>
                    <a:pt x="648789" y="1144835"/>
                    <a:pt x="668392" y="1141767"/>
                  </a:cubicBezTo>
                  <a:close/>
                  <a:moveTo>
                    <a:pt x="162270" y="1174339"/>
                  </a:moveTo>
                  <a:cubicBezTo>
                    <a:pt x="219425" y="1237122"/>
                    <a:pt x="182109" y="1317135"/>
                    <a:pt x="156602" y="1333421"/>
                  </a:cubicBezTo>
                  <a:cubicBezTo>
                    <a:pt x="145030" y="1340738"/>
                    <a:pt x="124010" y="1346166"/>
                    <a:pt x="106297" y="1346402"/>
                  </a:cubicBezTo>
                  <a:cubicBezTo>
                    <a:pt x="55520" y="1347347"/>
                    <a:pt x="68037" y="1331297"/>
                    <a:pt x="68037" y="1327520"/>
                  </a:cubicBezTo>
                  <a:cubicBezTo>
                    <a:pt x="67564" y="1310054"/>
                    <a:pt x="98976" y="1289520"/>
                    <a:pt x="103699" y="1259072"/>
                  </a:cubicBezTo>
                  <a:cubicBezTo>
                    <a:pt x="95905" y="1268278"/>
                    <a:pt x="91890" y="1272762"/>
                    <a:pt x="85041" y="1283383"/>
                  </a:cubicBezTo>
                  <a:lnTo>
                    <a:pt x="68273" y="1306278"/>
                  </a:lnTo>
                  <a:cubicBezTo>
                    <a:pt x="67564" y="1306986"/>
                    <a:pt x="65439" y="1307458"/>
                    <a:pt x="64730" y="1309346"/>
                  </a:cubicBezTo>
                  <a:cubicBezTo>
                    <a:pt x="64258" y="1311470"/>
                    <a:pt x="62605" y="1311470"/>
                    <a:pt x="61424" y="1312415"/>
                  </a:cubicBezTo>
                  <a:cubicBezTo>
                    <a:pt x="65911" y="1248687"/>
                    <a:pt x="119995" y="1226501"/>
                    <a:pt x="126372" y="1203606"/>
                  </a:cubicBezTo>
                  <a:cubicBezTo>
                    <a:pt x="79373" y="1203134"/>
                    <a:pt x="50088" y="1300141"/>
                    <a:pt x="44419" y="1308638"/>
                  </a:cubicBezTo>
                  <a:cubicBezTo>
                    <a:pt x="43711" y="1309582"/>
                    <a:pt x="42058" y="1311234"/>
                    <a:pt x="41585" y="1312179"/>
                  </a:cubicBezTo>
                  <a:cubicBezTo>
                    <a:pt x="40877" y="1312887"/>
                    <a:pt x="38515" y="1313123"/>
                    <a:pt x="38043" y="1315247"/>
                  </a:cubicBezTo>
                  <a:cubicBezTo>
                    <a:pt x="37334" y="1317607"/>
                    <a:pt x="35681" y="1317607"/>
                    <a:pt x="34264" y="1318551"/>
                  </a:cubicBezTo>
                  <a:cubicBezTo>
                    <a:pt x="25998" y="1288812"/>
                    <a:pt x="40641" y="1243967"/>
                    <a:pt x="56937" y="1218476"/>
                  </a:cubicBezTo>
                  <a:cubicBezTo>
                    <a:pt x="83152" y="1177643"/>
                    <a:pt x="107242" y="1191333"/>
                    <a:pt x="145974" y="1196761"/>
                  </a:cubicBezTo>
                  <a:cubicBezTo>
                    <a:pt x="156366" y="1173867"/>
                    <a:pt x="141487" y="1182128"/>
                    <a:pt x="162270" y="1174339"/>
                  </a:cubicBezTo>
                  <a:close/>
                  <a:moveTo>
                    <a:pt x="1150187" y="1212103"/>
                  </a:moveTo>
                  <a:cubicBezTo>
                    <a:pt x="1151132" y="1213047"/>
                    <a:pt x="1152549" y="1214463"/>
                    <a:pt x="1153258" y="1214935"/>
                  </a:cubicBezTo>
                  <a:lnTo>
                    <a:pt x="1159634" y="1218948"/>
                  </a:lnTo>
                  <a:cubicBezTo>
                    <a:pt x="1178292" y="1225557"/>
                    <a:pt x="1157509" y="1218004"/>
                    <a:pt x="1179001" y="1219184"/>
                  </a:cubicBezTo>
                  <a:cubicBezTo>
                    <a:pt x="1242768" y="1222724"/>
                    <a:pt x="1211593" y="1370713"/>
                    <a:pt x="1111927" y="1386763"/>
                  </a:cubicBezTo>
                  <a:cubicBezTo>
                    <a:pt x="980850" y="1407533"/>
                    <a:pt x="1008483" y="1240426"/>
                    <a:pt x="1099174" y="1210215"/>
                  </a:cubicBezTo>
                  <a:cubicBezTo>
                    <a:pt x="1102953" y="1224377"/>
                    <a:pt x="1099646" y="1213991"/>
                    <a:pt x="1104133" y="1223196"/>
                  </a:cubicBezTo>
                  <a:lnTo>
                    <a:pt x="1110510" y="1231693"/>
                  </a:lnTo>
                  <a:cubicBezTo>
                    <a:pt x="1081224" y="1245147"/>
                    <a:pt x="1013442" y="1300141"/>
                    <a:pt x="1042020" y="1337433"/>
                  </a:cubicBezTo>
                  <a:cubicBezTo>
                    <a:pt x="1060913" y="1307694"/>
                    <a:pt x="1035170" y="1303918"/>
                    <a:pt x="1087837" y="1264029"/>
                  </a:cubicBezTo>
                  <a:cubicBezTo>
                    <a:pt x="1101535" y="1253644"/>
                    <a:pt x="1105787" y="1249631"/>
                    <a:pt x="1125625" y="1241134"/>
                  </a:cubicBezTo>
                  <a:cubicBezTo>
                    <a:pt x="1156800" y="1227445"/>
                    <a:pt x="1134836" y="1243495"/>
                    <a:pt x="1150187" y="1212103"/>
                  </a:cubicBezTo>
                  <a:close/>
                  <a:moveTo>
                    <a:pt x="1135072" y="1174811"/>
                  </a:moveTo>
                  <a:cubicBezTo>
                    <a:pt x="1107676" y="1190861"/>
                    <a:pt x="1035643" y="1204550"/>
                    <a:pt x="1008955" y="1282439"/>
                  </a:cubicBezTo>
                  <a:cubicBezTo>
                    <a:pt x="963373" y="1415322"/>
                    <a:pt x="1100118" y="1442229"/>
                    <a:pt x="1175222" y="1378502"/>
                  </a:cubicBezTo>
                  <a:cubicBezTo>
                    <a:pt x="1212774" y="1346639"/>
                    <a:pt x="1251034" y="1271346"/>
                    <a:pt x="1216080" y="1223668"/>
                  </a:cubicBezTo>
                  <a:cubicBezTo>
                    <a:pt x="1193880" y="1192985"/>
                    <a:pt x="1205924" y="1196289"/>
                    <a:pt x="1194588" y="1185432"/>
                  </a:cubicBezTo>
                  <a:cubicBezTo>
                    <a:pt x="1182779" y="1173867"/>
                    <a:pt x="1178764" y="1183308"/>
                    <a:pt x="1154202" y="1169382"/>
                  </a:cubicBezTo>
                  <a:lnTo>
                    <a:pt x="1168845" y="857355"/>
                  </a:lnTo>
                  <a:cubicBezTo>
                    <a:pt x="1175222" y="809205"/>
                    <a:pt x="1165539" y="800472"/>
                    <a:pt x="1164358" y="756335"/>
                  </a:cubicBezTo>
                  <a:lnTo>
                    <a:pt x="1186322" y="739813"/>
                  </a:lnTo>
                  <a:cubicBezTo>
                    <a:pt x="1187031" y="682931"/>
                    <a:pt x="1180890" y="716446"/>
                    <a:pt x="1080044" y="720223"/>
                  </a:cubicBezTo>
                  <a:cubicBezTo>
                    <a:pt x="1029975" y="722111"/>
                    <a:pt x="973529" y="719043"/>
                    <a:pt x="922279" y="719515"/>
                  </a:cubicBezTo>
                  <a:cubicBezTo>
                    <a:pt x="830644" y="720223"/>
                    <a:pt x="714210" y="743117"/>
                    <a:pt x="619031" y="727540"/>
                  </a:cubicBezTo>
                  <a:cubicBezTo>
                    <a:pt x="594233" y="647999"/>
                    <a:pt x="647845" y="472631"/>
                    <a:pt x="649262" y="374679"/>
                  </a:cubicBezTo>
                  <a:cubicBezTo>
                    <a:pt x="745621" y="359338"/>
                    <a:pt x="809624" y="282393"/>
                    <a:pt x="813403" y="185622"/>
                  </a:cubicBezTo>
                  <a:cubicBezTo>
                    <a:pt x="817654" y="79646"/>
                    <a:pt x="703582" y="-43560"/>
                    <a:pt x="583133" y="15210"/>
                  </a:cubicBezTo>
                  <a:cubicBezTo>
                    <a:pt x="483231" y="63832"/>
                    <a:pt x="414741" y="229995"/>
                    <a:pt x="477563" y="298679"/>
                  </a:cubicBezTo>
                  <a:cubicBezTo>
                    <a:pt x="502834" y="326530"/>
                    <a:pt x="548888" y="346828"/>
                    <a:pt x="598484" y="352493"/>
                  </a:cubicBezTo>
                  <a:lnTo>
                    <a:pt x="591635" y="538718"/>
                  </a:lnTo>
                  <a:cubicBezTo>
                    <a:pt x="588565" y="603862"/>
                    <a:pt x="599193" y="644222"/>
                    <a:pt x="586203" y="681042"/>
                  </a:cubicBezTo>
                  <a:cubicBezTo>
                    <a:pt x="579354" y="700161"/>
                    <a:pt x="586203" y="692608"/>
                    <a:pt x="584550" y="717391"/>
                  </a:cubicBezTo>
                  <a:cubicBezTo>
                    <a:pt x="560696" y="717391"/>
                    <a:pt x="539677" y="717863"/>
                    <a:pt x="516059" y="720931"/>
                  </a:cubicBezTo>
                  <a:cubicBezTo>
                    <a:pt x="429856" y="732968"/>
                    <a:pt x="220369" y="728956"/>
                    <a:pt x="123774" y="747130"/>
                  </a:cubicBezTo>
                  <a:lnTo>
                    <a:pt x="80554" y="754211"/>
                  </a:lnTo>
                  <a:cubicBezTo>
                    <a:pt x="46781" y="761764"/>
                    <a:pt x="81735" y="801180"/>
                    <a:pt x="75358" y="843429"/>
                  </a:cubicBezTo>
                  <a:cubicBezTo>
                    <a:pt x="70162" y="876945"/>
                    <a:pt x="61896" y="844609"/>
                    <a:pt x="68982" y="880957"/>
                  </a:cubicBezTo>
                  <a:cubicBezTo>
                    <a:pt x="72052" y="896299"/>
                    <a:pt x="74177" y="905504"/>
                    <a:pt x="74886" y="924622"/>
                  </a:cubicBezTo>
                  <a:cubicBezTo>
                    <a:pt x="77248" y="989766"/>
                    <a:pt x="77956" y="1066474"/>
                    <a:pt x="73705" y="1131382"/>
                  </a:cubicBezTo>
                  <a:cubicBezTo>
                    <a:pt x="47962" y="1169382"/>
                    <a:pt x="727" y="1193693"/>
                    <a:pt x="19" y="1267333"/>
                  </a:cubicBezTo>
                  <a:cubicBezTo>
                    <a:pt x="-454" y="1301085"/>
                    <a:pt x="8049" y="1330353"/>
                    <a:pt x="26706" y="1346875"/>
                  </a:cubicBezTo>
                  <a:cubicBezTo>
                    <a:pt x="68982" y="1384639"/>
                    <a:pt x="179275" y="1401633"/>
                    <a:pt x="208324" y="1271818"/>
                  </a:cubicBezTo>
                  <a:cubicBezTo>
                    <a:pt x="221786" y="1212103"/>
                    <a:pt x="198877" y="1145071"/>
                    <a:pt x="137708" y="1159233"/>
                  </a:cubicBezTo>
                  <a:cubicBezTo>
                    <a:pt x="129206" y="1132326"/>
                    <a:pt x="124246" y="1139407"/>
                    <a:pt x="100629" y="1131618"/>
                  </a:cubicBezTo>
                  <a:cubicBezTo>
                    <a:pt x="101810" y="1102115"/>
                    <a:pt x="106769" y="1083468"/>
                    <a:pt x="108895" y="1053965"/>
                  </a:cubicBezTo>
                  <a:cubicBezTo>
                    <a:pt x="111021" y="1026822"/>
                    <a:pt x="104644" y="997083"/>
                    <a:pt x="105116" y="962859"/>
                  </a:cubicBezTo>
                  <a:cubicBezTo>
                    <a:pt x="106061" y="904560"/>
                    <a:pt x="96850" y="830920"/>
                    <a:pt x="107006" y="783478"/>
                  </a:cubicBezTo>
                  <a:cubicBezTo>
                    <a:pt x="147864" y="779230"/>
                    <a:pt x="187069" y="786782"/>
                    <a:pt x="228871" y="779702"/>
                  </a:cubicBezTo>
                  <a:cubicBezTo>
                    <a:pt x="385219" y="753267"/>
                    <a:pt x="346014" y="771441"/>
                    <a:pt x="465046" y="763888"/>
                  </a:cubicBezTo>
                  <a:cubicBezTo>
                    <a:pt x="502597" y="761528"/>
                    <a:pt x="540622" y="753975"/>
                    <a:pt x="579590" y="756099"/>
                  </a:cubicBezTo>
                  <a:cubicBezTo>
                    <a:pt x="581716" y="783478"/>
                    <a:pt x="580771" y="805665"/>
                    <a:pt x="585731" y="838944"/>
                  </a:cubicBezTo>
                  <a:cubicBezTo>
                    <a:pt x="590454" y="868448"/>
                    <a:pt x="589037" y="900075"/>
                    <a:pt x="587620" y="930051"/>
                  </a:cubicBezTo>
                  <a:cubicBezTo>
                    <a:pt x="586439" y="955778"/>
                    <a:pt x="578409" y="1071195"/>
                    <a:pt x="586676" y="1086773"/>
                  </a:cubicBezTo>
                  <a:lnTo>
                    <a:pt x="597776" y="1099754"/>
                  </a:lnTo>
                  <a:cubicBezTo>
                    <a:pt x="583605" y="1102351"/>
                    <a:pt x="582897" y="1104711"/>
                    <a:pt x="573686" y="1109431"/>
                  </a:cubicBezTo>
                  <a:cubicBezTo>
                    <a:pt x="542511" y="1125481"/>
                    <a:pt x="556681" y="1112264"/>
                    <a:pt x="546290" y="1135866"/>
                  </a:cubicBezTo>
                  <a:cubicBezTo>
                    <a:pt x="538496" y="1153568"/>
                    <a:pt x="539677" y="1144599"/>
                    <a:pt x="528340" y="1161357"/>
                  </a:cubicBezTo>
                  <a:cubicBezTo>
                    <a:pt x="501653" y="1201246"/>
                    <a:pt x="462448" y="1297309"/>
                    <a:pt x="492678" y="1343570"/>
                  </a:cubicBezTo>
                  <a:cubicBezTo>
                    <a:pt x="513698" y="1375670"/>
                    <a:pt x="583133" y="1395496"/>
                    <a:pt x="625172" y="1371893"/>
                  </a:cubicBezTo>
                  <a:cubicBezTo>
                    <a:pt x="709014" y="1324924"/>
                    <a:pt x="754595" y="1211159"/>
                    <a:pt x="690356" y="1134686"/>
                  </a:cubicBezTo>
                  <a:cubicBezTo>
                    <a:pt x="675477" y="1117220"/>
                    <a:pt x="672171" y="1122177"/>
                    <a:pt x="653513" y="1112736"/>
                  </a:cubicBezTo>
                  <a:lnTo>
                    <a:pt x="617614" y="1087717"/>
                  </a:lnTo>
                  <a:cubicBezTo>
                    <a:pt x="615725" y="1066711"/>
                    <a:pt x="624463" y="1025170"/>
                    <a:pt x="625172" y="1005107"/>
                  </a:cubicBezTo>
                  <a:cubicBezTo>
                    <a:pt x="625880" y="986697"/>
                    <a:pt x="620685" y="993070"/>
                    <a:pt x="618323" y="973480"/>
                  </a:cubicBezTo>
                  <a:lnTo>
                    <a:pt x="613127" y="843193"/>
                  </a:lnTo>
                  <a:cubicBezTo>
                    <a:pt x="613363" y="813454"/>
                    <a:pt x="611474" y="787255"/>
                    <a:pt x="613363" y="757043"/>
                  </a:cubicBezTo>
                  <a:cubicBezTo>
                    <a:pt x="652804" y="751614"/>
                    <a:pt x="702401" y="755627"/>
                    <a:pt x="743023" y="754211"/>
                  </a:cubicBezTo>
                  <a:cubicBezTo>
                    <a:pt x="785534" y="753031"/>
                    <a:pt x="825212" y="747130"/>
                    <a:pt x="867959" y="747130"/>
                  </a:cubicBezTo>
                  <a:cubicBezTo>
                    <a:pt x="955344" y="747602"/>
                    <a:pt x="1045326" y="751850"/>
                    <a:pt x="1132002" y="747838"/>
                  </a:cubicBezTo>
                  <a:cubicBezTo>
                    <a:pt x="1129640" y="779938"/>
                    <a:pt x="1139087" y="819590"/>
                    <a:pt x="1141213" y="853814"/>
                  </a:cubicBezTo>
                  <a:cubicBezTo>
                    <a:pt x="1143574" y="890162"/>
                    <a:pt x="1141921" y="926510"/>
                    <a:pt x="1141449" y="962859"/>
                  </a:cubicBezTo>
                  <a:cubicBezTo>
                    <a:pt x="1140268" y="1033431"/>
                    <a:pt x="1139796" y="1105655"/>
                    <a:pt x="1135072" y="117481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9414B61A-9072-3849-89BC-0E34BC023B97}"/>
                </a:ext>
              </a:extLst>
            </p:cNvPr>
            <p:cNvSpPr/>
            <p:nvPr/>
          </p:nvSpPr>
          <p:spPr>
            <a:xfrm>
              <a:off x="7090197" y="2118412"/>
              <a:ext cx="60332" cy="105198"/>
            </a:xfrm>
            <a:custGeom>
              <a:avLst/>
              <a:gdLst>
                <a:gd name="connsiteX0" fmla="*/ 50638 w 60332"/>
                <a:gd name="connsiteY0" fmla="*/ 28489 h 105198"/>
                <a:gd name="connsiteX1" fmla="*/ 9543 w 60332"/>
                <a:gd name="connsiteY1" fmla="*/ 1110 h 105198"/>
                <a:gd name="connsiteX2" fmla="*/ 96 w 60332"/>
                <a:gd name="connsiteY2" fmla="*/ 13620 h 105198"/>
                <a:gd name="connsiteX3" fmla="*/ 35050 w 60332"/>
                <a:gd name="connsiteY3" fmla="*/ 49968 h 105198"/>
                <a:gd name="connsiteX4" fmla="*/ 44025 w 60332"/>
                <a:gd name="connsiteY4" fmla="*/ 105198 h 105198"/>
                <a:gd name="connsiteX5" fmla="*/ 60321 w 60332"/>
                <a:gd name="connsiteY5" fmla="*/ 67906 h 105198"/>
                <a:gd name="connsiteX6" fmla="*/ 50638 w 60332"/>
                <a:gd name="connsiteY6" fmla="*/ 28489 h 10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332" h="105198">
                  <a:moveTo>
                    <a:pt x="50638" y="28489"/>
                  </a:moveTo>
                  <a:cubicBezTo>
                    <a:pt x="43789" y="17396"/>
                    <a:pt x="23478" y="-5263"/>
                    <a:pt x="9543" y="1110"/>
                  </a:cubicBezTo>
                  <a:cubicBezTo>
                    <a:pt x="-8406" y="9135"/>
                    <a:pt x="5528" y="402"/>
                    <a:pt x="96" y="13620"/>
                  </a:cubicBezTo>
                  <a:cubicBezTo>
                    <a:pt x="10488" y="33446"/>
                    <a:pt x="25131" y="25893"/>
                    <a:pt x="35050" y="49968"/>
                  </a:cubicBezTo>
                  <a:cubicBezTo>
                    <a:pt x="44261" y="72626"/>
                    <a:pt x="32925" y="86552"/>
                    <a:pt x="44025" y="105198"/>
                  </a:cubicBezTo>
                  <a:cubicBezTo>
                    <a:pt x="57251" y="97173"/>
                    <a:pt x="60085" y="90800"/>
                    <a:pt x="60321" y="67906"/>
                  </a:cubicBezTo>
                  <a:cubicBezTo>
                    <a:pt x="60557" y="51620"/>
                    <a:pt x="57251" y="39583"/>
                    <a:pt x="50638" y="2848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2BA3F00B-F620-D04C-9B52-1F973493F3FF}"/>
                </a:ext>
              </a:extLst>
            </p:cNvPr>
            <p:cNvSpPr/>
            <p:nvPr/>
          </p:nvSpPr>
          <p:spPr>
            <a:xfrm>
              <a:off x="6960352" y="2149589"/>
              <a:ext cx="59089" cy="99747"/>
            </a:xfrm>
            <a:custGeom>
              <a:avLst/>
              <a:gdLst>
                <a:gd name="connsiteX0" fmla="*/ 59089 w 59089"/>
                <a:gd name="connsiteY0" fmla="*/ 4156 h 99747"/>
                <a:gd name="connsiteX1" fmla="*/ 10910 w 59089"/>
                <a:gd name="connsiteY1" fmla="*/ 99747 h 99747"/>
                <a:gd name="connsiteX2" fmla="*/ 23663 w 59089"/>
                <a:gd name="connsiteY2" fmla="*/ 44989 h 99747"/>
                <a:gd name="connsiteX3" fmla="*/ 59089 w 59089"/>
                <a:gd name="connsiteY3" fmla="*/ 4156 h 99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089" h="99747">
                  <a:moveTo>
                    <a:pt x="59089" y="4156"/>
                  </a:moveTo>
                  <a:cubicBezTo>
                    <a:pt x="17286" y="-20627"/>
                    <a:pt x="-18848" y="72368"/>
                    <a:pt x="10910" y="99747"/>
                  </a:cubicBezTo>
                  <a:cubicBezTo>
                    <a:pt x="27914" y="83225"/>
                    <a:pt x="15397" y="75672"/>
                    <a:pt x="23663" y="44989"/>
                  </a:cubicBezTo>
                  <a:cubicBezTo>
                    <a:pt x="34763" y="2268"/>
                    <a:pt x="46336" y="28467"/>
                    <a:pt x="59089" y="415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3A883147-9830-AB46-A72B-401515D5D901}"/>
                </a:ext>
              </a:extLst>
            </p:cNvPr>
            <p:cNvSpPr/>
            <p:nvPr/>
          </p:nvSpPr>
          <p:spPr>
            <a:xfrm>
              <a:off x="7487538" y="3287855"/>
              <a:ext cx="62830" cy="88510"/>
            </a:xfrm>
            <a:custGeom>
              <a:avLst/>
              <a:gdLst>
                <a:gd name="connsiteX0" fmla="*/ 62822 w 62830"/>
                <a:gd name="connsiteY0" fmla="*/ 0 h 88510"/>
                <a:gd name="connsiteX1" fmla="*/ 28341 w 62830"/>
                <a:gd name="connsiteY1" fmla="*/ 40361 h 88510"/>
                <a:gd name="connsiteX2" fmla="*/ 0 w 62830"/>
                <a:gd name="connsiteY2" fmla="*/ 88510 h 88510"/>
                <a:gd name="connsiteX3" fmla="*/ 62822 w 62830"/>
                <a:gd name="connsiteY3" fmla="*/ 0 h 8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830" h="88510">
                  <a:moveTo>
                    <a:pt x="62822" y="0"/>
                  </a:moveTo>
                  <a:cubicBezTo>
                    <a:pt x="44637" y="2832"/>
                    <a:pt x="39677" y="21478"/>
                    <a:pt x="28341" y="40361"/>
                  </a:cubicBezTo>
                  <a:cubicBezTo>
                    <a:pt x="19130" y="55938"/>
                    <a:pt x="6613" y="74112"/>
                    <a:pt x="0" y="88510"/>
                  </a:cubicBezTo>
                  <a:cubicBezTo>
                    <a:pt x="20075" y="83082"/>
                    <a:pt x="63531" y="18410"/>
                    <a:pt x="62822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9B8337B0-699D-154E-B91C-4211DAF5E245}"/>
                </a:ext>
              </a:extLst>
            </p:cNvPr>
            <p:cNvSpPr/>
            <p:nvPr/>
          </p:nvSpPr>
          <p:spPr>
            <a:xfrm>
              <a:off x="7118907" y="2229510"/>
              <a:ext cx="24534" cy="30683"/>
            </a:xfrm>
            <a:custGeom>
              <a:avLst/>
              <a:gdLst>
                <a:gd name="connsiteX0" fmla="*/ 20983 w 24534"/>
                <a:gd name="connsiteY0" fmla="*/ 0 h 30683"/>
                <a:gd name="connsiteX1" fmla="*/ 2561 w 24534"/>
                <a:gd name="connsiteY1" fmla="*/ 9441 h 30683"/>
                <a:gd name="connsiteX2" fmla="*/ 6340 w 24534"/>
                <a:gd name="connsiteY2" fmla="*/ 30684 h 30683"/>
                <a:gd name="connsiteX3" fmla="*/ 20983 w 24534"/>
                <a:gd name="connsiteY3" fmla="*/ 0 h 30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534" h="30683">
                  <a:moveTo>
                    <a:pt x="20983" y="0"/>
                  </a:moveTo>
                  <a:cubicBezTo>
                    <a:pt x="8702" y="2360"/>
                    <a:pt x="8466" y="-1416"/>
                    <a:pt x="2561" y="9441"/>
                  </a:cubicBezTo>
                  <a:cubicBezTo>
                    <a:pt x="-3579" y="21006"/>
                    <a:pt x="2797" y="25019"/>
                    <a:pt x="6340" y="30684"/>
                  </a:cubicBezTo>
                  <a:cubicBezTo>
                    <a:pt x="25706" y="24075"/>
                    <a:pt x="27832" y="19354"/>
                    <a:pt x="2098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4CD348B4-6891-3840-9350-D9FFB61732B1}"/>
                </a:ext>
              </a:extLst>
            </p:cNvPr>
            <p:cNvSpPr/>
            <p:nvPr/>
          </p:nvSpPr>
          <p:spPr>
            <a:xfrm>
              <a:off x="7015812" y="2238604"/>
              <a:ext cx="22286" cy="24422"/>
            </a:xfrm>
            <a:custGeom>
              <a:avLst/>
              <a:gdLst>
                <a:gd name="connsiteX0" fmla="*/ 22286 w 22286"/>
                <a:gd name="connsiteY0" fmla="*/ 5777 h 24422"/>
                <a:gd name="connsiteX1" fmla="*/ 4337 w 22286"/>
                <a:gd name="connsiteY1" fmla="*/ 24423 h 24422"/>
                <a:gd name="connsiteX2" fmla="*/ 22286 w 22286"/>
                <a:gd name="connsiteY2" fmla="*/ 5777 h 24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286" h="24422">
                  <a:moveTo>
                    <a:pt x="22286" y="5777"/>
                  </a:moveTo>
                  <a:cubicBezTo>
                    <a:pt x="1975" y="-9329"/>
                    <a:pt x="-5582" y="8137"/>
                    <a:pt x="4337" y="24423"/>
                  </a:cubicBezTo>
                  <a:cubicBezTo>
                    <a:pt x="19925" y="16634"/>
                    <a:pt x="20633" y="6721"/>
                    <a:pt x="22286" y="5777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60" name="Gráfico 626">
            <a:extLst>
              <a:ext uri="{FF2B5EF4-FFF2-40B4-BE49-F238E27FC236}">
                <a16:creationId xmlns:a16="http://schemas.microsoft.com/office/drawing/2014/main" id="{94638D0A-72DE-6B40-92A7-9CE9D2385EF4}"/>
              </a:ext>
            </a:extLst>
          </p:cNvPr>
          <p:cNvGrpSpPr/>
          <p:nvPr/>
        </p:nvGrpSpPr>
        <p:grpSpPr>
          <a:xfrm>
            <a:off x="423486" y="4340904"/>
            <a:ext cx="741926" cy="744435"/>
            <a:chOff x="3873014" y="5223495"/>
            <a:chExt cx="1314265" cy="1318708"/>
          </a:xfrm>
          <a:solidFill>
            <a:srgbClr val="262626"/>
          </a:solidFill>
        </p:grpSpPr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95AC82CE-26F5-EB43-90EB-CFFD0C910022}"/>
                </a:ext>
              </a:extLst>
            </p:cNvPr>
            <p:cNvSpPr/>
            <p:nvPr/>
          </p:nvSpPr>
          <p:spPr>
            <a:xfrm>
              <a:off x="3873014" y="5223495"/>
              <a:ext cx="1314265" cy="1318708"/>
            </a:xfrm>
            <a:custGeom>
              <a:avLst/>
              <a:gdLst>
                <a:gd name="connsiteX0" fmla="*/ 790825 w 1314265"/>
                <a:gd name="connsiteY0" fmla="*/ 634458 h 1318708"/>
                <a:gd name="connsiteX1" fmla="*/ 783268 w 1314265"/>
                <a:gd name="connsiteY1" fmla="*/ 603303 h 1318708"/>
                <a:gd name="connsiteX2" fmla="*/ 753510 w 1314265"/>
                <a:gd name="connsiteY2" fmla="*/ 691105 h 1318708"/>
                <a:gd name="connsiteX3" fmla="*/ 735560 w 1314265"/>
                <a:gd name="connsiteY3" fmla="*/ 719428 h 1318708"/>
                <a:gd name="connsiteX4" fmla="*/ 746661 w 1314265"/>
                <a:gd name="connsiteY4" fmla="*/ 680247 h 1318708"/>
                <a:gd name="connsiteX5" fmla="*/ 723043 w 1314265"/>
                <a:gd name="connsiteY5" fmla="*/ 705266 h 1318708"/>
                <a:gd name="connsiteX6" fmla="*/ 711471 w 1314265"/>
                <a:gd name="connsiteY6" fmla="*/ 744683 h 1318708"/>
                <a:gd name="connsiteX7" fmla="*/ 736741 w 1314265"/>
                <a:gd name="connsiteY7" fmla="*/ 723204 h 1318708"/>
                <a:gd name="connsiteX8" fmla="*/ 747369 w 1314265"/>
                <a:gd name="connsiteY8" fmla="*/ 732645 h 1318708"/>
                <a:gd name="connsiteX9" fmla="*/ 678170 w 1314265"/>
                <a:gd name="connsiteY9" fmla="*/ 815727 h 1318708"/>
                <a:gd name="connsiteX10" fmla="*/ 656206 w 1314265"/>
                <a:gd name="connsiteY10" fmla="*/ 839330 h 1318708"/>
                <a:gd name="connsiteX11" fmla="*/ 589369 w 1314265"/>
                <a:gd name="connsiteY11" fmla="*/ 870957 h 1318708"/>
                <a:gd name="connsiteX12" fmla="*/ 512612 w 1314265"/>
                <a:gd name="connsiteY12" fmla="*/ 890783 h 1318708"/>
                <a:gd name="connsiteX13" fmla="*/ 343983 w 1314265"/>
                <a:gd name="connsiteY13" fmla="*/ 902821 h 1318708"/>
                <a:gd name="connsiteX14" fmla="*/ 195902 w 1314265"/>
                <a:gd name="connsiteY14" fmla="*/ 846646 h 1318708"/>
                <a:gd name="connsiteX15" fmla="*/ 175591 w 1314265"/>
                <a:gd name="connsiteY15" fmla="*/ 832249 h 1318708"/>
                <a:gd name="connsiteX16" fmla="*/ 167797 w 1314265"/>
                <a:gd name="connsiteY16" fmla="*/ 824932 h 1318708"/>
                <a:gd name="connsiteX17" fmla="*/ 117729 w 1314265"/>
                <a:gd name="connsiteY17" fmla="*/ 775366 h 1318708"/>
                <a:gd name="connsiteX18" fmla="*/ 28218 w 1314265"/>
                <a:gd name="connsiteY18" fmla="*/ 524942 h 1318708"/>
                <a:gd name="connsiteX19" fmla="*/ 132844 w 1314265"/>
                <a:gd name="connsiteY19" fmla="*/ 220467 h 1318708"/>
                <a:gd name="connsiteX20" fmla="*/ 137095 w 1314265"/>
                <a:gd name="connsiteY20" fmla="*/ 214802 h 1318708"/>
                <a:gd name="connsiteX21" fmla="*/ 141110 w 1314265"/>
                <a:gd name="connsiteY21" fmla="*/ 208901 h 1318708"/>
                <a:gd name="connsiteX22" fmla="*/ 296512 w 1314265"/>
                <a:gd name="connsiteY22" fmla="*/ 75310 h 1318708"/>
                <a:gd name="connsiteX23" fmla="*/ 447664 w 1314265"/>
                <a:gd name="connsiteY23" fmla="*/ 21496 h 1318708"/>
                <a:gd name="connsiteX24" fmla="*/ 804051 w 1314265"/>
                <a:gd name="connsiteY24" fmla="*/ 279710 h 1318708"/>
                <a:gd name="connsiteX25" fmla="*/ 790825 w 1314265"/>
                <a:gd name="connsiteY25" fmla="*/ 634458 h 1318708"/>
                <a:gd name="connsiteX26" fmla="*/ 120090 w 1314265"/>
                <a:gd name="connsiteY26" fmla="*/ 261063 h 1318708"/>
                <a:gd name="connsiteX27" fmla="*/ 157878 w 1314265"/>
                <a:gd name="connsiteY27" fmla="*/ 215746 h 1318708"/>
                <a:gd name="connsiteX28" fmla="*/ 243846 w 1314265"/>
                <a:gd name="connsiteY28" fmla="*/ 132429 h 1318708"/>
                <a:gd name="connsiteX29" fmla="*/ 267463 w 1314265"/>
                <a:gd name="connsiteY29" fmla="*/ 115907 h 1318708"/>
                <a:gd name="connsiteX30" fmla="*/ 292261 w 1314265"/>
                <a:gd name="connsiteY30" fmla="*/ 97261 h 1318708"/>
                <a:gd name="connsiteX31" fmla="*/ 154336 w 1314265"/>
                <a:gd name="connsiteY31" fmla="*/ 207249 h 1318708"/>
                <a:gd name="connsiteX32" fmla="*/ 151974 w 1314265"/>
                <a:gd name="connsiteY32" fmla="*/ 209846 h 1318708"/>
                <a:gd name="connsiteX33" fmla="*/ 135442 w 1314265"/>
                <a:gd name="connsiteY33" fmla="*/ 232976 h 1318708"/>
                <a:gd name="connsiteX34" fmla="*/ 120090 w 1314265"/>
                <a:gd name="connsiteY34" fmla="*/ 261063 h 1318708"/>
                <a:gd name="connsiteX35" fmla="*/ 810428 w 1314265"/>
                <a:gd name="connsiteY35" fmla="*/ 759316 h 1318708"/>
                <a:gd name="connsiteX36" fmla="*/ 784685 w 1314265"/>
                <a:gd name="connsiteY36" fmla="*/ 816907 h 1318708"/>
                <a:gd name="connsiteX37" fmla="*/ 768861 w 1314265"/>
                <a:gd name="connsiteY37" fmla="*/ 840746 h 1318708"/>
                <a:gd name="connsiteX38" fmla="*/ 748078 w 1314265"/>
                <a:gd name="connsiteY38" fmla="*/ 866237 h 1318708"/>
                <a:gd name="connsiteX39" fmla="*/ 771695 w 1314265"/>
                <a:gd name="connsiteY39" fmla="*/ 804162 h 1318708"/>
                <a:gd name="connsiteX40" fmla="*/ 810428 w 1314265"/>
                <a:gd name="connsiteY40" fmla="*/ 759316 h 1318708"/>
                <a:gd name="connsiteX41" fmla="*/ 1185000 w 1314265"/>
                <a:gd name="connsiteY41" fmla="*/ 1027679 h 1318708"/>
                <a:gd name="connsiteX42" fmla="*/ 1287027 w 1314265"/>
                <a:gd name="connsiteY42" fmla="*/ 1214376 h 1318708"/>
                <a:gd name="connsiteX43" fmla="*/ 1094073 w 1314265"/>
                <a:gd name="connsiteY43" fmla="*/ 1267483 h 1318708"/>
                <a:gd name="connsiteX44" fmla="*/ 950715 w 1314265"/>
                <a:gd name="connsiteY44" fmla="*/ 1106748 h 1318708"/>
                <a:gd name="connsiteX45" fmla="*/ 854120 w 1314265"/>
                <a:gd name="connsiteY45" fmla="*/ 972449 h 1318708"/>
                <a:gd name="connsiteX46" fmla="*/ 862858 w 1314265"/>
                <a:gd name="connsiteY46" fmla="*/ 915566 h 1318708"/>
                <a:gd name="connsiteX47" fmla="*/ 848452 w 1314265"/>
                <a:gd name="connsiteY47" fmla="*/ 950262 h 1318708"/>
                <a:gd name="connsiteX48" fmla="*/ 841130 w 1314265"/>
                <a:gd name="connsiteY48" fmla="*/ 959467 h 1318708"/>
                <a:gd name="connsiteX49" fmla="*/ 839005 w 1314265"/>
                <a:gd name="connsiteY49" fmla="*/ 955691 h 1318708"/>
                <a:gd name="connsiteX50" fmla="*/ 837352 w 1314265"/>
                <a:gd name="connsiteY50" fmla="*/ 951442 h 1318708"/>
                <a:gd name="connsiteX51" fmla="*/ 834754 w 1314265"/>
                <a:gd name="connsiteY51" fmla="*/ 942709 h 1318708"/>
                <a:gd name="connsiteX52" fmla="*/ 840186 w 1314265"/>
                <a:gd name="connsiteY52" fmla="*/ 888895 h 1318708"/>
                <a:gd name="connsiteX53" fmla="*/ 808774 w 1314265"/>
                <a:gd name="connsiteY53" fmla="*/ 926187 h 1318708"/>
                <a:gd name="connsiteX54" fmla="*/ 803106 w 1314265"/>
                <a:gd name="connsiteY54" fmla="*/ 870485 h 1318708"/>
                <a:gd name="connsiteX55" fmla="*/ 827905 w 1314265"/>
                <a:gd name="connsiteY55" fmla="*/ 821864 h 1318708"/>
                <a:gd name="connsiteX56" fmla="*/ 799564 w 1314265"/>
                <a:gd name="connsiteY56" fmla="*/ 851367 h 1318708"/>
                <a:gd name="connsiteX57" fmla="*/ 771459 w 1314265"/>
                <a:gd name="connsiteY57" fmla="*/ 888659 h 1318708"/>
                <a:gd name="connsiteX58" fmla="*/ 826015 w 1314265"/>
                <a:gd name="connsiteY58" fmla="*/ 776310 h 1318708"/>
                <a:gd name="connsiteX59" fmla="*/ 870652 w 1314265"/>
                <a:gd name="connsiteY59" fmla="*/ 808882 h 1318708"/>
                <a:gd name="connsiteX60" fmla="*/ 994407 w 1314265"/>
                <a:gd name="connsiteY60" fmla="*/ 903293 h 1318708"/>
                <a:gd name="connsiteX61" fmla="*/ 1169885 w 1314265"/>
                <a:gd name="connsiteY61" fmla="*/ 1017058 h 1318708"/>
                <a:gd name="connsiteX62" fmla="*/ 1164217 w 1314265"/>
                <a:gd name="connsiteY62" fmla="*/ 1022250 h 1318708"/>
                <a:gd name="connsiteX63" fmla="*/ 1148393 w 1314265"/>
                <a:gd name="connsiteY63" fmla="*/ 1065207 h 1318708"/>
                <a:gd name="connsiteX64" fmla="*/ 1125484 w 1314265"/>
                <a:gd name="connsiteY64" fmla="*/ 1112649 h 1318708"/>
                <a:gd name="connsiteX65" fmla="*/ 1070692 w 1314265"/>
                <a:gd name="connsiteY65" fmla="*/ 1181569 h 1318708"/>
                <a:gd name="connsiteX66" fmla="*/ 1185000 w 1314265"/>
                <a:gd name="connsiteY66" fmla="*/ 1027679 h 1318708"/>
                <a:gd name="connsiteX67" fmla="*/ 784921 w 1314265"/>
                <a:gd name="connsiteY67" fmla="*/ 714235 h 1318708"/>
                <a:gd name="connsiteX68" fmla="*/ 798855 w 1314265"/>
                <a:gd name="connsiteY68" fmla="*/ 677651 h 1318708"/>
                <a:gd name="connsiteX69" fmla="*/ 846326 w 1314265"/>
                <a:gd name="connsiteY69" fmla="*/ 369636 h 1318708"/>
                <a:gd name="connsiteX70" fmla="*/ 751384 w 1314265"/>
                <a:gd name="connsiteY70" fmla="*/ 151783 h 1318708"/>
                <a:gd name="connsiteX71" fmla="*/ 387440 w 1314265"/>
                <a:gd name="connsiteY71" fmla="*/ 7806 h 1318708"/>
                <a:gd name="connsiteX72" fmla="*/ 352958 w 1314265"/>
                <a:gd name="connsiteY72" fmla="*/ 23384 h 1318708"/>
                <a:gd name="connsiteX73" fmla="*/ 242429 w 1314265"/>
                <a:gd name="connsiteY73" fmla="*/ 71534 h 1318708"/>
                <a:gd name="connsiteX74" fmla="*/ 218575 w 1314265"/>
                <a:gd name="connsiteY74" fmla="*/ 97025 h 1318708"/>
                <a:gd name="connsiteX75" fmla="*/ 60574 w 1314265"/>
                <a:gd name="connsiteY75" fmla="*/ 302132 h 1318708"/>
                <a:gd name="connsiteX76" fmla="*/ 19244 w 1314265"/>
                <a:gd name="connsiteY76" fmla="*/ 414953 h 1318708"/>
                <a:gd name="connsiteX77" fmla="*/ 13576 w 1314265"/>
                <a:gd name="connsiteY77" fmla="*/ 646495 h 1318708"/>
                <a:gd name="connsiteX78" fmla="*/ 140401 w 1314265"/>
                <a:gd name="connsiteY78" fmla="*/ 832249 h 1318708"/>
                <a:gd name="connsiteX79" fmla="*/ 357209 w 1314265"/>
                <a:gd name="connsiteY79" fmla="*/ 928312 h 1318708"/>
                <a:gd name="connsiteX80" fmla="*/ 491829 w 1314265"/>
                <a:gd name="connsiteY80" fmla="*/ 916982 h 1318708"/>
                <a:gd name="connsiteX81" fmla="*/ 536229 w 1314265"/>
                <a:gd name="connsiteY81" fmla="*/ 904945 h 1318708"/>
                <a:gd name="connsiteX82" fmla="*/ 715013 w 1314265"/>
                <a:gd name="connsiteY82" fmla="*/ 865293 h 1318708"/>
                <a:gd name="connsiteX83" fmla="*/ 735797 w 1314265"/>
                <a:gd name="connsiteY83" fmla="*/ 883467 h 1318708"/>
                <a:gd name="connsiteX84" fmla="*/ 739812 w 1314265"/>
                <a:gd name="connsiteY84" fmla="*/ 885119 h 1318708"/>
                <a:gd name="connsiteX85" fmla="*/ 746188 w 1314265"/>
                <a:gd name="connsiteY85" fmla="*/ 913442 h 1318708"/>
                <a:gd name="connsiteX86" fmla="*/ 765791 w 1314265"/>
                <a:gd name="connsiteY86" fmla="*/ 904001 h 1318708"/>
                <a:gd name="connsiteX87" fmla="*/ 766972 w 1314265"/>
                <a:gd name="connsiteY87" fmla="*/ 942709 h 1318708"/>
                <a:gd name="connsiteX88" fmla="*/ 785393 w 1314265"/>
                <a:gd name="connsiteY88" fmla="*/ 929020 h 1318708"/>
                <a:gd name="connsiteX89" fmla="*/ 812317 w 1314265"/>
                <a:gd name="connsiteY89" fmla="*/ 961828 h 1318708"/>
                <a:gd name="connsiteX90" fmla="*/ 952368 w 1314265"/>
                <a:gd name="connsiteY90" fmla="*/ 1145221 h 1318708"/>
                <a:gd name="connsiteX91" fmla="*/ 1008578 w 1314265"/>
                <a:gd name="connsiteY91" fmla="*/ 1218389 h 1318708"/>
                <a:gd name="connsiteX92" fmla="*/ 1308283 w 1314265"/>
                <a:gd name="connsiteY92" fmla="*/ 1211544 h 1318708"/>
                <a:gd name="connsiteX93" fmla="*/ 1299308 w 1314265"/>
                <a:gd name="connsiteY93" fmla="*/ 1106512 h 1318708"/>
                <a:gd name="connsiteX94" fmla="*/ 1043532 w 1314265"/>
                <a:gd name="connsiteY94" fmla="*/ 909902 h 1318708"/>
                <a:gd name="connsiteX95" fmla="*/ 895687 w 1314265"/>
                <a:gd name="connsiteY95" fmla="*/ 798733 h 1318708"/>
                <a:gd name="connsiteX96" fmla="*/ 860969 w 1314265"/>
                <a:gd name="connsiteY96" fmla="*/ 768757 h 1318708"/>
                <a:gd name="connsiteX97" fmla="*/ 784921 w 1314265"/>
                <a:gd name="connsiteY97" fmla="*/ 714235 h 13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314265" h="1318708">
                  <a:moveTo>
                    <a:pt x="790825" y="634458"/>
                  </a:moveTo>
                  <a:lnTo>
                    <a:pt x="783268" y="603303"/>
                  </a:lnTo>
                  <a:cubicBezTo>
                    <a:pt x="743827" y="616992"/>
                    <a:pt x="785157" y="610147"/>
                    <a:pt x="753510" y="691105"/>
                  </a:cubicBezTo>
                  <a:cubicBezTo>
                    <a:pt x="746661" y="708571"/>
                    <a:pt x="747605" y="709515"/>
                    <a:pt x="735560" y="719428"/>
                  </a:cubicBezTo>
                  <a:lnTo>
                    <a:pt x="746661" y="680247"/>
                  </a:lnTo>
                  <a:cubicBezTo>
                    <a:pt x="724933" y="683788"/>
                    <a:pt x="730128" y="684968"/>
                    <a:pt x="723043" y="705266"/>
                  </a:cubicBezTo>
                  <a:cubicBezTo>
                    <a:pt x="718320" y="719428"/>
                    <a:pt x="713832" y="729341"/>
                    <a:pt x="711471" y="744683"/>
                  </a:cubicBezTo>
                  <a:cubicBezTo>
                    <a:pt x="740048" y="735242"/>
                    <a:pt x="713360" y="738310"/>
                    <a:pt x="736741" y="723204"/>
                  </a:cubicBezTo>
                  <a:cubicBezTo>
                    <a:pt x="741937" y="731229"/>
                    <a:pt x="735560" y="726037"/>
                    <a:pt x="747369" y="732645"/>
                  </a:cubicBezTo>
                  <a:cubicBezTo>
                    <a:pt x="732726" y="764273"/>
                    <a:pt x="707692" y="796845"/>
                    <a:pt x="678170" y="815727"/>
                  </a:cubicBezTo>
                  <a:cubicBezTo>
                    <a:pt x="647231" y="835789"/>
                    <a:pt x="668723" y="824696"/>
                    <a:pt x="656206" y="839330"/>
                  </a:cubicBezTo>
                  <a:cubicBezTo>
                    <a:pt x="645578" y="851603"/>
                    <a:pt x="608262" y="862224"/>
                    <a:pt x="589369" y="870957"/>
                  </a:cubicBezTo>
                  <a:cubicBezTo>
                    <a:pt x="554179" y="887243"/>
                    <a:pt x="545440" y="888423"/>
                    <a:pt x="512612" y="890783"/>
                  </a:cubicBezTo>
                  <a:cubicBezTo>
                    <a:pt x="441996" y="895740"/>
                    <a:pt x="425227" y="915330"/>
                    <a:pt x="343983" y="902821"/>
                  </a:cubicBezTo>
                  <a:cubicBezTo>
                    <a:pt x="288483" y="894324"/>
                    <a:pt x="235816" y="873553"/>
                    <a:pt x="195902" y="846646"/>
                  </a:cubicBezTo>
                  <a:lnTo>
                    <a:pt x="175591" y="832249"/>
                  </a:lnTo>
                  <a:cubicBezTo>
                    <a:pt x="175355" y="831777"/>
                    <a:pt x="167797" y="824932"/>
                    <a:pt x="167797" y="824932"/>
                  </a:cubicBezTo>
                  <a:lnTo>
                    <a:pt x="117729" y="775366"/>
                  </a:lnTo>
                  <a:cubicBezTo>
                    <a:pt x="59866" y="716596"/>
                    <a:pt x="1295" y="615340"/>
                    <a:pt x="28218" y="524942"/>
                  </a:cubicBezTo>
                  <a:cubicBezTo>
                    <a:pt x="48766" y="456966"/>
                    <a:pt x="8852" y="384506"/>
                    <a:pt x="132844" y="220467"/>
                  </a:cubicBezTo>
                  <a:cubicBezTo>
                    <a:pt x="133552" y="219287"/>
                    <a:pt x="136150" y="215982"/>
                    <a:pt x="137095" y="214802"/>
                  </a:cubicBezTo>
                  <a:lnTo>
                    <a:pt x="141110" y="208901"/>
                  </a:lnTo>
                  <a:cubicBezTo>
                    <a:pt x="203460" y="113074"/>
                    <a:pt x="237941" y="114727"/>
                    <a:pt x="296512" y="75310"/>
                  </a:cubicBezTo>
                  <a:cubicBezTo>
                    <a:pt x="348471" y="40378"/>
                    <a:pt x="369254" y="21732"/>
                    <a:pt x="447664" y="21496"/>
                  </a:cubicBezTo>
                  <a:cubicBezTo>
                    <a:pt x="590313" y="21024"/>
                    <a:pt x="770750" y="159336"/>
                    <a:pt x="804051" y="279710"/>
                  </a:cubicBezTo>
                  <a:cubicBezTo>
                    <a:pt x="831920" y="380965"/>
                    <a:pt x="838060" y="531078"/>
                    <a:pt x="790825" y="634458"/>
                  </a:cubicBezTo>
                  <a:close/>
                  <a:moveTo>
                    <a:pt x="120090" y="261063"/>
                  </a:moveTo>
                  <a:cubicBezTo>
                    <a:pt x="137567" y="252566"/>
                    <a:pt x="145597" y="230616"/>
                    <a:pt x="157878" y="215746"/>
                  </a:cubicBezTo>
                  <a:cubicBezTo>
                    <a:pt x="232509" y="127236"/>
                    <a:pt x="193777" y="177746"/>
                    <a:pt x="243846" y="132429"/>
                  </a:cubicBezTo>
                  <a:cubicBezTo>
                    <a:pt x="252584" y="124404"/>
                    <a:pt x="254473" y="120863"/>
                    <a:pt x="267463" y="115907"/>
                  </a:cubicBezTo>
                  <a:cubicBezTo>
                    <a:pt x="290608" y="106938"/>
                    <a:pt x="288483" y="121099"/>
                    <a:pt x="292261" y="97261"/>
                  </a:cubicBezTo>
                  <a:cubicBezTo>
                    <a:pt x="258488" y="81447"/>
                    <a:pt x="173702" y="184591"/>
                    <a:pt x="154336" y="207249"/>
                  </a:cubicBezTo>
                  <a:cubicBezTo>
                    <a:pt x="153627" y="207957"/>
                    <a:pt x="152682" y="208901"/>
                    <a:pt x="151974" y="209846"/>
                  </a:cubicBezTo>
                  <a:lnTo>
                    <a:pt x="135442" y="232976"/>
                  </a:lnTo>
                  <a:cubicBezTo>
                    <a:pt x="128829" y="243833"/>
                    <a:pt x="125522" y="249970"/>
                    <a:pt x="120090" y="261063"/>
                  </a:cubicBezTo>
                  <a:close/>
                  <a:moveTo>
                    <a:pt x="810428" y="759316"/>
                  </a:moveTo>
                  <a:cubicBezTo>
                    <a:pt x="807357" y="775130"/>
                    <a:pt x="792478" y="806286"/>
                    <a:pt x="784685" y="816907"/>
                  </a:cubicBezTo>
                  <a:cubicBezTo>
                    <a:pt x="779016" y="824932"/>
                    <a:pt x="774057" y="830361"/>
                    <a:pt x="768861" y="840746"/>
                  </a:cubicBezTo>
                  <a:cubicBezTo>
                    <a:pt x="757052" y="863168"/>
                    <a:pt x="766263" y="854199"/>
                    <a:pt x="748078" y="866237"/>
                  </a:cubicBezTo>
                  <a:cubicBezTo>
                    <a:pt x="741229" y="841690"/>
                    <a:pt x="758469" y="825168"/>
                    <a:pt x="771695" y="804162"/>
                  </a:cubicBezTo>
                  <a:cubicBezTo>
                    <a:pt x="793659" y="769230"/>
                    <a:pt x="791061" y="763093"/>
                    <a:pt x="810428" y="759316"/>
                  </a:cubicBezTo>
                  <a:close/>
                  <a:moveTo>
                    <a:pt x="1185000" y="1027679"/>
                  </a:moveTo>
                  <a:cubicBezTo>
                    <a:pt x="1221607" y="1060959"/>
                    <a:pt x="1321273" y="1106512"/>
                    <a:pt x="1287027" y="1214376"/>
                  </a:cubicBezTo>
                  <a:cubicBezTo>
                    <a:pt x="1254435" y="1316812"/>
                    <a:pt x="1162091" y="1311384"/>
                    <a:pt x="1094073" y="1267483"/>
                  </a:cubicBezTo>
                  <a:cubicBezTo>
                    <a:pt x="1039044" y="1232078"/>
                    <a:pt x="992990" y="1162451"/>
                    <a:pt x="950715" y="1106748"/>
                  </a:cubicBezTo>
                  <a:cubicBezTo>
                    <a:pt x="937253" y="1088810"/>
                    <a:pt x="855773" y="983778"/>
                    <a:pt x="854120" y="972449"/>
                  </a:cubicBezTo>
                  <a:cubicBezTo>
                    <a:pt x="849869" y="941529"/>
                    <a:pt x="874431" y="946014"/>
                    <a:pt x="862858" y="915566"/>
                  </a:cubicBezTo>
                  <a:cubicBezTo>
                    <a:pt x="852467" y="930672"/>
                    <a:pt x="861205" y="929256"/>
                    <a:pt x="848452" y="950262"/>
                  </a:cubicBezTo>
                  <a:cubicBezTo>
                    <a:pt x="844201" y="957107"/>
                    <a:pt x="844437" y="955927"/>
                    <a:pt x="841130" y="959467"/>
                  </a:cubicBezTo>
                  <a:cubicBezTo>
                    <a:pt x="840186" y="958287"/>
                    <a:pt x="839477" y="956635"/>
                    <a:pt x="839005" y="955691"/>
                  </a:cubicBezTo>
                  <a:cubicBezTo>
                    <a:pt x="838769" y="954511"/>
                    <a:pt x="837824" y="952859"/>
                    <a:pt x="837352" y="951442"/>
                  </a:cubicBezTo>
                  <a:cubicBezTo>
                    <a:pt x="829794" y="927368"/>
                    <a:pt x="839477" y="971505"/>
                    <a:pt x="834754" y="942709"/>
                  </a:cubicBezTo>
                  <a:cubicBezTo>
                    <a:pt x="831683" y="922647"/>
                    <a:pt x="840658" y="913442"/>
                    <a:pt x="840186" y="888895"/>
                  </a:cubicBezTo>
                  <a:cubicBezTo>
                    <a:pt x="826724" y="899988"/>
                    <a:pt x="824362" y="915330"/>
                    <a:pt x="808774" y="926187"/>
                  </a:cubicBezTo>
                  <a:cubicBezTo>
                    <a:pt x="790825" y="900224"/>
                    <a:pt x="782323" y="903057"/>
                    <a:pt x="803106" y="870485"/>
                  </a:cubicBezTo>
                  <a:cubicBezTo>
                    <a:pt x="810664" y="858684"/>
                    <a:pt x="826015" y="834845"/>
                    <a:pt x="827905" y="821864"/>
                  </a:cubicBezTo>
                  <a:cubicBezTo>
                    <a:pt x="811845" y="822336"/>
                    <a:pt x="807357" y="834845"/>
                    <a:pt x="799564" y="851367"/>
                  </a:cubicBezTo>
                  <a:cubicBezTo>
                    <a:pt x="781614" y="889367"/>
                    <a:pt x="785393" y="884883"/>
                    <a:pt x="771459" y="888659"/>
                  </a:cubicBezTo>
                  <a:cubicBezTo>
                    <a:pt x="759178" y="862460"/>
                    <a:pt x="815151" y="785751"/>
                    <a:pt x="826015" y="776310"/>
                  </a:cubicBezTo>
                  <a:cubicBezTo>
                    <a:pt x="846326" y="781739"/>
                    <a:pt x="857190" y="796373"/>
                    <a:pt x="870652" y="808882"/>
                  </a:cubicBezTo>
                  <a:lnTo>
                    <a:pt x="994407" y="903293"/>
                  </a:lnTo>
                  <a:cubicBezTo>
                    <a:pt x="1058647" y="946250"/>
                    <a:pt x="1078485" y="975989"/>
                    <a:pt x="1169885" y="1017058"/>
                  </a:cubicBezTo>
                  <a:lnTo>
                    <a:pt x="1164217" y="1022250"/>
                  </a:lnTo>
                  <a:cubicBezTo>
                    <a:pt x="1145559" y="1040188"/>
                    <a:pt x="1156423" y="1026735"/>
                    <a:pt x="1148393" y="1065207"/>
                  </a:cubicBezTo>
                  <a:cubicBezTo>
                    <a:pt x="1144378" y="1084326"/>
                    <a:pt x="1134459" y="1096599"/>
                    <a:pt x="1125484" y="1112649"/>
                  </a:cubicBezTo>
                  <a:cubicBezTo>
                    <a:pt x="1072581" y="1208240"/>
                    <a:pt x="1069983" y="1135307"/>
                    <a:pt x="1070692" y="1181569"/>
                  </a:cubicBezTo>
                  <a:cubicBezTo>
                    <a:pt x="1120288" y="1180861"/>
                    <a:pt x="1170830" y="1043493"/>
                    <a:pt x="1185000" y="1027679"/>
                  </a:cubicBezTo>
                  <a:close/>
                  <a:moveTo>
                    <a:pt x="784921" y="714235"/>
                  </a:moveTo>
                  <a:cubicBezTo>
                    <a:pt x="788227" y="697005"/>
                    <a:pt x="793423" y="690869"/>
                    <a:pt x="798855" y="677651"/>
                  </a:cubicBezTo>
                  <a:cubicBezTo>
                    <a:pt x="830739" y="601886"/>
                    <a:pt x="856954" y="455550"/>
                    <a:pt x="846326" y="369636"/>
                  </a:cubicBezTo>
                  <a:cubicBezTo>
                    <a:pt x="830739" y="247138"/>
                    <a:pt x="811845" y="224007"/>
                    <a:pt x="751384" y="151783"/>
                  </a:cubicBezTo>
                  <a:cubicBezTo>
                    <a:pt x="679823" y="66577"/>
                    <a:pt x="500567" y="-28070"/>
                    <a:pt x="387440" y="7806"/>
                  </a:cubicBezTo>
                  <a:cubicBezTo>
                    <a:pt x="366184" y="14651"/>
                    <a:pt x="377048" y="19372"/>
                    <a:pt x="352958" y="23384"/>
                  </a:cubicBezTo>
                  <a:cubicBezTo>
                    <a:pt x="283287" y="34714"/>
                    <a:pt x="292497" y="45335"/>
                    <a:pt x="242429" y="71534"/>
                  </a:cubicBezTo>
                  <a:cubicBezTo>
                    <a:pt x="211254" y="87820"/>
                    <a:pt x="235343" y="73658"/>
                    <a:pt x="218575" y="97025"/>
                  </a:cubicBezTo>
                  <a:cubicBezTo>
                    <a:pt x="200626" y="122516"/>
                    <a:pt x="144652" y="150603"/>
                    <a:pt x="60574" y="302132"/>
                  </a:cubicBezTo>
                  <a:lnTo>
                    <a:pt x="19244" y="414953"/>
                  </a:lnTo>
                  <a:cubicBezTo>
                    <a:pt x="-3193" y="492134"/>
                    <a:pt x="-7208" y="566010"/>
                    <a:pt x="13576" y="646495"/>
                  </a:cubicBezTo>
                  <a:cubicBezTo>
                    <a:pt x="32470" y="718484"/>
                    <a:pt x="91041" y="785279"/>
                    <a:pt x="140401" y="832249"/>
                  </a:cubicBezTo>
                  <a:cubicBezTo>
                    <a:pt x="198264" y="887007"/>
                    <a:pt x="272895" y="913206"/>
                    <a:pt x="357209" y="928312"/>
                  </a:cubicBezTo>
                  <a:cubicBezTo>
                    <a:pt x="386731" y="933740"/>
                    <a:pt x="466558" y="924299"/>
                    <a:pt x="491829" y="916982"/>
                  </a:cubicBezTo>
                  <a:cubicBezTo>
                    <a:pt x="516391" y="909902"/>
                    <a:pt x="494899" y="909666"/>
                    <a:pt x="536229" y="904945"/>
                  </a:cubicBezTo>
                  <a:cubicBezTo>
                    <a:pt x="651955" y="892436"/>
                    <a:pt x="673447" y="812895"/>
                    <a:pt x="715013" y="865293"/>
                  </a:cubicBezTo>
                  <a:lnTo>
                    <a:pt x="735797" y="883467"/>
                  </a:lnTo>
                  <a:cubicBezTo>
                    <a:pt x="736741" y="883939"/>
                    <a:pt x="738631" y="884647"/>
                    <a:pt x="739812" y="885119"/>
                  </a:cubicBezTo>
                  <a:cubicBezTo>
                    <a:pt x="743118" y="898808"/>
                    <a:pt x="738631" y="905181"/>
                    <a:pt x="746188" y="913442"/>
                  </a:cubicBezTo>
                  <a:cubicBezTo>
                    <a:pt x="756108" y="924063"/>
                    <a:pt x="745007" y="909902"/>
                    <a:pt x="765791" y="904001"/>
                  </a:cubicBezTo>
                  <a:lnTo>
                    <a:pt x="766972" y="942709"/>
                  </a:lnTo>
                  <a:cubicBezTo>
                    <a:pt x="792242" y="941293"/>
                    <a:pt x="772876" y="950498"/>
                    <a:pt x="785393" y="929020"/>
                  </a:cubicBezTo>
                  <a:cubicBezTo>
                    <a:pt x="793423" y="941293"/>
                    <a:pt x="801925" y="949082"/>
                    <a:pt x="812317" y="961828"/>
                  </a:cubicBezTo>
                  <a:lnTo>
                    <a:pt x="952368" y="1145221"/>
                  </a:lnTo>
                  <a:cubicBezTo>
                    <a:pt x="973860" y="1171656"/>
                    <a:pt x="986377" y="1192898"/>
                    <a:pt x="1008578" y="1218389"/>
                  </a:cubicBezTo>
                  <a:cubicBezTo>
                    <a:pt x="1091003" y="1313036"/>
                    <a:pt x="1241682" y="1389272"/>
                    <a:pt x="1308283" y="1211544"/>
                  </a:cubicBezTo>
                  <a:cubicBezTo>
                    <a:pt x="1320092" y="1180153"/>
                    <a:pt x="1313007" y="1129643"/>
                    <a:pt x="1299308" y="1106512"/>
                  </a:cubicBezTo>
                  <a:cubicBezTo>
                    <a:pt x="1249239" y="1021778"/>
                    <a:pt x="1140835" y="987791"/>
                    <a:pt x="1043532" y="909902"/>
                  </a:cubicBezTo>
                  <a:cubicBezTo>
                    <a:pt x="1017789" y="889131"/>
                    <a:pt x="924972" y="829416"/>
                    <a:pt x="895687" y="798733"/>
                  </a:cubicBezTo>
                  <a:cubicBezTo>
                    <a:pt x="883169" y="785515"/>
                    <a:pt x="874195" y="780087"/>
                    <a:pt x="860969" y="768757"/>
                  </a:cubicBezTo>
                  <a:cubicBezTo>
                    <a:pt x="806413" y="721788"/>
                    <a:pt x="837352" y="747751"/>
                    <a:pt x="784921" y="71423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2857C48-4B78-864B-8BB2-9654AE4CACC6}"/>
                </a:ext>
              </a:extLst>
            </p:cNvPr>
            <p:cNvSpPr/>
            <p:nvPr/>
          </p:nvSpPr>
          <p:spPr>
            <a:xfrm>
              <a:off x="3990132" y="5336637"/>
              <a:ext cx="638115" cy="720935"/>
            </a:xfrm>
            <a:custGeom>
              <a:avLst/>
              <a:gdLst>
                <a:gd name="connsiteX0" fmla="*/ 526334 w 638115"/>
                <a:gd name="connsiteY0" fmla="*/ 77586 h 720935"/>
                <a:gd name="connsiteX1" fmla="*/ 591281 w 638115"/>
                <a:gd name="connsiteY1" fmla="*/ 177189 h 720935"/>
                <a:gd name="connsiteX2" fmla="*/ 619622 w 638115"/>
                <a:gd name="connsiteY2" fmla="*/ 307240 h 720935"/>
                <a:gd name="connsiteX3" fmla="*/ 596713 w 638115"/>
                <a:gd name="connsiteY3" fmla="*/ 448620 h 720935"/>
                <a:gd name="connsiteX4" fmla="*/ 574041 w 638115"/>
                <a:gd name="connsiteY4" fmla="*/ 505739 h 720935"/>
                <a:gd name="connsiteX5" fmla="*/ 546408 w 638115"/>
                <a:gd name="connsiteY5" fmla="*/ 557429 h 720935"/>
                <a:gd name="connsiteX6" fmla="*/ 473667 w 638115"/>
                <a:gd name="connsiteY6" fmla="*/ 649479 h 720935"/>
                <a:gd name="connsiteX7" fmla="*/ 361012 w 638115"/>
                <a:gd name="connsiteY7" fmla="*/ 696921 h 720935"/>
                <a:gd name="connsiteX8" fmla="*/ 121295 w 638115"/>
                <a:gd name="connsiteY8" fmla="*/ 626348 h 720935"/>
                <a:gd name="connsiteX9" fmla="*/ 41468 w 638115"/>
                <a:gd name="connsiteY9" fmla="*/ 541615 h 720935"/>
                <a:gd name="connsiteX10" fmla="*/ 38870 w 638115"/>
                <a:gd name="connsiteY10" fmla="*/ 275612 h 720935"/>
                <a:gd name="connsiteX11" fmla="*/ 93426 w 638115"/>
                <a:gd name="connsiteY11" fmla="*/ 170108 h 720935"/>
                <a:gd name="connsiteX12" fmla="*/ 407302 w 638115"/>
                <a:gd name="connsiteY12" fmla="*/ 25896 h 720935"/>
                <a:gd name="connsiteX13" fmla="*/ 462330 w 638115"/>
                <a:gd name="connsiteY13" fmla="*/ 51151 h 720935"/>
                <a:gd name="connsiteX14" fmla="*/ 505550 w 638115"/>
                <a:gd name="connsiteY14" fmla="*/ 87735 h 720935"/>
                <a:gd name="connsiteX15" fmla="*/ 526334 w 638115"/>
                <a:gd name="connsiteY15" fmla="*/ 77586 h 720935"/>
                <a:gd name="connsiteX16" fmla="*/ 37453 w 638115"/>
                <a:gd name="connsiteY16" fmla="*/ 569938 h 720935"/>
                <a:gd name="connsiteX17" fmla="*/ 34383 w 638115"/>
                <a:gd name="connsiteY17" fmla="*/ 572298 h 720935"/>
                <a:gd name="connsiteX18" fmla="*/ 31312 w 638115"/>
                <a:gd name="connsiteY18" fmla="*/ 574659 h 720935"/>
                <a:gd name="connsiteX19" fmla="*/ 17850 w 638115"/>
                <a:gd name="connsiteY19" fmla="*/ 592125 h 720935"/>
                <a:gd name="connsiteX20" fmla="*/ 68864 w 638115"/>
                <a:gd name="connsiteY20" fmla="*/ 628473 h 720935"/>
                <a:gd name="connsiteX21" fmla="*/ 96496 w 638115"/>
                <a:gd name="connsiteY21" fmla="*/ 635790 h 720935"/>
                <a:gd name="connsiteX22" fmla="*/ 234658 w 638115"/>
                <a:gd name="connsiteY22" fmla="*/ 706126 h 720935"/>
                <a:gd name="connsiteX23" fmla="*/ 445090 w 638115"/>
                <a:gd name="connsiteY23" fmla="*/ 695032 h 720935"/>
                <a:gd name="connsiteX24" fmla="*/ 492561 w 638115"/>
                <a:gd name="connsiteY24" fmla="*/ 658448 h 720935"/>
                <a:gd name="connsiteX25" fmla="*/ 604980 w 638115"/>
                <a:gd name="connsiteY25" fmla="*/ 152406 h 720935"/>
                <a:gd name="connsiteX26" fmla="*/ 527278 w 638115"/>
                <a:gd name="connsiteY26" fmla="*/ 56579 h 720935"/>
                <a:gd name="connsiteX27" fmla="*/ 408955 w 638115"/>
                <a:gd name="connsiteY27" fmla="*/ 5597 h 720935"/>
                <a:gd name="connsiteX28" fmla="*/ 73115 w 638115"/>
                <a:gd name="connsiteY28" fmla="*/ 174121 h 720935"/>
                <a:gd name="connsiteX29" fmla="*/ 17850 w 638115"/>
                <a:gd name="connsiteY29" fmla="*/ 287650 h 720935"/>
                <a:gd name="connsiteX30" fmla="*/ 37453 w 638115"/>
                <a:gd name="connsiteY30" fmla="*/ 569938 h 720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8115" h="720935">
                  <a:moveTo>
                    <a:pt x="526334" y="77586"/>
                  </a:moveTo>
                  <a:cubicBezTo>
                    <a:pt x="558926" y="114878"/>
                    <a:pt x="570262" y="117710"/>
                    <a:pt x="591281" y="177189"/>
                  </a:cubicBezTo>
                  <a:cubicBezTo>
                    <a:pt x="601437" y="205984"/>
                    <a:pt x="619386" y="273960"/>
                    <a:pt x="619622" y="307240"/>
                  </a:cubicBezTo>
                  <a:cubicBezTo>
                    <a:pt x="620331" y="372855"/>
                    <a:pt x="614899" y="397638"/>
                    <a:pt x="596713" y="448620"/>
                  </a:cubicBezTo>
                  <a:cubicBezTo>
                    <a:pt x="589628" y="468210"/>
                    <a:pt x="582307" y="485912"/>
                    <a:pt x="574041" y="505739"/>
                  </a:cubicBezTo>
                  <a:cubicBezTo>
                    <a:pt x="566011" y="525801"/>
                    <a:pt x="556564" y="536658"/>
                    <a:pt x="546408" y="557429"/>
                  </a:cubicBezTo>
                  <a:cubicBezTo>
                    <a:pt x="523027" y="605814"/>
                    <a:pt x="499646" y="621628"/>
                    <a:pt x="473667" y="649479"/>
                  </a:cubicBezTo>
                  <a:cubicBezTo>
                    <a:pt x="442964" y="682287"/>
                    <a:pt x="414623" y="686771"/>
                    <a:pt x="361012" y="696921"/>
                  </a:cubicBezTo>
                  <a:cubicBezTo>
                    <a:pt x="270793" y="713914"/>
                    <a:pt x="176087" y="665765"/>
                    <a:pt x="121295" y="626348"/>
                  </a:cubicBezTo>
                  <a:cubicBezTo>
                    <a:pt x="86341" y="601330"/>
                    <a:pt x="60834" y="585516"/>
                    <a:pt x="41468" y="541615"/>
                  </a:cubicBezTo>
                  <a:cubicBezTo>
                    <a:pt x="9820" y="470099"/>
                    <a:pt x="9112" y="346420"/>
                    <a:pt x="38870" y="275612"/>
                  </a:cubicBezTo>
                  <a:cubicBezTo>
                    <a:pt x="58472" y="229115"/>
                    <a:pt x="68864" y="211177"/>
                    <a:pt x="93426" y="170108"/>
                  </a:cubicBezTo>
                  <a:cubicBezTo>
                    <a:pt x="143731" y="85847"/>
                    <a:pt x="282366" y="-9272"/>
                    <a:pt x="407302" y="25896"/>
                  </a:cubicBezTo>
                  <a:cubicBezTo>
                    <a:pt x="442964" y="36045"/>
                    <a:pt x="405885" y="35101"/>
                    <a:pt x="462330" y="51151"/>
                  </a:cubicBezTo>
                  <a:cubicBezTo>
                    <a:pt x="486656" y="57995"/>
                    <a:pt x="496812" y="67437"/>
                    <a:pt x="505550" y="87735"/>
                  </a:cubicBezTo>
                  <a:cubicBezTo>
                    <a:pt x="519957" y="73809"/>
                    <a:pt x="503897" y="81126"/>
                    <a:pt x="526334" y="77586"/>
                  </a:cubicBezTo>
                  <a:close/>
                  <a:moveTo>
                    <a:pt x="37453" y="569938"/>
                  </a:moveTo>
                  <a:cubicBezTo>
                    <a:pt x="36508" y="570882"/>
                    <a:pt x="34855" y="571826"/>
                    <a:pt x="34383" y="572298"/>
                  </a:cubicBezTo>
                  <a:cubicBezTo>
                    <a:pt x="33674" y="572770"/>
                    <a:pt x="32021" y="573950"/>
                    <a:pt x="31312" y="574659"/>
                  </a:cubicBezTo>
                  <a:lnTo>
                    <a:pt x="17850" y="592125"/>
                  </a:lnTo>
                  <a:cubicBezTo>
                    <a:pt x="35327" y="602746"/>
                    <a:pt x="53749" y="620448"/>
                    <a:pt x="68864" y="628473"/>
                  </a:cubicBezTo>
                  <a:cubicBezTo>
                    <a:pt x="92718" y="641218"/>
                    <a:pt x="70753" y="624460"/>
                    <a:pt x="96496" y="635790"/>
                  </a:cubicBezTo>
                  <a:cubicBezTo>
                    <a:pt x="119405" y="645703"/>
                    <a:pt x="148219" y="678274"/>
                    <a:pt x="234658" y="706126"/>
                  </a:cubicBezTo>
                  <a:cubicBezTo>
                    <a:pt x="304330" y="728784"/>
                    <a:pt x="375891" y="725716"/>
                    <a:pt x="445090" y="695032"/>
                  </a:cubicBezTo>
                  <a:cubicBezTo>
                    <a:pt x="472958" y="682523"/>
                    <a:pt x="474611" y="676858"/>
                    <a:pt x="492561" y="658448"/>
                  </a:cubicBezTo>
                  <a:cubicBezTo>
                    <a:pt x="620567" y="527453"/>
                    <a:pt x="680319" y="336271"/>
                    <a:pt x="604980" y="152406"/>
                  </a:cubicBezTo>
                  <a:cubicBezTo>
                    <a:pt x="586794" y="108033"/>
                    <a:pt x="564121" y="78530"/>
                    <a:pt x="527278" y="56579"/>
                  </a:cubicBezTo>
                  <a:cubicBezTo>
                    <a:pt x="508384" y="45486"/>
                    <a:pt x="426196" y="10082"/>
                    <a:pt x="408955" y="5597"/>
                  </a:cubicBezTo>
                  <a:cubicBezTo>
                    <a:pt x="286144" y="-25558"/>
                    <a:pt x="127435" y="79238"/>
                    <a:pt x="73115" y="174121"/>
                  </a:cubicBezTo>
                  <a:cubicBezTo>
                    <a:pt x="49498" y="215189"/>
                    <a:pt x="33674" y="238556"/>
                    <a:pt x="17850" y="287650"/>
                  </a:cubicBezTo>
                  <a:cubicBezTo>
                    <a:pt x="-5295" y="359402"/>
                    <a:pt x="-12616" y="517068"/>
                    <a:pt x="37453" y="56993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A06B4FE-84AC-ED4B-AADE-FF296DEB2A09}"/>
                </a:ext>
              </a:extLst>
            </p:cNvPr>
            <p:cNvSpPr/>
            <p:nvPr/>
          </p:nvSpPr>
          <p:spPr>
            <a:xfrm>
              <a:off x="4131738" y="5713741"/>
              <a:ext cx="148317" cy="175794"/>
            </a:xfrm>
            <a:custGeom>
              <a:avLst/>
              <a:gdLst>
                <a:gd name="connsiteX0" fmla="*/ 0 w 148317"/>
                <a:gd name="connsiteY0" fmla="*/ 74349 h 175794"/>
                <a:gd name="connsiteX1" fmla="*/ 142649 w 148317"/>
                <a:gd name="connsiteY1" fmla="*/ 173480 h 175794"/>
                <a:gd name="connsiteX2" fmla="*/ 81952 w 148317"/>
                <a:gd name="connsiteY2" fmla="*/ 127219 h 175794"/>
                <a:gd name="connsiteX3" fmla="*/ 29758 w 148317"/>
                <a:gd name="connsiteY3" fmla="*/ 74349 h 175794"/>
                <a:gd name="connsiteX4" fmla="*/ 94470 w 148317"/>
                <a:gd name="connsiteY4" fmla="*/ 39653 h 175794"/>
                <a:gd name="connsiteX5" fmla="*/ 148317 w 148317"/>
                <a:gd name="connsiteY5" fmla="*/ 0 h 175794"/>
                <a:gd name="connsiteX6" fmla="*/ 71088 w 148317"/>
                <a:gd name="connsiteY6" fmla="*/ 36820 h 175794"/>
                <a:gd name="connsiteX7" fmla="*/ 0 w 148317"/>
                <a:gd name="connsiteY7" fmla="*/ 74349 h 175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317" h="175794">
                  <a:moveTo>
                    <a:pt x="0" y="74349"/>
                  </a:moveTo>
                  <a:cubicBezTo>
                    <a:pt x="6613" y="102436"/>
                    <a:pt x="110530" y="191182"/>
                    <a:pt x="142649" y="173480"/>
                  </a:cubicBezTo>
                  <a:cubicBezTo>
                    <a:pt x="139343" y="151057"/>
                    <a:pt x="98721" y="140672"/>
                    <a:pt x="81952" y="127219"/>
                  </a:cubicBezTo>
                  <a:cubicBezTo>
                    <a:pt x="58099" y="108100"/>
                    <a:pt x="40150" y="101256"/>
                    <a:pt x="29758" y="74349"/>
                  </a:cubicBezTo>
                  <a:cubicBezTo>
                    <a:pt x="48652" y="64671"/>
                    <a:pt x="75576" y="51926"/>
                    <a:pt x="94470" y="39653"/>
                  </a:cubicBezTo>
                  <a:cubicBezTo>
                    <a:pt x="127770" y="18410"/>
                    <a:pt x="144066" y="35404"/>
                    <a:pt x="148317" y="0"/>
                  </a:cubicBezTo>
                  <a:cubicBezTo>
                    <a:pt x="117379" y="1416"/>
                    <a:pt x="94234" y="23603"/>
                    <a:pt x="71088" y="36820"/>
                  </a:cubicBezTo>
                  <a:cubicBezTo>
                    <a:pt x="49360" y="49330"/>
                    <a:pt x="16296" y="57119"/>
                    <a:pt x="0" y="7434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4" name="Forma libre 63">
              <a:extLst>
                <a:ext uri="{FF2B5EF4-FFF2-40B4-BE49-F238E27FC236}">
                  <a16:creationId xmlns:a16="http://schemas.microsoft.com/office/drawing/2014/main" id="{CBC7F68B-6C81-8E4E-B11E-F136F1F054F0}"/>
                </a:ext>
              </a:extLst>
            </p:cNvPr>
            <p:cNvSpPr/>
            <p:nvPr/>
          </p:nvSpPr>
          <p:spPr>
            <a:xfrm>
              <a:off x="4337682" y="5482281"/>
              <a:ext cx="156191" cy="162587"/>
            </a:xfrm>
            <a:custGeom>
              <a:avLst/>
              <a:gdLst>
                <a:gd name="connsiteX0" fmla="*/ 129896 w 156191"/>
                <a:gd name="connsiteY0" fmla="*/ 79458 h 162587"/>
                <a:gd name="connsiteX1" fmla="*/ 82661 w 156191"/>
                <a:gd name="connsiteY1" fmla="*/ 127608 h 162587"/>
                <a:gd name="connsiteX2" fmla="*/ 51250 w 156191"/>
                <a:gd name="connsiteY2" fmla="*/ 141061 h 162587"/>
                <a:gd name="connsiteX3" fmla="*/ 27632 w 156191"/>
                <a:gd name="connsiteY3" fmla="*/ 161832 h 162587"/>
                <a:gd name="connsiteX4" fmla="*/ 156111 w 156191"/>
                <a:gd name="connsiteY4" fmla="*/ 62464 h 162587"/>
                <a:gd name="connsiteX5" fmla="*/ 78174 w 156191"/>
                <a:gd name="connsiteY5" fmla="*/ 22576 h 162587"/>
                <a:gd name="connsiteX6" fmla="*/ 0 w 156191"/>
                <a:gd name="connsiteY6" fmla="*/ 8414 h 162587"/>
                <a:gd name="connsiteX7" fmla="*/ 27396 w 156191"/>
                <a:gd name="connsiteY7" fmla="*/ 31073 h 162587"/>
                <a:gd name="connsiteX8" fmla="*/ 129896 w 156191"/>
                <a:gd name="connsiteY8" fmla="*/ 79458 h 16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91" h="162587">
                  <a:moveTo>
                    <a:pt x="129896" y="79458"/>
                  </a:moveTo>
                  <a:cubicBezTo>
                    <a:pt x="125881" y="105185"/>
                    <a:pt x="118796" y="106837"/>
                    <a:pt x="82661" y="127608"/>
                  </a:cubicBezTo>
                  <a:cubicBezTo>
                    <a:pt x="71325" y="134216"/>
                    <a:pt x="64712" y="135869"/>
                    <a:pt x="51250" y="141061"/>
                  </a:cubicBezTo>
                  <a:cubicBezTo>
                    <a:pt x="30230" y="149322"/>
                    <a:pt x="31411" y="143657"/>
                    <a:pt x="27632" y="161832"/>
                  </a:cubicBezTo>
                  <a:cubicBezTo>
                    <a:pt x="44401" y="170093"/>
                    <a:pt x="159654" y="108962"/>
                    <a:pt x="156111" y="62464"/>
                  </a:cubicBezTo>
                  <a:lnTo>
                    <a:pt x="78174" y="22576"/>
                  </a:lnTo>
                  <a:cubicBezTo>
                    <a:pt x="25979" y="1333"/>
                    <a:pt x="19366" y="-8108"/>
                    <a:pt x="0" y="8414"/>
                  </a:cubicBezTo>
                  <a:cubicBezTo>
                    <a:pt x="2834" y="28948"/>
                    <a:pt x="7794" y="26588"/>
                    <a:pt x="27396" y="31073"/>
                  </a:cubicBezTo>
                  <a:cubicBezTo>
                    <a:pt x="70144" y="41222"/>
                    <a:pt x="93053" y="55855"/>
                    <a:pt x="129896" y="7945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5" name="Forma libre 64">
              <a:extLst>
                <a:ext uri="{FF2B5EF4-FFF2-40B4-BE49-F238E27FC236}">
                  <a16:creationId xmlns:a16="http://schemas.microsoft.com/office/drawing/2014/main" id="{1510ED30-F2A2-DC41-A7A5-B06C6096799D}"/>
                </a:ext>
              </a:extLst>
            </p:cNvPr>
            <p:cNvSpPr/>
            <p:nvPr/>
          </p:nvSpPr>
          <p:spPr>
            <a:xfrm>
              <a:off x="4156064" y="5533426"/>
              <a:ext cx="232395" cy="40362"/>
            </a:xfrm>
            <a:custGeom>
              <a:avLst/>
              <a:gdLst>
                <a:gd name="connsiteX0" fmla="*/ 126353 w 232395"/>
                <a:gd name="connsiteY0" fmla="*/ 27369 h 40362"/>
                <a:gd name="connsiteX1" fmla="*/ 192482 w 232395"/>
                <a:gd name="connsiteY1" fmla="*/ 33270 h 40362"/>
                <a:gd name="connsiteX2" fmla="*/ 232395 w 232395"/>
                <a:gd name="connsiteY2" fmla="*/ 26189 h 40362"/>
                <a:gd name="connsiteX3" fmla="*/ 123755 w 232395"/>
                <a:gd name="connsiteY3" fmla="*/ 4238 h 40362"/>
                <a:gd name="connsiteX4" fmla="*/ 5196 w 232395"/>
                <a:gd name="connsiteY4" fmla="*/ 698 h 40362"/>
                <a:gd name="connsiteX5" fmla="*/ 0 w 232395"/>
                <a:gd name="connsiteY5" fmla="*/ 21704 h 40362"/>
                <a:gd name="connsiteX6" fmla="*/ 126353 w 232395"/>
                <a:gd name="connsiteY6" fmla="*/ 27369 h 40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95" h="40362">
                  <a:moveTo>
                    <a:pt x="126353" y="27369"/>
                  </a:moveTo>
                  <a:cubicBezTo>
                    <a:pt x="149262" y="29257"/>
                    <a:pt x="170282" y="27369"/>
                    <a:pt x="192482" y="33270"/>
                  </a:cubicBezTo>
                  <a:cubicBezTo>
                    <a:pt x="221768" y="41295"/>
                    <a:pt x="213502" y="46487"/>
                    <a:pt x="232395" y="26189"/>
                  </a:cubicBezTo>
                  <a:cubicBezTo>
                    <a:pt x="217989" y="-4495"/>
                    <a:pt x="205944" y="10375"/>
                    <a:pt x="123755" y="4238"/>
                  </a:cubicBezTo>
                  <a:cubicBezTo>
                    <a:pt x="100374" y="2586"/>
                    <a:pt x="13226" y="-1662"/>
                    <a:pt x="5196" y="698"/>
                  </a:cubicBezTo>
                  <a:cubicBezTo>
                    <a:pt x="-945" y="12735"/>
                    <a:pt x="1181" y="3766"/>
                    <a:pt x="0" y="21704"/>
                  </a:cubicBezTo>
                  <a:cubicBezTo>
                    <a:pt x="24326" y="29493"/>
                    <a:pt x="94942" y="25009"/>
                    <a:pt x="126353" y="2736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6" name="Forma libre 65">
              <a:extLst>
                <a:ext uri="{FF2B5EF4-FFF2-40B4-BE49-F238E27FC236}">
                  <a16:creationId xmlns:a16="http://schemas.microsoft.com/office/drawing/2014/main" id="{0EC8DFBA-D272-E34E-9142-731A80C3E210}"/>
                </a:ext>
              </a:extLst>
            </p:cNvPr>
            <p:cNvSpPr/>
            <p:nvPr/>
          </p:nvSpPr>
          <p:spPr>
            <a:xfrm>
              <a:off x="4194019" y="5776278"/>
              <a:ext cx="283950" cy="38308"/>
            </a:xfrm>
            <a:custGeom>
              <a:avLst/>
              <a:gdLst>
                <a:gd name="connsiteX0" fmla="*/ 131854 w 283950"/>
                <a:gd name="connsiteY0" fmla="*/ 482 h 38308"/>
                <a:gd name="connsiteX1" fmla="*/ 6210 w 283950"/>
                <a:gd name="connsiteY1" fmla="*/ 22196 h 38308"/>
                <a:gd name="connsiteX2" fmla="*/ 166808 w 283950"/>
                <a:gd name="connsiteY2" fmla="*/ 17004 h 38308"/>
                <a:gd name="connsiteX3" fmla="*/ 283951 w 283950"/>
                <a:gd name="connsiteY3" fmla="*/ 18420 h 38308"/>
                <a:gd name="connsiteX4" fmla="*/ 131854 w 283950"/>
                <a:gd name="connsiteY4" fmla="*/ 482 h 3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950" h="38308">
                  <a:moveTo>
                    <a:pt x="131854" y="482"/>
                  </a:moveTo>
                  <a:cubicBezTo>
                    <a:pt x="77298" y="3078"/>
                    <a:pt x="-26382" y="-9903"/>
                    <a:pt x="6210" y="22196"/>
                  </a:cubicBezTo>
                  <a:cubicBezTo>
                    <a:pt x="11169" y="27153"/>
                    <a:pt x="148859" y="17240"/>
                    <a:pt x="166808" y="17004"/>
                  </a:cubicBezTo>
                  <a:cubicBezTo>
                    <a:pt x="243801" y="16532"/>
                    <a:pt x="270016" y="64209"/>
                    <a:pt x="283951" y="18420"/>
                  </a:cubicBezTo>
                  <a:cubicBezTo>
                    <a:pt x="268127" y="8507"/>
                    <a:pt x="163502" y="-1170"/>
                    <a:pt x="131854" y="48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7" name="Forma libre 66">
              <a:extLst>
                <a:ext uri="{FF2B5EF4-FFF2-40B4-BE49-F238E27FC236}">
                  <a16:creationId xmlns:a16="http://schemas.microsoft.com/office/drawing/2014/main" id="{9335181E-614D-1041-9C61-266E52DBB2A1}"/>
                </a:ext>
              </a:extLst>
            </p:cNvPr>
            <p:cNvSpPr/>
            <p:nvPr/>
          </p:nvSpPr>
          <p:spPr>
            <a:xfrm>
              <a:off x="5012904" y="6295061"/>
              <a:ext cx="63327" cy="125344"/>
            </a:xfrm>
            <a:custGeom>
              <a:avLst/>
              <a:gdLst>
                <a:gd name="connsiteX0" fmla="*/ 62586 w 63327"/>
                <a:gd name="connsiteY0" fmla="*/ 2138 h 125344"/>
                <a:gd name="connsiteX1" fmla="*/ 24090 w 63327"/>
                <a:gd name="connsiteY1" fmla="*/ 5914 h 125344"/>
                <a:gd name="connsiteX2" fmla="*/ 43928 w 63327"/>
                <a:gd name="connsiteY2" fmla="*/ 20784 h 125344"/>
                <a:gd name="connsiteX3" fmla="*/ 15115 w 63327"/>
                <a:gd name="connsiteY3" fmla="*/ 100561 h 125344"/>
                <a:gd name="connsiteX4" fmla="*/ 0 w 63327"/>
                <a:gd name="connsiteY4" fmla="*/ 125344 h 125344"/>
                <a:gd name="connsiteX5" fmla="*/ 43928 w 63327"/>
                <a:gd name="connsiteY5" fmla="*/ 75306 h 125344"/>
                <a:gd name="connsiteX6" fmla="*/ 62586 w 63327"/>
                <a:gd name="connsiteY6" fmla="*/ 2138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327" h="125344">
                  <a:moveTo>
                    <a:pt x="62586" y="2138"/>
                  </a:moveTo>
                  <a:cubicBezTo>
                    <a:pt x="40622" y="-1166"/>
                    <a:pt x="39677" y="-1166"/>
                    <a:pt x="24090" y="5914"/>
                  </a:cubicBezTo>
                  <a:cubicBezTo>
                    <a:pt x="30230" y="20784"/>
                    <a:pt x="15115" y="3318"/>
                    <a:pt x="43928" y="20784"/>
                  </a:cubicBezTo>
                  <a:cubicBezTo>
                    <a:pt x="43928" y="46983"/>
                    <a:pt x="30230" y="79083"/>
                    <a:pt x="15115" y="100561"/>
                  </a:cubicBezTo>
                  <a:lnTo>
                    <a:pt x="0" y="125344"/>
                  </a:lnTo>
                  <a:cubicBezTo>
                    <a:pt x="21728" y="121804"/>
                    <a:pt x="27869" y="109294"/>
                    <a:pt x="43928" y="75306"/>
                  </a:cubicBezTo>
                  <a:cubicBezTo>
                    <a:pt x="55029" y="52412"/>
                    <a:pt x="66365" y="34710"/>
                    <a:pt x="62586" y="213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8" name="Forma libre 67">
              <a:extLst>
                <a:ext uri="{FF2B5EF4-FFF2-40B4-BE49-F238E27FC236}">
                  <a16:creationId xmlns:a16="http://schemas.microsoft.com/office/drawing/2014/main" id="{33F6425C-7C1C-C841-82F6-263F7979C128}"/>
                </a:ext>
              </a:extLst>
            </p:cNvPr>
            <p:cNvSpPr/>
            <p:nvPr/>
          </p:nvSpPr>
          <p:spPr>
            <a:xfrm>
              <a:off x="4058524" y="5376458"/>
              <a:ext cx="81007" cy="91578"/>
            </a:xfrm>
            <a:custGeom>
              <a:avLst/>
              <a:gdLst>
                <a:gd name="connsiteX0" fmla="*/ 81008 w 81007"/>
                <a:gd name="connsiteY0" fmla="*/ 0 h 91578"/>
                <a:gd name="connsiteX1" fmla="*/ 0 w 81007"/>
                <a:gd name="connsiteY1" fmla="*/ 91578 h 91578"/>
                <a:gd name="connsiteX2" fmla="*/ 41330 w 81007"/>
                <a:gd name="connsiteY2" fmla="*/ 46969 h 91578"/>
                <a:gd name="connsiteX3" fmla="*/ 81008 w 81007"/>
                <a:gd name="connsiteY3" fmla="*/ 0 h 91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07" h="91578">
                  <a:moveTo>
                    <a:pt x="81008" y="0"/>
                  </a:moveTo>
                  <a:cubicBezTo>
                    <a:pt x="60224" y="4485"/>
                    <a:pt x="1889" y="69864"/>
                    <a:pt x="0" y="91578"/>
                  </a:cubicBezTo>
                  <a:cubicBezTo>
                    <a:pt x="15351" y="82845"/>
                    <a:pt x="29049" y="63491"/>
                    <a:pt x="41330" y="46969"/>
                  </a:cubicBezTo>
                  <a:cubicBezTo>
                    <a:pt x="55265" y="28087"/>
                    <a:pt x="77938" y="19118"/>
                    <a:pt x="8100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9" name="Forma libre 68">
              <a:extLst>
                <a:ext uri="{FF2B5EF4-FFF2-40B4-BE49-F238E27FC236}">
                  <a16:creationId xmlns:a16="http://schemas.microsoft.com/office/drawing/2014/main" id="{DAFAB4EE-53E8-DC41-92F5-0ABBFB1433E0}"/>
                </a:ext>
              </a:extLst>
            </p:cNvPr>
            <p:cNvSpPr/>
            <p:nvPr/>
          </p:nvSpPr>
          <p:spPr>
            <a:xfrm>
              <a:off x="5089661" y="6339342"/>
              <a:ext cx="34484" cy="69026"/>
            </a:xfrm>
            <a:custGeom>
              <a:avLst/>
              <a:gdLst>
                <a:gd name="connsiteX0" fmla="*/ 34481 w 34484"/>
                <a:gd name="connsiteY0" fmla="*/ 11200 h 69026"/>
                <a:gd name="connsiteX1" fmla="*/ 15588 w 34484"/>
                <a:gd name="connsiteY1" fmla="*/ 3647 h 69026"/>
                <a:gd name="connsiteX2" fmla="*/ 0 w 34484"/>
                <a:gd name="connsiteY2" fmla="*/ 69026 h 69026"/>
                <a:gd name="connsiteX3" fmla="*/ 34481 w 34484"/>
                <a:gd name="connsiteY3" fmla="*/ 11200 h 69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484" h="69026">
                  <a:moveTo>
                    <a:pt x="34481" y="11200"/>
                  </a:moveTo>
                  <a:cubicBezTo>
                    <a:pt x="21964" y="-1074"/>
                    <a:pt x="25979" y="-2726"/>
                    <a:pt x="15588" y="3647"/>
                  </a:cubicBezTo>
                  <a:cubicBezTo>
                    <a:pt x="29286" y="36219"/>
                    <a:pt x="3779" y="47784"/>
                    <a:pt x="0" y="69026"/>
                  </a:cubicBezTo>
                  <a:cubicBezTo>
                    <a:pt x="20547" y="65958"/>
                    <a:pt x="34718" y="37399"/>
                    <a:pt x="34481" y="1120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0" name="Forma libre 69">
              <a:extLst>
                <a:ext uri="{FF2B5EF4-FFF2-40B4-BE49-F238E27FC236}">
                  <a16:creationId xmlns:a16="http://schemas.microsoft.com/office/drawing/2014/main" id="{26B191E3-C11F-4246-8E68-B25B5077E2D8}"/>
                </a:ext>
              </a:extLst>
            </p:cNvPr>
            <p:cNvSpPr/>
            <p:nvPr/>
          </p:nvSpPr>
          <p:spPr>
            <a:xfrm>
              <a:off x="3932166" y="5728610"/>
              <a:ext cx="24567" cy="27851"/>
            </a:xfrm>
            <a:custGeom>
              <a:avLst/>
              <a:gdLst>
                <a:gd name="connsiteX0" fmla="*/ 24567 w 24567"/>
                <a:gd name="connsiteY0" fmla="*/ 236 h 27851"/>
                <a:gd name="connsiteX1" fmla="*/ 10161 w 24567"/>
                <a:gd name="connsiteY1" fmla="*/ 27852 h 27851"/>
                <a:gd name="connsiteX2" fmla="*/ 24567 w 24567"/>
                <a:gd name="connsiteY2" fmla="*/ 236 h 2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567" h="27851">
                  <a:moveTo>
                    <a:pt x="24567" y="236"/>
                  </a:moveTo>
                  <a:cubicBezTo>
                    <a:pt x="241" y="-1652"/>
                    <a:pt x="-8733" y="7789"/>
                    <a:pt x="10161" y="27852"/>
                  </a:cubicBezTo>
                  <a:cubicBezTo>
                    <a:pt x="25984" y="21243"/>
                    <a:pt x="23386" y="20771"/>
                    <a:pt x="24567" y="23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1" name="Forma libre 70">
              <a:extLst>
                <a:ext uri="{FF2B5EF4-FFF2-40B4-BE49-F238E27FC236}">
                  <a16:creationId xmlns:a16="http://schemas.microsoft.com/office/drawing/2014/main" id="{E38197B1-BE40-8B40-B522-5E4096509D99}"/>
                </a:ext>
              </a:extLst>
            </p:cNvPr>
            <p:cNvSpPr/>
            <p:nvPr/>
          </p:nvSpPr>
          <p:spPr>
            <a:xfrm>
              <a:off x="3952780" y="5829630"/>
              <a:ext cx="18439" cy="21478"/>
            </a:xfrm>
            <a:custGeom>
              <a:avLst/>
              <a:gdLst>
                <a:gd name="connsiteX0" fmla="*/ 14581 w 18439"/>
                <a:gd name="connsiteY0" fmla="*/ 0 h 21478"/>
                <a:gd name="connsiteX1" fmla="*/ 13164 w 18439"/>
                <a:gd name="connsiteY1" fmla="*/ 21478 h 21478"/>
                <a:gd name="connsiteX2" fmla="*/ 14581 w 18439"/>
                <a:gd name="connsiteY2" fmla="*/ 0 h 2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39" h="21478">
                  <a:moveTo>
                    <a:pt x="14581" y="0"/>
                  </a:moveTo>
                  <a:cubicBezTo>
                    <a:pt x="-2896" y="6845"/>
                    <a:pt x="-6202" y="13218"/>
                    <a:pt x="13164" y="21478"/>
                  </a:cubicBezTo>
                  <a:cubicBezTo>
                    <a:pt x="18360" y="12745"/>
                    <a:pt x="21194" y="12509"/>
                    <a:pt x="14581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2" name="Forma libre 71">
              <a:extLst>
                <a:ext uri="{FF2B5EF4-FFF2-40B4-BE49-F238E27FC236}">
                  <a16:creationId xmlns:a16="http://schemas.microsoft.com/office/drawing/2014/main" id="{5A0A6013-B8AE-DD42-B2C1-1B42A162118D}"/>
                </a:ext>
              </a:extLst>
            </p:cNvPr>
            <p:cNvSpPr/>
            <p:nvPr/>
          </p:nvSpPr>
          <p:spPr>
            <a:xfrm>
              <a:off x="3948999" y="5795642"/>
              <a:ext cx="15055" cy="20062"/>
            </a:xfrm>
            <a:custGeom>
              <a:avLst/>
              <a:gdLst>
                <a:gd name="connsiteX0" fmla="*/ 11985 w 15055"/>
                <a:gd name="connsiteY0" fmla="*/ 0 h 20062"/>
                <a:gd name="connsiteX1" fmla="*/ 15055 w 15055"/>
                <a:gd name="connsiteY1" fmla="*/ 20062 h 20062"/>
                <a:gd name="connsiteX2" fmla="*/ 11985 w 15055"/>
                <a:gd name="connsiteY2" fmla="*/ 0 h 20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55" h="20062">
                  <a:moveTo>
                    <a:pt x="11985" y="0"/>
                  </a:moveTo>
                  <a:cubicBezTo>
                    <a:pt x="-5256" y="7081"/>
                    <a:pt x="-3603" y="14398"/>
                    <a:pt x="15055" y="20062"/>
                  </a:cubicBezTo>
                  <a:lnTo>
                    <a:pt x="11985" y="0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73" name="Gráfico 626">
            <a:extLst>
              <a:ext uri="{FF2B5EF4-FFF2-40B4-BE49-F238E27FC236}">
                <a16:creationId xmlns:a16="http://schemas.microsoft.com/office/drawing/2014/main" id="{888205A1-D559-F542-B523-75A05A2C9D3E}"/>
              </a:ext>
            </a:extLst>
          </p:cNvPr>
          <p:cNvGrpSpPr/>
          <p:nvPr/>
        </p:nvGrpSpPr>
        <p:grpSpPr>
          <a:xfrm rot="876737">
            <a:off x="8222865" y="4391238"/>
            <a:ext cx="701020" cy="618162"/>
            <a:chOff x="8797479" y="5605127"/>
            <a:chExt cx="1237474" cy="1091209"/>
          </a:xfrm>
          <a:solidFill>
            <a:srgbClr val="262626"/>
          </a:solidFill>
        </p:grpSpPr>
        <p:sp>
          <p:nvSpPr>
            <p:cNvPr id="74" name="Forma libre 73">
              <a:extLst>
                <a:ext uri="{FF2B5EF4-FFF2-40B4-BE49-F238E27FC236}">
                  <a16:creationId xmlns:a16="http://schemas.microsoft.com/office/drawing/2014/main" id="{EBCB6C61-9231-904C-9B2F-134CC112BD77}"/>
                </a:ext>
              </a:extLst>
            </p:cNvPr>
            <p:cNvSpPr/>
            <p:nvPr/>
          </p:nvSpPr>
          <p:spPr>
            <a:xfrm>
              <a:off x="8949457" y="5605127"/>
              <a:ext cx="1085496" cy="1079392"/>
            </a:xfrm>
            <a:custGeom>
              <a:avLst/>
              <a:gdLst>
                <a:gd name="connsiteX0" fmla="*/ 310569 w 1085496"/>
                <a:gd name="connsiteY0" fmla="*/ 84775 h 1079392"/>
                <a:gd name="connsiteX1" fmla="*/ 673333 w 1085496"/>
                <a:gd name="connsiteY1" fmla="*/ 115695 h 1079392"/>
                <a:gd name="connsiteX2" fmla="*/ 665775 w 1085496"/>
                <a:gd name="connsiteY2" fmla="*/ 216478 h 1079392"/>
                <a:gd name="connsiteX3" fmla="*/ 294037 w 1085496"/>
                <a:gd name="connsiteY3" fmla="*/ 221671 h 1079392"/>
                <a:gd name="connsiteX4" fmla="*/ 310097 w 1085496"/>
                <a:gd name="connsiteY4" fmla="*/ 161956 h 1079392"/>
                <a:gd name="connsiteX5" fmla="*/ 310569 w 1085496"/>
                <a:gd name="connsiteY5" fmla="*/ 84775 h 1079392"/>
                <a:gd name="connsiteX6" fmla="*/ 1068925 w 1085496"/>
                <a:gd name="connsiteY6" fmla="*/ 328355 h 1079392"/>
                <a:gd name="connsiteX7" fmla="*/ 1060895 w 1085496"/>
                <a:gd name="connsiteY7" fmla="*/ 395623 h 1079392"/>
                <a:gd name="connsiteX8" fmla="*/ 1041529 w 1085496"/>
                <a:gd name="connsiteY8" fmla="*/ 411200 h 1079392"/>
                <a:gd name="connsiteX9" fmla="*/ 1068925 w 1085496"/>
                <a:gd name="connsiteY9" fmla="*/ 328355 h 1079392"/>
                <a:gd name="connsiteX10" fmla="*/ 1032790 w 1085496"/>
                <a:gd name="connsiteY10" fmla="*/ 371548 h 1079392"/>
                <a:gd name="connsiteX11" fmla="*/ 1016966 w 1085496"/>
                <a:gd name="connsiteY11" fmla="*/ 429846 h 1079392"/>
                <a:gd name="connsiteX12" fmla="*/ 1011534 w 1085496"/>
                <a:gd name="connsiteY12" fmla="*/ 399163 h 1079392"/>
                <a:gd name="connsiteX13" fmla="*/ 1032790 w 1085496"/>
                <a:gd name="connsiteY13" fmla="*/ 371548 h 1079392"/>
                <a:gd name="connsiteX14" fmla="*/ 747255 w 1085496"/>
                <a:gd name="connsiteY14" fmla="*/ 221199 h 1079392"/>
                <a:gd name="connsiteX15" fmla="*/ 747964 w 1085496"/>
                <a:gd name="connsiteY15" fmla="*/ 120651 h 1079392"/>
                <a:gd name="connsiteX16" fmla="*/ 718442 w 1085496"/>
                <a:gd name="connsiteY16" fmla="*/ 38514 h 1079392"/>
                <a:gd name="connsiteX17" fmla="*/ 520056 w 1085496"/>
                <a:gd name="connsiteY17" fmla="*/ 8066 h 1079392"/>
                <a:gd name="connsiteX18" fmla="*/ 309152 w 1085496"/>
                <a:gd name="connsiteY18" fmla="*/ 6650 h 1079392"/>
                <a:gd name="connsiteX19" fmla="*/ 250581 w 1085496"/>
                <a:gd name="connsiteY19" fmla="*/ 61408 h 1079392"/>
                <a:gd name="connsiteX20" fmla="*/ 252706 w 1085496"/>
                <a:gd name="connsiteY20" fmla="*/ 156055 h 1079392"/>
                <a:gd name="connsiteX21" fmla="*/ 247274 w 1085496"/>
                <a:gd name="connsiteY21" fmla="*/ 211049 h 1079392"/>
                <a:gd name="connsiteX22" fmla="*/ 51014 w 1085496"/>
                <a:gd name="connsiteY22" fmla="*/ 195708 h 1079392"/>
                <a:gd name="connsiteX23" fmla="*/ 0 w 1085496"/>
                <a:gd name="connsiteY23" fmla="*/ 202788 h 1079392"/>
                <a:gd name="connsiteX24" fmla="*/ 350246 w 1085496"/>
                <a:gd name="connsiteY24" fmla="*/ 241025 h 1079392"/>
                <a:gd name="connsiteX25" fmla="*/ 644047 w 1085496"/>
                <a:gd name="connsiteY25" fmla="*/ 240081 h 1079392"/>
                <a:gd name="connsiteX26" fmla="*/ 722457 w 1085496"/>
                <a:gd name="connsiteY26" fmla="*/ 245273 h 1079392"/>
                <a:gd name="connsiteX27" fmla="*/ 728598 w 1085496"/>
                <a:gd name="connsiteY27" fmla="*/ 250466 h 1079392"/>
                <a:gd name="connsiteX28" fmla="*/ 731196 w 1085496"/>
                <a:gd name="connsiteY28" fmla="*/ 253770 h 1079392"/>
                <a:gd name="connsiteX29" fmla="*/ 883528 w 1085496"/>
                <a:gd name="connsiteY29" fmla="*/ 257311 h 1079392"/>
                <a:gd name="connsiteX30" fmla="*/ 969023 w 1085496"/>
                <a:gd name="connsiteY30" fmla="*/ 254242 h 1079392"/>
                <a:gd name="connsiteX31" fmla="*/ 1060186 w 1085496"/>
                <a:gd name="connsiteY31" fmla="*/ 256367 h 1079392"/>
                <a:gd name="connsiteX32" fmla="*/ 1021454 w 1085496"/>
                <a:gd name="connsiteY32" fmla="*/ 326231 h 1079392"/>
                <a:gd name="connsiteX33" fmla="*/ 999726 w 1085496"/>
                <a:gd name="connsiteY33" fmla="*/ 353610 h 1079392"/>
                <a:gd name="connsiteX34" fmla="*/ 975636 w 1085496"/>
                <a:gd name="connsiteY34" fmla="*/ 383585 h 1079392"/>
                <a:gd name="connsiteX35" fmla="*/ 931708 w 1085496"/>
                <a:gd name="connsiteY35" fmla="*/ 443300 h 1079392"/>
                <a:gd name="connsiteX36" fmla="*/ 763551 w 1085496"/>
                <a:gd name="connsiteY36" fmla="*/ 590817 h 1079392"/>
                <a:gd name="connsiteX37" fmla="*/ 660343 w 1085496"/>
                <a:gd name="connsiteY37" fmla="*/ 688532 h 1079392"/>
                <a:gd name="connsiteX38" fmla="*/ 773235 w 1085496"/>
                <a:gd name="connsiteY38" fmla="*/ 605451 h 1079392"/>
                <a:gd name="connsiteX39" fmla="*/ 858966 w 1085496"/>
                <a:gd name="connsiteY39" fmla="*/ 544556 h 1079392"/>
                <a:gd name="connsiteX40" fmla="*/ 889905 w 1085496"/>
                <a:gd name="connsiteY40" fmla="*/ 518829 h 1079392"/>
                <a:gd name="connsiteX41" fmla="*/ 873845 w 1085496"/>
                <a:gd name="connsiteY41" fmla="*/ 597662 h 1079392"/>
                <a:gd name="connsiteX42" fmla="*/ 845976 w 1085496"/>
                <a:gd name="connsiteY42" fmla="*/ 669650 h 1079392"/>
                <a:gd name="connsiteX43" fmla="*/ 853770 w 1085496"/>
                <a:gd name="connsiteY43" fmla="*/ 610407 h 1079392"/>
                <a:gd name="connsiteX44" fmla="*/ 850700 w 1085496"/>
                <a:gd name="connsiteY44" fmla="*/ 591053 h 1079392"/>
                <a:gd name="connsiteX45" fmla="*/ 821886 w 1085496"/>
                <a:gd name="connsiteY45" fmla="*/ 684756 h 1079392"/>
                <a:gd name="connsiteX46" fmla="*/ 832987 w 1085496"/>
                <a:gd name="connsiteY46" fmla="*/ 663749 h 1079392"/>
                <a:gd name="connsiteX47" fmla="*/ 845032 w 1085496"/>
                <a:gd name="connsiteY47" fmla="*/ 687116 h 1079392"/>
                <a:gd name="connsiteX48" fmla="*/ 875970 w 1085496"/>
                <a:gd name="connsiteY48" fmla="*/ 627165 h 1079392"/>
                <a:gd name="connsiteX49" fmla="*/ 886362 w 1085496"/>
                <a:gd name="connsiteY49" fmla="*/ 605451 h 1079392"/>
                <a:gd name="connsiteX50" fmla="*/ 893920 w 1085496"/>
                <a:gd name="connsiteY50" fmla="*/ 547860 h 1079392"/>
                <a:gd name="connsiteX51" fmla="*/ 901950 w 1085496"/>
                <a:gd name="connsiteY51" fmla="*/ 523077 h 1079392"/>
                <a:gd name="connsiteX52" fmla="*/ 902658 w 1085496"/>
                <a:gd name="connsiteY52" fmla="*/ 505139 h 1079392"/>
                <a:gd name="connsiteX53" fmla="*/ 944225 w 1085496"/>
                <a:gd name="connsiteY53" fmla="*/ 456281 h 1079392"/>
                <a:gd name="connsiteX54" fmla="*/ 984611 w 1085496"/>
                <a:gd name="connsiteY54" fmla="*/ 409312 h 1079392"/>
                <a:gd name="connsiteX55" fmla="*/ 994766 w 1085496"/>
                <a:gd name="connsiteY55" fmla="*/ 427014 h 1079392"/>
                <a:gd name="connsiteX56" fmla="*/ 997128 w 1085496"/>
                <a:gd name="connsiteY56" fmla="*/ 444008 h 1079392"/>
                <a:gd name="connsiteX57" fmla="*/ 968315 w 1085496"/>
                <a:gd name="connsiteY57" fmla="*/ 456754 h 1079392"/>
                <a:gd name="connsiteX58" fmla="*/ 966189 w 1085496"/>
                <a:gd name="connsiteY58" fmla="*/ 515288 h 1079392"/>
                <a:gd name="connsiteX59" fmla="*/ 965008 w 1085496"/>
                <a:gd name="connsiteY59" fmla="*/ 616072 h 1079392"/>
                <a:gd name="connsiteX60" fmla="*/ 976344 w 1085496"/>
                <a:gd name="connsiteY60" fmla="*/ 536295 h 1079392"/>
                <a:gd name="connsiteX61" fmla="*/ 984374 w 1085496"/>
                <a:gd name="connsiteY61" fmla="*/ 468791 h 1079392"/>
                <a:gd name="connsiteX62" fmla="*/ 992168 w 1085496"/>
                <a:gd name="connsiteY62" fmla="*/ 459822 h 1079392"/>
                <a:gd name="connsiteX63" fmla="*/ 1008464 w 1085496"/>
                <a:gd name="connsiteY63" fmla="*/ 567686 h 1079392"/>
                <a:gd name="connsiteX64" fmla="*/ 1015549 w 1085496"/>
                <a:gd name="connsiteY64" fmla="*/ 559897 h 1079392"/>
                <a:gd name="connsiteX65" fmla="*/ 1020509 w 1085496"/>
                <a:gd name="connsiteY65" fmla="*/ 504667 h 1079392"/>
                <a:gd name="connsiteX66" fmla="*/ 1036805 w 1085496"/>
                <a:gd name="connsiteY66" fmla="*/ 454157 h 1079392"/>
                <a:gd name="connsiteX67" fmla="*/ 1037277 w 1085496"/>
                <a:gd name="connsiteY67" fmla="*/ 514816 h 1079392"/>
                <a:gd name="connsiteX68" fmla="*/ 1042001 w 1085496"/>
                <a:gd name="connsiteY68" fmla="*/ 575003 h 1079392"/>
                <a:gd name="connsiteX69" fmla="*/ 1053101 w 1085496"/>
                <a:gd name="connsiteY69" fmla="*/ 473747 h 1079392"/>
                <a:gd name="connsiteX70" fmla="*/ 1063965 w 1085496"/>
                <a:gd name="connsiteY70" fmla="*/ 442120 h 1079392"/>
                <a:gd name="connsiteX71" fmla="*/ 1054282 w 1085496"/>
                <a:gd name="connsiteY71" fmla="*/ 612295 h 1079392"/>
                <a:gd name="connsiteX72" fmla="*/ 1061603 w 1085496"/>
                <a:gd name="connsiteY72" fmla="*/ 679563 h 1079392"/>
                <a:gd name="connsiteX73" fmla="*/ 1048850 w 1085496"/>
                <a:gd name="connsiteY73" fmla="*/ 883490 h 1079392"/>
                <a:gd name="connsiteX74" fmla="*/ 1057352 w 1085496"/>
                <a:gd name="connsiteY74" fmla="*/ 922199 h 1079392"/>
                <a:gd name="connsiteX75" fmla="*/ 1052865 w 1085496"/>
                <a:gd name="connsiteY75" fmla="*/ 960671 h 1079392"/>
                <a:gd name="connsiteX76" fmla="*/ 1054282 w 1085496"/>
                <a:gd name="connsiteY76" fmla="*/ 1009765 h 1079392"/>
                <a:gd name="connsiteX77" fmla="*/ 1049322 w 1085496"/>
                <a:gd name="connsiteY77" fmla="*/ 1066175 h 1079392"/>
                <a:gd name="connsiteX78" fmla="*/ 1049322 w 1085496"/>
                <a:gd name="connsiteY78" fmla="*/ 1069952 h 1079392"/>
                <a:gd name="connsiteX79" fmla="*/ 1052393 w 1085496"/>
                <a:gd name="connsiteY79" fmla="*/ 1079393 h 1079392"/>
                <a:gd name="connsiteX80" fmla="*/ 1073648 w 1085496"/>
                <a:gd name="connsiteY80" fmla="*/ 862484 h 1079392"/>
                <a:gd name="connsiteX81" fmla="*/ 1067272 w 1085496"/>
                <a:gd name="connsiteY81" fmla="*/ 797576 h 1079392"/>
                <a:gd name="connsiteX82" fmla="*/ 1078844 w 1085496"/>
                <a:gd name="connsiteY82" fmla="*/ 650768 h 1079392"/>
                <a:gd name="connsiteX83" fmla="*/ 1084512 w 1085496"/>
                <a:gd name="connsiteY83" fmla="*/ 493102 h 1079392"/>
                <a:gd name="connsiteX84" fmla="*/ 1079553 w 1085496"/>
                <a:gd name="connsiteY84" fmla="*/ 341572 h 1079392"/>
                <a:gd name="connsiteX85" fmla="*/ 1085457 w 1085496"/>
                <a:gd name="connsiteY85" fmla="*/ 264155 h 1079392"/>
                <a:gd name="connsiteX86" fmla="*/ 1072940 w 1085496"/>
                <a:gd name="connsiteY86" fmla="*/ 239609 h 1079392"/>
                <a:gd name="connsiteX87" fmla="*/ 900060 w 1085496"/>
                <a:gd name="connsiteY87" fmla="*/ 234416 h 1079392"/>
                <a:gd name="connsiteX88" fmla="*/ 747255 w 1085496"/>
                <a:gd name="connsiteY88" fmla="*/ 221199 h 1079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085496" h="1079392">
                  <a:moveTo>
                    <a:pt x="310569" y="84775"/>
                  </a:moveTo>
                  <a:cubicBezTo>
                    <a:pt x="426531" y="84539"/>
                    <a:pt x="576738" y="85955"/>
                    <a:pt x="673333" y="115695"/>
                  </a:cubicBezTo>
                  <a:cubicBezTo>
                    <a:pt x="678293" y="141421"/>
                    <a:pt x="680890" y="192639"/>
                    <a:pt x="665775" y="216478"/>
                  </a:cubicBezTo>
                  <a:lnTo>
                    <a:pt x="294037" y="221671"/>
                  </a:lnTo>
                  <a:cubicBezTo>
                    <a:pt x="301122" y="189807"/>
                    <a:pt x="308680" y="205149"/>
                    <a:pt x="310097" y="161956"/>
                  </a:cubicBezTo>
                  <a:cubicBezTo>
                    <a:pt x="311278" y="135521"/>
                    <a:pt x="310805" y="110974"/>
                    <a:pt x="310569" y="84775"/>
                  </a:cubicBezTo>
                  <a:close/>
                  <a:moveTo>
                    <a:pt x="1068925" y="328355"/>
                  </a:moveTo>
                  <a:cubicBezTo>
                    <a:pt x="1067980" y="395386"/>
                    <a:pt x="1069161" y="355026"/>
                    <a:pt x="1060895" y="395623"/>
                  </a:cubicBezTo>
                  <a:lnTo>
                    <a:pt x="1041529" y="411200"/>
                  </a:lnTo>
                  <a:cubicBezTo>
                    <a:pt x="1044835" y="394442"/>
                    <a:pt x="1058769" y="342752"/>
                    <a:pt x="1068925" y="328355"/>
                  </a:cubicBezTo>
                  <a:close/>
                  <a:moveTo>
                    <a:pt x="1032790" y="371548"/>
                  </a:moveTo>
                  <a:cubicBezTo>
                    <a:pt x="1029720" y="441884"/>
                    <a:pt x="1025233" y="421822"/>
                    <a:pt x="1016966" y="429846"/>
                  </a:cubicBezTo>
                  <a:cubicBezTo>
                    <a:pt x="1004922" y="415449"/>
                    <a:pt x="1002796" y="423710"/>
                    <a:pt x="1011534" y="399163"/>
                  </a:cubicBezTo>
                  <a:cubicBezTo>
                    <a:pt x="1021218" y="371784"/>
                    <a:pt x="1028775" y="374144"/>
                    <a:pt x="1032790" y="371548"/>
                  </a:cubicBezTo>
                  <a:close/>
                  <a:moveTo>
                    <a:pt x="747255" y="221199"/>
                  </a:moveTo>
                  <a:cubicBezTo>
                    <a:pt x="744657" y="189099"/>
                    <a:pt x="751034" y="147558"/>
                    <a:pt x="747964" y="120651"/>
                  </a:cubicBezTo>
                  <a:cubicBezTo>
                    <a:pt x="744894" y="93744"/>
                    <a:pt x="732140" y="51731"/>
                    <a:pt x="718442" y="38514"/>
                  </a:cubicBezTo>
                  <a:cubicBezTo>
                    <a:pt x="685142" y="6650"/>
                    <a:pt x="580044" y="12787"/>
                    <a:pt x="520056" y="8066"/>
                  </a:cubicBezTo>
                  <a:cubicBezTo>
                    <a:pt x="466208" y="3582"/>
                    <a:pt x="357568" y="-6804"/>
                    <a:pt x="309152" y="6650"/>
                  </a:cubicBezTo>
                  <a:cubicBezTo>
                    <a:pt x="284826" y="13495"/>
                    <a:pt x="267585" y="3110"/>
                    <a:pt x="250581" y="61408"/>
                  </a:cubicBezTo>
                  <a:cubicBezTo>
                    <a:pt x="244677" y="81471"/>
                    <a:pt x="255068" y="133633"/>
                    <a:pt x="252706" y="156055"/>
                  </a:cubicBezTo>
                  <a:lnTo>
                    <a:pt x="247274" y="211049"/>
                  </a:lnTo>
                  <a:cubicBezTo>
                    <a:pt x="196497" y="218602"/>
                    <a:pt x="107932" y="203261"/>
                    <a:pt x="51014" y="195708"/>
                  </a:cubicBezTo>
                  <a:cubicBezTo>
                    <a:pt x="28105" y="192639"/>
                    <a:pt x="8266" y="181546"/>
                    <a:pt x="0" y="202788"/>
                  </a:cubicBezTo>
                  <a:cubicBezTo>
                    <a:pt x="13462" y="212230"/>
                    <a:pt x="332533" y="241025"/>
                    <a:pt x="350246" y="241025"/>
                  </a:cubicBezTo>
                  <a:lnTo>
                    <a:pt x="644047" y="240081"/>
                  </a:lnTo>
                  <a:cubicBezTo>
                    <a:pt x="726708" y="239845"/>
                    <a:pt x="721749" y="244801"/>
                    <a:pt x="722457" y="245273"/>
                  </a:cubicBezTo>
                  <a:lnTo>
                    <a:pt x="728598" y="250466"/>
                  </a:lnTo>
                  <a:cubicBezTo>
                    <a:pt x="729306" y="251174"/>
                    <a:pt x="730251" y="252826"/>
                    <a:pt x="731196" y="253770"/>
                  </a:cubicBezTo>
                  <a:cubicBezTo>
                    <a:pt x="775360" y="235596"/>
                    <a:pt x="800395" y="256603"/>
                    <a:pt x="883528" y="257311"/>
                  </a:cubicBezTo>
                  <a:cubicBezTo>
                    <a:pt x="916356" y="257547"/>
                    <a:pt x="930999" y="248814"/>
                    <a:pt x="969023" y="254242"/>
                  </a:cubicBezTo>
                  <a:cubicBezTo>
                    <a:pt x="1001615" y="258963"/>
                    <a:pt x="1026886" y="257547"/>
                    <a:pt x="1060186" y="256367"/>
                  </a:cubicBezTo>
                  <a:cubicBezTo>
                    <a:pt x="1053101" y="287286"/>
                    <a:pt x="1035624" y="307820"/>
                    <a:pt x="1021454" y="326231"/>
                  </a:cubicBezTo>
                  <a:cubicBezTo>
                    <a:pt x="1011771" y="338504"/>
                    <a:pt x="1008464" y="342752"/>
                    <a:pt x="999726" y="353610"/>
                  </a:cubicBezTo>
                  <a:cubicBezTo>
                    <a:pt x="990043" y="366119"/>
                    <a:pt x="985083" y="368479"/>
                    <a:pt x="975636" y="383585"/>
                  </a:cubicBezTo>
                  <a:cubicBezTo>
                    <a:pt x="942808" y="436691"/>
                    <a:pt x="980359" y="388778"/>
                    <a:pt x="931708" y="443300"/>
                  </a:cubicBezTo>
                  <a:cubicBezTo>
                    <a:pt x="884709" y="496170"/>
                    <a:pt x="827791" y="560841"/>
                    <a:pt x="763551" y="590817"/>
                  </a:cubicBezTo>
                  <a:cubicBezTo>
                    <a:pt x="734738" y="604270"/>
                    <a:pt x="637907" y="648407"/>
                    <a:pt x="660343" y="688532"/>
                  </a:cubicBezTo>
                  <a:cubicBezTo>
                    <a:pt x="690101" y="677203"/>
                    <a:pt x="668609" y="646755"/>
                    <a:pt x="773235" y="605451"/>
                  </a:cubicBezTo>
                  <a:cubicBezTo>
                    <a:pt x="800395" y="594593"/>
                    <a:pt x="836293" y="564618"/>
                    <a:pt x="858966" y="544556"/>
                  </a:cubicBezTo>
                  <a:cubicBezTo>
                    <a:pt x="874790" y="530394"/>
                    <a:pt x="870538" y="528034"/>
                    <a:pt x="889905" y="518829"/>
                  </a:cubicBezTo>
                  <a:cubicBezTo>
                    <a:pt x="884945" y="537003"/>
                    <a:pt x="879749" y="583500"/>
                    <a:pt x="873845" y="597662"/>
                  </a:cubicBezTo>
                  <a:cubicBezTo>
                    <a:pt x="863689" y="621972"/>
                    <a:pt x="854242" y="640383"/>
                    <a:pt x="845976" y="669650"/>
                  </a:cubicBezTo>
                  <a:cubicBezTo>
                    <a:pt x="826846" y="641091"/>
                    <a:pt x="848810" y="634246"/>
                    <a:pt x="853770" y="610407"/>
                  </a:cubicBezTo>
                  <a:cubicBezTo>
                    <a:pt x="859202" y="582556"/>
                    <a:pt x="852589" y="594121"/>
                    <a:pt x="850700" y="591053"/>
                  </a:cubicBezTo>
                  <a:lnTo>
                    <a:pt x="821886" y="684756"/>
                  </a:lnTo>
                  <a:cubicBezTo>
                    <a:pt x="832042" y="680743"/>
                    <a:pt x="830861" y="679091"/>
                    <a:pt x="832987" y="663749"/>
                  </a:cubicBezTo>
                  <a:cubicBezTo>
                    <a:pt x="848810" y="684756"/>
                    <a:pt x="836293" y="669178"/>
                    <a:pt x="845032" y="687116"/>
                  </a:cubicBezTo>
                  <a:cubicBezTo>
                    <a:pt x="862981" y="658085"/>
                    <a:pt x="848102" y="663985"/>
                    <a:pt x="875970" y="627165"/>
                  </a:cubicBezTo>
                  <a:cubicBezTo>
                    <a:pt x="882347" y="618432"/>
                    <a:pt x="883528" y="617016"/>
                    <a:pt x="886362" y="605451"/>
                  </a:cubicBezTo>
                  <a:cubicBezTo>
                    <a:pt x="890849" y="586568"/>
                    <a:pt x="890141" y="567450"/>
                    <a:pt x="893920" y="547860"/>
                  </a:cubicBezTo>
                  <a:cubicBezTo>
                    <a:pt x="897226" y="530158"/>
                    <a:pt x="898643" y="538183"/>
                    <a:pt x="901950" y="523077"/>
                  </a:cubicBezTo>
                  <a:lnTo>
                    <a:pt x="902658" y="505139"/>
                  </a:lnTo>
                  <a:cubicBezTo>
                    <a:pt x="903130" y="491449"/>
                    <a:pt x="933597" y="466903"/>
                    <a:pt x="944225" y="456281"/>
                  </a:cubicBezTo>
                  <a:cubicBezTo>
                    <a:pt x="960285" y="439996"/>
                    <a:pt x="973274" y="424890"/>
                    <a:pt x="984611" y="409312"/>
                  </a:cubicBezTo>
                  <a:cubicBezTo>
                    <a:pt x="995002" y="420405"/>
                    <a:pt x="989334" y="409548"/>
                    <a:pt x="994766" y="427014"/>
                  </a:cubicBezTo>
                  <a:cubicBezTo>
                    <a:pt x="995002" y="427958"/>
                    <a:pt x="996655" y="442120"/>
                    <a:pt x="997128" y="444008"/>
                  </a:cubicBezTo>
                  <a:cubicBezTo>
                    <a:pt x="986028" y="450381"/>
                    <a:pt x="975400" y="434803"/>
                    <a:pt x="968315" y="456754"/>
                  </a:cubicBezTo>
                  <a:cubicBezTo>
                    <a:pt x="966425" y="463126"/>
                    <a:pt x="966897" y="504195"/>
                    <a:pt x="966189" y="515288"/>
                  </a:cubicBezTo>
                  <a:cubicBezTo>
                    <a:pt x="964772" y="540543"/>
                    <a:pt x="954144" y="594121"/>
                    <a:pt x="965008" y="616072"/>
                  </a:cubicBezTo>
                  <a:cubicBezTo>
                    <a:pt x="974219" y="600494"/>
                    <a:pt x="974927" y="560133"/>
                    <a:pt x="976344" y="536295"/>
                  </a:cubicBezTo>
                  <a:lnTo>
                    <a:pt x="984374" y="468791"/>
                  </a:lnTo>
                  <a:cubicBezTo>
                    <a:pt x="987917" y="461238"/>
                    <a:pt x="987917" y="463598"/>
                    <a:pt x="992168" y="459822"/>
                  </a:cubicBezTo>
                  <a:cubicBezTo>
                    <a:pt x="1020981" y="480356"/>
                    <a:pt x="993585" y="526854"/>
                    <a:pt x="1008464" y="567686"/>
                  </a:cubicBezTo>
                  <a:cubicBezTo>
                    <a:pt x="1014368" y="562494"/>
                    <a:pt x="1011534" y="570046"/>
                    <a:pt x="1015549" y="559897"/>
                  </a:cubicBezTo>
                  <a:cubicBezTo>
                    <a:pt x="1020509" y="546680"/>
                    <a:pt x="1017203" y="521661"/>
                    <a:pt x="1020509" y="504667"/>
                  </a:cubicBezTo>
                  <a:cubicBezTo>
                    <a:pt x="1029720" y="455101"/>
                    <a:pt x="1024760" y="461710"/>
                    <a:pt x="1036805" y="454157"/>
                  </a:cubicBezTo>
                  <a:cubicBezTo>
                    <a:pt x="1037277" y="473747"/>
                    <a:pt x="1037514" y="495226"/>
                    <a:pt x="1037277" y="514816"/>
                  </a:cubicBezTo>
                  <a:cubicBezTo>
                    <a:pt x="1037041" y="541487"/>
                    <a:pt x="1029720" y="558953"/>
                    <a:pt x="1042001" y="575003"/>
                  </a:cubicBezTo>
                  <a:cubicBezTo>
                    <a:pt x="1052865" y="521425"/>
                    <a:pt x="1048141" y="510096"/>
                    <a:pt x="1053101" y="473747"/>
                  </a:cubicBezTo>
                  <a:lnTo>
                    <a:pt x="1063965" y="442120"/>
                  </a:lnTo>
                  <a:cubicBezTo>
                    <a:pt x="1068689" y="513164"/>
                    <a:pt x="1053810" y="606395"/>
                    <a:pt x="1054282" y="612295"/>
                  </a:cubicBezTo>
                  <a:cubicBezTo>
                    <a:pt x="1056408" y="638966"/>
                    <a:pt x="1065618" y="594829"/>
                    <a:pt x="1061603" y="679563"/>
                  </a:cubicBezTo>
                  <a:cubicBezTo>
                    <a:pt x="1059714" y="719216"/>
                    <a:pt x="1044835" y="851863"/>
                    <a:pt x="1048850" y="883490"/>
                  </a:cubicBezTo>
                  <a:cubicBezTo>
                    <a:pt x="1050976" y="901664"/>
                    <a:pt x="1057588" y="892223"/>
                    <a:pt x="1057352" y="922199"/>
                  </a:cubicBezTo>
                  <a:cubicBezTo>
                    <a:pt x="1057352" y="948870"/>
                    <a:pt x="1053101" y="937068"/>
                    <a:pt x="1052865" y="960671"/>
                  </a:cubicBezTo>
                  <a:cubicBezTo>
                    <a:pt x="1052629" y="977193"/>
                    <a:pt x="1055935" y="992063"/>
                    <a:pt x="1054282" y="1009765"/>
                  </a:cubicBezTo>
                  <a:cubicBezTo>
                    <a:pt x="1052156" y="1033131"/>
                    <a:pt x="1048378" y="1034076"/>
                    <a:pt x="1049322" y="1066175"/>
                  </a:cubicBezTo>
                  <a:cubicBezTo>
                    <a:pt x="1049322" y="1067119"/>
                    <a:pt x="1049086" y="1069008"/>
                    <a:pt x="1049322" y="1069952"/>
                  </a:cubicBezTo>
                  <a:cubicBezTo>
                    <a:pt x="1050267" y="1081753"/>
                    <a:pt x="1047197" y="1071604"/>
                    <a:pt x="1052393" y="1079393"/>
                  </a:cubicBezTo>
                  <a:cubicBezTo>
                    <a:pt x="1085457" y="1044461"/>
                    <a:pt x="1066327" y="929044"/>
                    <a:pt x="1073648" y="862484"/>
                  </a:cubicBezTo>
                  <a:cubicBezTo>
                    <a:pt x="1078844" y="815279"/>
                    <a:pt x="1067508" y="829204"/>
                    <a:pt x="1067272" y="797576"/>
                  </a:cubicBezTo>
                  <a:cubicBezTo>
                    <a:pt x="1066799" y="757924"/>
                    <a:pt x="1078372" y="700333"/>
                    <a:pt x="1078844" y="650768"/>
                  </a:cubicBezTo>
                  <a:cubicBezTo>
                    <a:pt x="1079789" y="593413"/>
                    <a:pt x="1083095" y="548332"/>
                    <a:pt x="1084512" y="493102"/>
                  </a:cubicBezTo>
                  <a:cubicBezTo>
                    <a:pt x="1085457" y="444244"/>
                    <a:pt x="1075538" y="381461"/>
                    <a:pt x="1079553" y="341572"/>
                  </a:cubicBezTo>
                  <a:cubicBezTo>
                    <a:pt x="1081678" y="319858"/>
                    <a:pt x="1085929" y="289410"/>
                    <a:pt x="1085457" y="264155"/>
                  </a:cubicBezTo>
                  <a:cubicBezTo>
                    <a:pt x="1084985" y="239845"/>
                    <a:pt x="1088527" y="244565"/>
                    <a:pt x="1072940" y="239609"/>
                  </a:cubicBezTo>
                  <a:cubicBezTo>
                    <a:pt x="1049086" y="232056"/>
                    <a:pt x="923914" y="232528"/>
                    <a:pt x="900060" y="234416"/>
                  </a:cubicBezTo>
                  <a:cubicBezTo>
                    <a:pt x="866051" y="237012"/>
                    <a:pt x="780320" y="227571"/>
                    <a:pt x="747255" y="22119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5" name="Forma libre 74">
              <a:extLst>
                <a:ext uri="{FF2B5EF4-FFF2-40B4-BE49-F238E27FC236}">
                  <a16:creationId xmlns:a16="http://schemas.microsoft.com/office/drawing/2014/main" id="{386999E3-D6FE-EB4B-8ECF-ACE7BBB0B790}"/>
                </a:ext>
              </a:extLst>
            </p:cNvPr>
            <p:cNvSpPr/>
            <p:nvPr/>
          </p:nvSpPr>
          <p:spPr>
            <a:xfrm>
              <a:off x="8797479" y="5821787"/>
              <a:ext cx="801051" cy="844794"/>
            </a:xfrm>
            <a:custGeom>
              <a:avLst/>
              <a:gdLst>
                <a:gd name="connsiteX0" fmla="*/ 711711 w 801051"/>
                <a:gd name="connsiteY0" fmla="*/ 576904 h 844794"/>
                <a:gd name="connsiteX1" fmla="*/ 651959 w 801051"/>
                <a:gd name="connsiteY1" fmla="*/ 626941 h 844794"/>
                <a:gd name="connsiteX2" fmla="*/ 559143 w 801051"/>
                <a:gd name="connsiteY2" fmla="*/ 591301 h 844794"/>
                <a:gd name="connsiteX3" fmla="*/ 613935 w 801051"/>
                <a:gd name="connsiteY3" fmla="*/ 581860 h 844794"/>
                <a:gd name="connsiteX4" fmla="*/ 711711 w 801051"/>
                <a:gd name="connsiteY4" fmla="*/ 576904 h 844794"/>
                <a:gd name="connsiteX5" fmla="*/ 50659 w 801051"/>
                <a:gd name="connsiteY5" fmla="*/ 113347 h 844794"/>
                <a:gd name="connsiteX6" fmla="*/ 54202 w 801051"/>
                <a:gd name="connsiteY6" fmla="*/ 112167 h 844794"/>
                <a:gd name="connsiteX7" fmla="*/ 59870 w 801051"/>
                <a:gd name="connsiteY7" fmla="*/ 115943 h 844794"/>
                <a:gd name="connsiteX8" fmla="*/ 63649 w 801051"/>
                <a:gd name="connsiteY8" fmla="*/ 119011 h 844794"/>
                <a:gd name="connsiteX9" fmla="*/ 75221 w 801051"/>
                <a:gd name="connsiteY9" fmla="*/ 94228 h 844794"/>
                <a:gd name="connsiteX10" fmla="*/ 83488 w 801051"/>
                <a:gd name="connsiteY10" fmla="*/ 221447 h 844794"/>
                <a:gd name="connsiteX11" fmla="*/ 94588 w 801051"/>
                <a:gd name="connsiteY11" fmla="*/ 162912 h 844794"/>
                <a:gd name="connsiteX12" fmla="*/ 99075 w 801051"/>
                <a:gd name="connsiteY12" fmla="*/ 88800 h 844794"/>
                <a:gd name="connsiteX13" fmla="*/ 149616 w 801051"/>
                <a:gd name="connsiteY13" fmla="*/ 131521 h 844794"/>
                <a:gd name="connsiteX14" fmla="*/ 128833 w 801051"/>
                <a:gd name="connsiteY14" fmla="*/ 173061 h 844794"/>
                <a:gd name="connsiteX15" fmla="*/ 154812 w 801051"/>
                <a:gd name="connsiteY15" fmla="*/ 210118 h 844794"/>
                <a:gd name="connsiteX16" fmla="*/ 157882 w 801051"/>
                <a:gd name="connsiteY16" fmla="*/ 134589 h 844794"/>
                <a:gd name="connsiteX17" fmla="*/ 323204 w 801051"/>
                <a:gd name="connsiteY17" fmla="*/ 287063 h 844794"/>
                <a:gd name="connsiteX18" fmla="*/ 365480 w 801051"/>
                <a:gd name="connsiteY18" fmla="*/ 320814 h 844794"/>
                <a:gd name="connsiteX19" fmla="*/ 437985 w 801051"/>
                <a:gd name="connsiteY19" fmla="*/ 406256 h 844794"/>
                <a:gd name="connsiteX20" fmla="*/ 475537 w 801051"/>
                <a:gd name="connsiteY20" fmla="*/ 439064 h 844794"/>
                <a:gd name="connsiteX21" fmla="*/ 479316 w 801051"/>
                <a:gd name="connsiteY21" fmla="*/ 441896 h 844794"/>
                <a:gd name="connsiteX22" fmla="*/ 483094 w 801051"/>
                <a:gd name="connsiteY22" fmla="*/ 444965 h 844794"/>
                <a:gd name="connsiteX23" fmla="*/ 480969 w 801051"/>
                <a:gd name="connsiteY23" fmla="*/ 525214 h 844794"/>
                <a:gd name="connsiteX24" fmla="*/ 529621 w 801051"/>
                <a:gd name="connsiteY24" fmla="*/ 378405 h 844794"/>
                <a:gd name="connsiteX25" fmla="*/ 766031 w 801051"/>
                <a:gd name="connsiteY25" fmla="*/ 403896 h 844794"/>
                <a:gd name="connsiteX26" fmla="*/ 773825 w 801051"/>
                <a:gd name="connsiteY26" fmla="*/ 515773 h 844794"/>
                <a:gd name="connsiteX27" fmla="*/ 779493 w 801051"/>
                <a:gd name="connsiteY27" fmla="*/ 553065 h 844794"/>
                <a:gd name="connsiteX28" fmla="*/ 615824 w 801051"/>
                <a:gd name="connsiteY28" fmla="*/ 558258 h 844794"/>
                <a:gd name="connsiteX29" fmla="*/ 471522 w 801051"/>
                <a:gd name="connsiteY29" fmla="*/ 537723 h 844794"/>
                <a:gd name="connsiteX30" fmla="*/ 540957 w 801051"/>
                <a:gd name="connsiteY30" fmla="*/ 567935 h 844794"/>
                <a:gd name="connsiteX31" fmla="*/ 533163 w 801051"/>
                <a:gd name="connsiteY31" fmla="*/ 600978 h 844794"/>
                <a:gd name="connsiteX32" fmla="*/ 530565 w 801051"/>
                <a:gd name="connsiteY32" fmla="*/ 640395 h 844794"/>
                <a:gd name="connsiteX33" fmla="*/ 715726 w 801051"/>
                <a:gd name="connsiteY33" fmla="*/ 642047 h 844794"/>
                <a:gd name="connsiteX34" fmla="*/ 731077 w 801051"/>
                <a:gd name="connsiteY34" fmla="*/ 575488 h 844794"/>
                <a:gd name="connsiteX35" fmla="*/ 764142 w 801051"/>
                <a:gd name="connsiteY35" fmla="*/ 573127 h 844794"/>
                <a:gd name="connsiteX36" fmla="*/ 787051 w 801051"/>
                <a:gd name="connsiteY36" fmla="*/ 582332 h 844794"/>
                <a:gd name="connsiteX37" fmla="*/ 797442 w 801051"/>
                <a:gd name="connsiteY37" fmla="*/ 399883 h 844794"/>
                <a:gd name="connsiteX38" fmla="*/ 767684 w 801051"/>
                <a:gd name="connsiteY38" fmla="*/ 376517 h 844794"/>
                <a:gd name="connsiteX39" fmla="*/ 496084 w 801051"/>
                <a:gd name="connsiteY39" fmla="*/ 366840 h 844794"/>
                <a:gd name="connsiteX40" fmla="*/ 492069 w 801051"/>
                <a:gd name="connsiteY40" fmla="*/ 384306 h 844794"/>
                <a:gd name="connsiteX41" fmla="*/ 480260 w 801051"/>
                <a:gd name="connsiteY41" fmla="*/ 412393 h 844794"/>
                <a:gd name="connsiteX42" fmla="*/ 430191 w 801051"/>
                <a:gd name="connsiteY42" fmla="*/ 364479 h 844794"/>
                <a:gd name="connsiteX43" fmla="*/ 303602 w 801051"/>
                <a:gd name="connsiteY43" fmla="*/ 241273 h 844794"/>
                <a:gd name="connsiteX44" fmla="*/ 199449 w 801051"/>
                <a:gd name="connsiteY44" fmla="*/ 144502 h 844794"/>
                <a:gd name="connsiteX45" fmla="*/ 158119 w 801051"/>
                <a:gd name="connsiteY45" fmla="*/ 93756 h 844794"/>
                <a:gd name="connsiteX46" fmla="*/ 108522 w 801051"/>
                <a:gd name="connsiteY46" fmla="*/ 61657 h 844794"/>
                <a:gd name="connsiteX47" fmla="*/ 81834 w 801051"/>
                <a:gd name="connsiteY47" fmla="*/ 17048 h 844794"/>
                <a:gd name="connsiteX48" fmla="*/ 67192 w 801051"/>
                <a:gd name="connsiteY48" fmla="*/ 23656 h 844794"/>
                <a:gd name="connsiteX49" fmla="*/ 61051 w 801051"/>
                <a:gd name="connsiteY49" fmla="*/ 15159 h 844794"/>
                <a:gd name="connsiteX50" fmla="*/ 132848 w 801051"/>
                <a:gd name="connsiteY50" fmla="*/ 9731 h 844794"/>
                <a:gd name="connsiteX51" fmla="*/ 203464 w 801051"/>
                <a:gd name="connsiteY51" fmla="*/ 14451 h 844794"/>
                <a:gd name="connsiteX52" fmla="*/ 349184 w 801051"/>
                <a:gd name="connsiteY52" fmla="*/ 25545 h 844794"/>
                <a:gd name="connsiteX53" fmla="*/ 30348 w 801051"/>
                <a:gd name="connsiteY53" fmla="*/ 5718 h 844794"/>
                <a:gd name="connsiteX54" fmla="*/ 33891 w 801051"/>
                <a:gd name="connsiteY54" fmla="*/ 43247 h 844794"/>
                <a:gd name="connsiteX55" fmla="*/ 28223 w 801051"/>
                <a:gd name="connsiteY55" fmla="*/ 88800 h 844794"/>
                <a:gd name="connsiteX56" fmla="*/ 19957 w 801051"/>
                <a:gd name="connsiteY56" fmla="*/ 129633 h 844794"/>
                <a:gd name="connsiteX57" fmla="*/ 8384 w 801051"/>
                <a:gd name="connsiteY57" fmla="*/ 456766 h 844794"/>
                <a:gd name="connsiteX58" fmla="*/ 4133 w 801051"/>
                <a:gd name="connsiteY58" fmla="*/ 727253 h 844794"/>
                <a:gd name="connsiteX59" fmla="*/ 3661 w 801051"/>
                <a:gd name="connsiteY59" fmla="*/ 844794 h 844794"/>
                <a:gd name="connsiteX60" fmla="*/ 24680 w 801051"/>
                <a:gd name="connsiteY60" fmla="*/ 668954 h 844794"/>
                <a:gd name="connsiteX61" fmla="*/ 32710 w 801051"/>
                <a:gd name="connsiteY61" fmla="*/ 477536 h 844794"/>
                <a:gd name="connsiteX62" fmla="*/ 37434 w 801051"/>
                <a:gd name="connsiteY62" fmla="*/ 384778 h 844794"/>
                <a:gd name="connsiteX63" fmla="*/ 32710 w 801051"/>
                <a:gd name="connsiteY63" fmla="*/ 292019 h 844794"/>
                <a:gd name="connsiteX64" fmla="*/ 39323 w 801051"/>
                <a:gd name="connsiteY64" fmla="*/ 254963 h 844794"/>
                <a:gd name="connsiteX65" fmla="*/ 50659 w 801051"/>
                <a:gd name="connsiteY65" fmla="*/ 113347 h 844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01051" h="844794">
                  <a:moveTo>
                    <a:pt x="711711" y="576904"/>
                  </a:moveTo>
                  <a:cubicBezTo>
                    <a:pt x="707696" y="630246"/>
                    <a:pt x="699430" y="617028"/>
                    <a:pt x="651959" y="626941"/>
                  </a:cubicBezTo>
                  <a:cubicBezTo>
                    <a:pt x="607794" y="636382"/>
                    <a:pt x="545444" y="646532"/>
                    <a:pt x="559143" y="591301"/>
                  </a:cubicBezTo>
                  <a:cubicBezTo>
                    <a:pt x="568117" y="554717"/>
                    <a:pt x="596222" y="577848"/>
                    <a:pt x="613935" y="581860"/>
                  </a:cubicBezTo>
                  <a:cubicBezTo>
                    <a:pt x="631648" y="585873"/>
                    <a:pt x="682189" y="577848"/>
                    <a:pt x="711711" y="576904"/>
                  </a:cubicBezTo>
                  <a:close/>
                  <a:moveTo>
                    <a:pt x="50659" y="113347"/>
                  </a:moveTo>
                  <a:cubicBezTo>
                    <a:pt x="62704" y="106502"/>
                    <a:pt x="36017" y="102725"/>
                    <a:pt x="54202" y="112167"/>
                  </a:cubicBezTo>
                  <a:lnTo>
                    <a:pt x="59870" y="115943"/>
                  </a:lnTo>
                  <a:cubicBezTo>
                    <a:pt x="60579" y="116415"/>
                    <a:pt x="62232" y="118067"/>
                    <a:pt x="63649" y="119011"/>
                  </a:cubicBezTo>
                  <a:cubicBezTo>
                    <a:pt x="64357" y="96353"/>
                    <a:pt x="65538" y="102961"/>
                    <a:pt x="75221" y="94228"/>
                  </a:cubicBezTo>
                  <a:cubicBezTo>
                    <a:pt x="76875" y="130813"/>
                    <a:pt x="66011" y="198080"/>
                    <a:pt x="83488" y="221447"/>
                  </a:cubicBezTo>
                  <a:cubicBezTo>
                    <a:pt x="96713" y="197844"/>
                    <a:pt x="77819" y="208466"/>
                    <a:pt x="94588" y="162912"/>
                  </a:cubicBezTo>
                  <a:cubicBezTo>
                    <a:pt x="101673" y="143794"/>
                    <a:pt x="100256" y="112875"/>
                    <a:pt x="99075" y="88800"/>
                  </a:cubicBezTo>
                  <a:cubicBezTo>
                    <a:pt x="119386" y="95409"/>
                    <a:pt x="142059" y="110514"/>
                    <a:pt x="149616" y="131521"/>
                  </a:cubicBezTo>
                  <a:cubicBezTo>
                    <a:pt x="131903" y="147335"/>
                    <a:pt x="127888" y="141906"/>
                    <a:pt x="128833" y="173061"/>
                  </a:cubicBezTo>
                  <a:cubicBezTo>
                    <a:pt x="130014" y="205397"/>
                    <a:pt x="126471" y="210590"/>
                    <a:pt x="154812" y="210118"/>
                  </a:cubicBezTo>
                  <a:lnTo>
                    <a:pt x="157882" y="134589"/>
                  </a:lnTo>
                  <a:cubicBezTo>
                    <a:pt x="177249" y="144030"/>
                    <a:pt x="295808" y="264640"/>
                    <a:pt x="323204" y="287063"/>
                  </a:cubicBezTo>
                  <a:cubicBezTo>
                    <a:pt x="341390" y="301932"/>
                    <a:pt x="348239" y="303584"/>
                    <a:pt x="365480" y="320814"/>
                  </a:cubicBezTo>
                  <a:cubicBezTo>
                    <a:pt x="417202" y="372268"/>
                    <a:pt x="411061" y="379113"/>
                    <a:pt x="437985" y="406256"/>
                  </a:cubicBezTo>
                  <a:lnTo>
                    <a:pt x="475537" y="439064"/>
                  </a:lnTo>
                  <a:cubicBezTo>
                    <a:pt x="476718" y="439772"/>
                    <a:pt x="478371" y="441188"/>
                    <a:pt x="479316" y="441896"/>
                  </a:cubicBezTo>
                  <a:cubicBezTo>
                    <a:pt x="480260" y="442604"/>
                    <a:pt x="481914" y="443784"/>
                    <a:pt x="483094" y="444965"/>
                  </a:cubicBezTo>
                  <a:cubicBezTo>
                    <a:pt x="481677" y="472580"/>
                    <a:pt x="471286" y="504915"/>
                    <a:pt x="480969" y="525214"/>
                  </a:cubicBezTo>
                  <a:cubicBezTo>
                    <a:pt x="521118" y="511288"/>
                    <a:pt x="492541" y="396579"/>
                    <a:pt x="529621" y="378405"/>
                  </a:cubicBezTo>
                  <a:lnTo>
                    <a:pt x="766031" y="403896"/>
                  </a:lnTo>
                  <a:cubicBezTo>
                    <a:pt x="786578" y="412865"/>
                    <a:pt x="773589" y="496418"/>
                    <a:pt x="773825" y="515773"/>
                  </a:cubicBezTo>
                  <a:cubicBezTo>
                    <a:pt x="774297" y="544332"/>
                    <a:pt x="779021" y="525214"/>
                    <a:pt x="779493" y="553065"/>
                  </a:cubicBezTo>
                  <a:lnTo>
                    <a:pt x="615824" y="558258"/>
                  </a:lnTo>
                  <a:cubicBezTo>
                    <a:pt x="568353" y="562978"/>
                    <a:pt x="489943" y="527810"/>
                    <a:pt x="471522" y="537723"/>
                  </a:cubicBezTo>
                  <a:cubicBezTo>
                    <a:pt x="474592" y="565338"/>
                    <a:pt x="514978" y="566518"/>
                    <a:pt x="540957" y="567935"/>
                  </a:cubicBezTo>
                  <a:cubicBezTo>
                    <a:pt x="538595" y="587525"/>
                    <a:pt x="537415" y="583276"/>
                    <a:pt x="533163" y="600978"/>
                  </a:cubicBezTo>
                  <a:cubicBezTo>
                    <a:pt x="529385" y="616320"/>
                    <a:pt x="530565" y="619389"/>
                    <a:pt x="530565" y="640395"/>
                  </a:cubicBezTo>
                  <a:cubicBezTo>
                    <a:pt x="580398" y="678395"/>
                    <a:pt x="699666" y="666594"/>
                    <a:pt x="715726" y="642047"/>
                  </a:cubicBezTo>
                  <a:cubicBezTo>
                    <a:pt x="726590" y="624817"/>
                    <a:pt x="728716" y="600034"/>
                    <a:pt x="731077" y="575488"/>
                  </a:cubicBezTo>
                  <a:cubicBezTo>
                    <a:pt x="739816" y="574543"/>
                    <a:pt x="755640" y="572419"/>
                    <a:pt x="764142" y="573127"/>
                  </a:cubicBezTo>
                  <a:cubicBezTo>
                    <a:pt x="792010" y="575724"/>
                    <a:pt x="765559" y="572655"/>
                    <a:pt x="787051" y="582332"/>
                  </a:cubicBezTo>
                  <a:cubicBezTo>
                    <a:pt x="801694" y="534419"/>
                    <a:pt x="804291" y="449449"/>
                    <a:pt x="797442" y="399883"/>
                  </a:cubicBezTo>
                  <a:cubicBezTo>
                    <a:pt x="789649" y="345361"/>
                    <a:pt x="771936" y="375573"/>
                    <a:pt x="767684" y="376517"/>
                  </a:cubicBezTo>
                  <a:cubicBezTo>
                    <a:pt x="740761" y="382181"/>
                    <a:pt x="510018" y="336628"/>
                    <a:pt x="496084" y="366840"/>
                  </a:cubicBezTo>
                  <a:cubicBezTo>
                    <a:pt x="492778" y="374392"/>
                    <a:pt x="494431" y="375101"/>
                    <a:pt x="492069" y="384306"/>
                  </a:cubicBezTo>
                  <a:lnTo>
                    <a:pt x="480260" y="412393"/>
                  </a:lnTo>
                  <a:cubicBezTo>
                    <a:pt x="464437" y="395635"/>
                    <a:pt x="445543" y="385250"/>
                    <a:pt x="430191" y="364479"/>
                  </a:cubicBezTo>
                  <a:cubicBezTo>
                    <a:pt x="368314" y="279746"/>
                    <a:pt x="354143" y="295323"/>
                    <a:pt x="303602" y="241273"/>
                  </a:cubicBezTo>
                  <a:cubicBezTo>
                    <a:pt x="287306" y="224043"/>
                    <a:pt x="203464" y="159608"/>
                    <a:pt x="199449" y="144502"/>
                  </a:cubicBezTo>
                  <a:cubicBezTo>
                    <a:pt x="194017" y="124440"/>
                    <a:pt x="217398" y="131285"/>
                    <a:pt x="158119" y="93756"/>
                  </a:cubicBezTo>
                  <a:cubicBezTo>
                    <a:pt x="131195" y="76762"/>
                    <a:pt x="153159" y="85259"/>
                    <a:pt x="108522" y="61657"/>
                  </a:cubicBezTo>
                  <a:cubicBezTo>
                    <a:pt x="78528" y="45843"/>
                    <a:pt x="84905" y="40886"/>
                    <a:pt x="81834" y="17048"/>
                  </a:cubicBezTo>
                  <a:cubicBezTo>
                    <a:pt x="68372" y="25781"/>
                    <a:pt x="77583" y="24600"/>
                    <a:pt x="67192" y="23656"/>
                  </a:cubicBezTo>
                  <a:cubicBezTo>
                    <a:pt x="50895" y="22476"/>
                    <a:pt x="61051" y="15631"/>
                    <a:pt x="61051" y="15159"/>
                  </a:cubicBezTo>
                  <a:cubicBezTo>
                    <a:pt x="79000" y="4066"/>
                    <a:pt x="112065" y="9023"/>
                    <a:pt x="132848" y="9731"/>
                  </a:cubicBezTo>
                  <a:cubicBezTo>
                    <a:pt x="156465" y="10439"/>
                    <a:pt x="177721" y="12799"/>
                    <a:pt x="203464" y="14451"/>
                  </a:cubicBezTo>
                  <a:lnTo>
                    <a:pt x="349184" y="25545"/>
                  </a:lnTo>
                  <a:cubicBezTo>
                    <a:pt x="342571" y="22948"/>
                    <a:pt x="49242" y="-13872"/>
                    <a:pt x="30348" y="5718"/>
                  </a:cubicBezTo>
                  <a:cubicBezTo>
                    <a:pt x="22791" y="24600"/>
                    <a:pt x="30821" y="22004"/>
                    <a:pt x="33891" y="43247"/>
                  </a:cubicBezTo>
                  <a:cubicBezTo>
                    <a:pt x="38142" y="72750"/>
                    <a:pt x="31057" y="72042"/>
                    <a:pt x="28223" y="88800"/>
                  </a:cubicBezTo>
                  <a:cubicBezTo>
                    <a:pt x="25153" y="107446"/>
                    <a:pt x="21846" y="110986"/>
                    <a:pt x="19957" y="129633"/>
                  </a:cubicBezTo>
                  <a:cubicBezTo>
                    <a:pt x="12635" y="204217"/>
                    <a:pt x="11454" y="440716"/>
                    <a:pt x="8384" y="456766"/>
                  </a:cubicBezTo>
                  <a:cubicBezTo>
                    <a:pt x="-5786" y="530642"/>
                    <a:pt x="1771" y="651488"/>
                    <a:pt x="4133" y="727253"/>
                  </a:cubicBezTo>
                  <a:cubicBezTo>
                    <a:pt x="5314" y="762421"/>
                    <a:pt x="118" y="814583"/>
                    <a:pt x="3661" y="844794"/>
                  </a:cubicBezTo>
                  <a:cubicBezTo>
                    <a:pt x="35780" y="818123"/>
                    <a:pt x="17595" y="719700"/>
                    <a:pt x="24680" y="668954"/>
                  </a:cubicBezTo>
                  <a:cubicBezTo>
                    <a:pt x="32474" y="615612"/>
                    <a:pt x="31529" y="534419"/>
                    <a:pt x="32710" y="477536"/>
                  </a:cubicBezTo>
                  <a:cubicBezTo>
                    <a:pt x="33419" y="445437"/>
                    <a:pt x="35780" y="414517"/>
                    <a:pt x="37434" y="384778"/>
                  </a:cubicBezTo>
                  <a:cubicBezTo>
                    <a:pt x="40268" y="328603"/>
                    <a:pt x="32946" y="301696"/>
                    <a:pt x="32710" y="292019"/>
                  </a:cubicBezTo>
                  <a:cubicBezTo>
                    <a:pt x="32710" y="281162"/>
                    <a:pt x="37906" y="287535"/>
                    <a:pt x="39323" y="254963"/>
                  </a:cubicBezTo>
                  <a:cubicBezTo>
                    <a:pt x="40740" y="222155"/>
                    <a:pt x="43574" y="133645"/>
                    <a:pt x="50659" y="113347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6" name="Forma libre 75">
              <a:extLst>
                <a:ext uri="{FF2B5EF4-FFF2-40B4-BE49-F238E27FC236}">
                  <a16:creationId xmlns:a16="http://schemas.microsoft.com/office/drawing/2014/main" id="{12168F08-FE7B-2A47-9775-E3F9273FF547}"/>
                </a:ext>
              </a:extLst>
            </p:cNvPr>
            <p:cNvSpPr/>
            <p:nvPr/>
          </p:nvSpPr>
          <p:spPr>
            <a:xfrm>
              <a:off x="8829809" y="6643572"/>
              <a:ext cx="1133543" cy="52764"/>
            </a:xfrm>
            <a:custGeom>
              <a:avLst/>
              <a:gdLst>
                <a:gd name="connsiteX0" fmla="*/ 1133544 w 1133543"/>
                <a:gd name="connsiteY0" fmla="*/ 47557 h 52764"/>
                <a:gd name="connsiteX1" fmla="*/ 1068596 w 1133543"/>
                <a:gd name="connsiteY1" fmla="*/ 20178 h 52764"/>
                <a:gd name="connsiteX2" fmla="*/ 894063 w 1133543"/>
                <a:gd name="connsiteY2" fmla="*/ 30563 h 52764"/>
                <a:gd name="connsiteX3" fmla="*/ 796287 w 1133543"/>
                <a:gd name="connsiteY3" fmla="*/ 32215 h 52764"/>
                <a:gd name="connsiteX4" fmla="*/ 616795 w 1133543"/>
                <a:gd name="connsiteY4" fmla="*/ 26550 h 52764"/>
                <a:gd name="connsiteX5" fmla="*/ 428564 w 1133543"/>
                <a:gd name="connsiteY5" fmla="*/ 30563 h 52764"/>
                <a:gd name="connsiteX6" fmla="*/ 199711 w 1133543"/>
                <a:gd name="connsiteY6" fmla="*/ 18762 h 52764"/>
                <a:gd name="connsiteX7" fmla="*/ 83513 w 1133543"/>
                <a:gd name="connsiteY7" fmla="*/ 11681 h 52764"/>
                <a:gd name="connsiteX8" fmla="*/ 5103 w 1133543"/>
                <a:gd name="connsiteY8" fmla="*/ 22302 h 52764"/>
                <a:gd name="connsiteX9" fmla="*/ 63675 w 1133543"/>
                <a:gd name="connsiteY9" fmla="*/ 22538 h 52764"/>
                <a:gd name="connsiteX10" fmla="*/ 97684 w 1133543"/>
                <a:gd name="connsiteY10" fmla="*/ 27023 h 52764"/>
                <a:gd name="connsiteX11" fmla="*/ 122010 w 1133543"/>
                <a:gd name="connsiteY11" fmla="*/ 39532 h 52764"/>
                <a:gd name="connsiteX12" fmla="*/ 361254 w 1133543"/>
                <a:gd name="connsiteY12" fmla="*/ 44253 h 52764"/>
                <a:gd name="connsiteX13" fmla="*/ 626714 w 1133543"/>
                <a:gd name="connsiteY13" fmla="*/ 42836 h 52764"/>
                <a:gd name="connsiteX14" fmla="*/ 1079460 w 1133543"/>
                <a:gd name="connsiteY14" fmla="*/ 41892 h 52764"/>
                <a:gd name="connsiteX15" fmla="*/ 1133544 w 1133543"/>
                <a:gd name="connsiteY15" fmla="*/ 47557 h 52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33543" h="52764">
                  <a:moveTo>
                    <a:pt x="1133544" y="47557"/>
                  </a:moveTo>
                  <a:cubicBezTo>
                    <a:pt x="1128348" y="24190"/>
                    <a:pt x="1107092" y="19942"/>
                    <a:pt x="1068596" y="20178"/>
                  </a:cubicBezTo>
                  <a:cubicBezTo>
                    <a:pt x="958539" y="21122"/>
                    <a:pt x="985463" y="23010"/>
                    <a:pt x="894063" y="30563"/>
                  </a:cubicBezTo>
                  <a:cubicBezTo>
                    <a:pt x="863361" y="32923"/>
                    <a:pt x="827934" y="31035"/>
                    <a:pt x="796287" y="32215"/>
                  </a:cubicBezTo>
                  <a:cubicBezTo>
                    <a:pt x="732048" y="34575"/>
                    <a:pt x="675366" y="25134"/>
                    <a:pt x="616795" y="26550"/>
                  </a:cubicBezTo>
                  <a:lnTo>
                    <a:pt x="428564" y="30563"/>
                  </a:lnTo>
                  <a:cubicBezTo>
                    <a:pt x="424785" y="16401"/>
                    <a:pt x="259935" y="24662"/>
                    <a:pt x="199711" y="18762"/>
                  </a:cubicBezTo>
                  <a:cubicBezTo>
                    <a:pt x="159561" y="14985"/>
                    <a:pt x="122482" y="16637"/>
                    <a:pt x="83513" y="11681"/>
                  </a:cubicBezTo>
                  <a:cubicBezTo>
                    <a:pt x="35097" y="5780"/>
                    <a:pt x="-16625" y="-16406"/>
                    <a:pt x="5103" y="22302"/>
                  </a:cubicBezTo>
                  <a:cubicBezTo>
                    <a:pt x="33444" y="17109"/>
                    <a:pt x="33208" y="18526"/>
                    <a:pt x="63675" y="22538"/>
                  </a:cubicBezTo>
                  <a:cubicBezTo>
                    <a:pt x="74775" y="23954"/>
                    <a:pt x="87528" y="23718"/>
                    <a:pt x="97684" y="27023"/>
                  </a:cubicBezTo>
                  <a:cubicBezTo>
                    <a:pt x="127914" y="36228"/>
                    <a:pt x="97684" y="31743"/>
                    <a:pt x="122010" y="39532"/>
                  </a:cubicBezTo>
                  <a:cubicBezTo>
                    <a:pt x="143501" y="30327"/>
                    <a:pt x="324411" y="42128"/>
                    <a:pt x="361254" y="44253"/>
                  </a:cubicBezTo>
                  <a:cubicBezTo>
                    <a:pt x="430453" y="48265"/>
                    <a:pt x="611363" y="41184"/>
                    <a:pt x="626714" y="42836"/>
                  </a:cubicBezTo>
                  <a:cubicBezTo>
                    <a:pt x="850135" y="68799"/>
                    <a:pt x="980739" y="34811"/>
                    <a:pt x="1079460" y="41892"/>
                  </a:cubicBezTo>
                  <a:cubicBezTo>
                    <a:pt x="1097882" y="43308"/>
                    <a:pt x="1125042" y="53694"/>
                    <a:pt x="1133544" y="47557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7" name="Forma libre 76">
              <a:extLst>
                <a:ext uri="{FF2B5EF4-FFF2-40B4-BE49-F238E27FC236}">
                  <a16:creationId xmlns:a16="http://schemas.microsoft.com/office/drawing/2014/main" id="{84F1A41A-2C07-7E46-A78C-B9E6B19AD5A6}"/>
                </a:ext>
              </a:extLst>
            </p:cNvPr>
            <p:cNvSpPr/>
            <p:nvPr/>
          </p:nvSpPr>
          <p:spPr>
            <a:xfrm>
              <a:off x="9772997" y="6514628"/>
              <a:ext cx="184688" cy="142571"/>
            </a:xfrm>
            <a:custGeom>
              <a:avLst/>
              <a:gdLst>
                <a:gd name="connsiteX0" fmla="*/ 184688 w 184688"/>
                <a:gd name="connsiteY0" fmla="*/ 89170 h 142571"/>
                <a:gd name="connsiteX1" fmla="*/ 177367 w 184688"/>
                <a:gd name="connsiteY1" fmla="*/ 80437 h 142571"/>
                <a:gd name="connsiteX2" fmla="*/ 174297 w 184688"/>
                <a:gd name="connsiteY2" fmla="*/ 77841 h 142571"/>
                <a:gd name="connsiteX3" fmla="*/ 167448 w 184688"/>
                <a:gd name="connsiteY3" fmla="*/ 72648 h 142571"/>
                <a:gd name="connsiteX4" fmla="*/ 168628 w 184688"/>
                <a:gd name="connsiteY4" fmla="*/ 28747 h 142571"/>
                <a:gd name="connsiteX5" fmla="*/ 152332 w 184688"/>
                <a:gd name="connsiteY5" fmla="*/ 2076 h 142571"/>
                <a:gd name="connsiteX6" fmla="*/ 149026 w 184688"/>
                <a:gd name="connsiteY6" fmla="*/ 84922 h 142571"/>
                <a:gd name="connsiteX7" fmla="*/ 86676 w 184688"/>
                <a:gd name="connsiteY7" fmla="*/ 86574 h 142571"/>
                <a:gd name="connsiteX8" fmla="*/ 87621 w 184688"/>
                <a:gd name="connsiteY8" fmla="*/ 29691 h 142571"/>
                <a:gd name="connsiteX9" fmla="*/ 73923 w 184688"/>
                <a:gd name="connsiteY9" fmla="*/ 188 h 142571"/>
                <a:gd name="connsiteX10" fmla="*/ 74631 w 184688"/>
                <a:gd name="connsiteY10" fmla="*/ 70996 h 142571"/>
                <a:gd name="connsiteX11" fmla="*/ 21020 w 184688"/>
                <a:gd name="connsiteY11" fmla="*/ 88934 h 142571"/>
                <a:gd name="connsiteX12" fmla="*/ 27160 w 184688"/>
                <a:gd name="connsiteY12" fmla="*/ 66748 h 142571"/>
                <a:gd name="connsiteX13" fmla="*/ 29994 w 184688"/>
                <a:gd name="connsiteY13" fmla="*/ 55182 h 142571"/>
                <a:gd name="connsiteX14" fmla="*/ 27160 w 184688"/>
                <a:gd name="connsiteY14" fmla="*/ 45269 h 142571"/>
                <a:gd name="connsiteX15" fmla="*/ 0 w 184688"/>
                <a:gd name="connsiteY15" fmla="*/ 89642 h 142571"/>
                <a:gd name="connsiteX16" fmla="*/ 2834 w 184688"/>
                <a:gd name="connsiteY16" fmla="*/ 98847 h 142571"/>
                <a:gd name="connsiteX17" fmla="*/ 8502 w 184688"/>
                <a:gd name="connsiteY17" fmla="*/ 112773 h 142571"/>
                <a:gd name="connsiteX18" fmla="*/ 13462 w 184688"/>
                <a:gd name="connsiteY18" fmla="*/ 97195 h 142571"/>
                <a:gd name="connsiteX19" fmla="*/ 80535 w 184688"/>
                <a:gd name="connsiteY19" fmla="*/ 100500 h 142571"/>
                <a:gd name="connsiteX20" fmla="*/ 145956 w 184688"/>
                <a:gd name="connsiteY20" fmla="*/ 100500 h 142571"/>
                <a:gd name="connsiteX21" fmla="*/ 144302 w 184688"/>
                <a:gd name="connsiteY21" fmla="*/ 124574 h 142571"/>
                <a:gd name="connsiteX22" fmla="*/ 141941 w 184688"/>
                <a:gd name="connsiteY22" fmla="*/ 131419 h 142571"/>
                <a:gd name="connsiteX23" fmla="*/ 140996 w 184688"/>
                <a:gd name="connsiteY23" fmla="*/ 138264 h 142571"/>
                <a:gd name="connsiteX24" fmla="*/ 150679 w 184688"/>
                <a:gd name="connsiteY24" fmla="*/ 136612 h 142571"/>
                <a:gd name="connsiteX25" fmla="*/ 170518 w 184688"/>
                <a:gd name="connsiteY25" fmla="*/ 102152 h 142571"/>
                <a:gd name="connsiteX26" fmla="*/ 184688 w 184688"/>
                <a:gd name="connsiteY26" fmla="*/ 89170 h 142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84688" h="142571">
                  <a:moveTo>
                    <a:pt x="184688" y="89170"/>
                  </a:moveTo>
                  <a:cubicBezTo>
                    <a:pt x="178784" y="79965"/>
                    <a:pt x="183744" y="86338"/>
                    <a:pt x="177367" y="80437"/>
                  </a:cubicBezTo>
                  <a:cubicBezTo>
                    <a:pt x="176658" y="79965"/>
                    <a:pt x="175005" y="78549"/>
                    <a:pt x="174297" y="77841"/>
                  </a:cubicBezTo>
                  <a:lnTo>
                    <a:pt x="167448" y="72648"/>
                  </a:lnTo>
                  <a:cubicBezTo>
                    <a:pt x="167211" y="57071"/>
                    <a:pt x="168156" y="43853"/>
                    <a:pt x="168628" y="28747"/>
                  </a:cubicBezTo>
                  <a:cubicBezTo>
                    <a:pt x="170045" y="-992"/>
                    <a:pt x="175005" y="4437"/>
                    <a:pt x="152332" y="2076"/>
                  </a:cubicBezTo>
                  <a:cubicBezTo>
                    <a:pt x="143122" y="21194"/>
                    <a:pt x="150443" y="59667"/>
                    <a:pt x="149026" y="84922"/>
                  </a:cubicBezTo>
                  <a:lnTo>
                    <a:pt x="86676" y="86574"/>
                  </a:lnTo>
                  <a:cubicBezTo>
                    <a:pt x="86440" y="66748"/>
                    <a:pt x="86204" y="47629"/>
                    <a:pt x="87621" y="29691"/>
                  </a:cubicBezTo>
                  <a:cubicBezTo>
                    <a:pt x="89274" y="10809"/>
                    <a:pt x="97776" y="-1700"/>
                    <a:pt x="73923" y="188"/>
                  </a:cubicBezTo>
                  <a:cubicBezTo>
                    <a:pt x="68963" y="22611"/>
                    <a:pt x="73923" y="48102"/>
                    <a:pt x="74631" y="70996"/>
                  </a:cubicBezTo>
                  <a:cubicBezTo>
                    <a:pt x="75340" y="99555"/>
                    <a:pt x="52903" y="88226"/>
                    <a:pt x="21020" y="88934"/>
                  </a:cubicBezTo>
                  <a:cubicBezTo>
                    <a:pt x="24326" y="62735"/>
                    <a:pt x="20547" y="88698"/>
                    <a:pt x="27160" y="66748"/>
                  </a:cubicBezTo>
                  <a:cubicBezTo>
                    <a:pt x="27632" y="64859"/>
                    <a:pt x="29994" y="56599"/>
                    <a:pt x="29994" y="55182"/>
                  </a:cubicBezTo>
                  <a:cubicBezTo>
                    <a:pt x="30466" y="43381"/>
                    <a:pt x="31175" y="52822"/>
                    <a:pt x="27160" y="45269"/>
                  </a:cubicBezTo>
                  <a:cubicBezTo>
                    <a:pt x="-709" y="57543"/>
                    <a:pt x="22437" y="59903"/>
                    <a:pt x="0" y="89642"/>
                  </a:cubicBezTo>
                  <a:lnTo>
                    <a:pt x="2834" y="98847"/>
                  </a:lnTo>
                  <a:cubicBezTo>
                    <a:pt x="7321" y="114189"/>
                    <a:pt x="472" y="101208"/>
                    <a:pt x="8502" y="112773"/>
                  </a:cubicBezTo>
                  <a:cubicBezTo>
                    <a:pt x="10155" y="107344"/>
                    <a:pt x="10392" y="107108"/>
                    <a:pt x="13462" y="97195"/>
                  </a:cubicBezTo>
                  <a:cubicBezTo>
                    <a:pt x="34718" y="97667"/>
                    <a:pt x="65420" y="101208"/>
                    <a:pt x="80535" y="100500"/>
                  </a:cubicBezTo>
                  <a:cubicBezTo>
                    <a:pt x="102263" y="99555"/>
                    <a:pt x="120685" y="99319"/>
                    <a:pt x="145956" y="100500"/>
                  </a:cubicBezTo>
                  <a:cubicBezTo>
                    <a:pt x="147137" y="117729"/>
                    <a:pt x="147845" y="109233"/>
                    <a:pt x="144302" y="124574"/>
                  </a:cubicBezTo>
                  <a:cubicBezTo>
                    <a:pt x="143358" y="128351"/>
                    <a:pt x="142885" y="126935"/>
                    <a:pt x="141941" y="131419"/>
                  </a:cubicBezTo>
                  <a:cubicBezTo>
                    <a:pt x="139343" y="141332"/>
                    <a:pt x="139815" y="131891"/>
                    <a:pt x="140996" y="138264"/>
                  </a:cubicBezTo>
                  <a:cubicBezTo>
                    <a:pt x="144066" y="139208"/>
                    <a:pt x="137453" y="148413"/>
                    <a:pt x="150679" y="136612"/>
                  </a:cubicBezTo>
                  <a:cubicBezTo>
                    <a:pt x="166503" y="122450"/>
                    <a:pt x="151624" y="119618"/>
                    <a:pt x="170518" y="102152"/>
                  </a:cubicBezTo>
                  <a:cubicBezTo>
                    <a:pt x="188939" y="85158"/>
                    <a:pt x="173352" y="115369"/>
                    <a:pt x="184688" y="8917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8" name="Forma libre 77">
              <a:extLst>
                <a:ext uri="{FF2B5EF4-FFF2-40B4-BE49-F238E27FC236}">
                  <a16:creationId xmlns:a16="http://schemas.microsoft.com/office/drawing/2014/main" id="{264AED2F-8591-844F-B302-20D808A06082}"/>
                </a:ext>
              </a:extLst>
            </p:cNvPr>
            <p:cNvSpPr/>
            <p:nvPr/>
          </p:nvSpPr>
          <p:spPr>
            <a:xfrm>
              <a:off x="8861085" y="6372492"/>
              <a:ext cx="26966" cy="179144"/>
            </a:xfrm>
            <a:custGeom>
              <a:avLst/>
              <a:gdLst>
                <a:gd name="connsiteX0" fmla="*/ 18228 w 26966"/>
                <a:gd name="connsiteY0" fmla="*/ 0 h 179144"/>
                <a:gd name="connsiteX1" fmla="*/ 5947 w 26966"/>
                <a:gd name="connsiteY1" fmla="*/ 84734 h 179144"/>
                <a:gd name="connsiteX2" fmla="*/ 6656 w 26966"/>
                <a:gd name="connsiteY2" fmla="*/ 179144 h 179144"/>
                <a:gd name="connsiteX3" fmla="*/ 18228 w 26966"/>
                <a:gd name="connsiteY3" fmla="*/ 95119 h 179144"/>
                <a:gd name="connsiteX4" fmla="*/ 18228 w 26966"/>
                <a:gd name="connsiteY4" fmla="*/ 0 h 17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66" h="179144">
                  <a:moveTo>
                    <a:pt x="18228" y="0"/>
                  </a:moveTo>
                  <a:cubicBezTo>
                    <a:pt x="-7515" y="7553"/>
                    <a:pt x="6656" y="54286"/>
                    <a:pt x="5947" y="84734"/>
                  </a:cubicBezTo>
                  <a:cubicBezTo>
                    <a:pt x="5239" y="112113"/>
                    <a:pt x="-7515" y="156958"/>
                    <a:pt x="6656" y="179144"/>
                  </a:cubicBezTo>
                  <a:cubicBezTo>
                    <a:pt x="16575" y="154126"/>
                    <a:pt x="15394" y="128871"/>
                    <a:pt x="18228" y="95119"/>
                  </a:cubicBezTo>
                  <a:cubicBezTo>
                    <a:pt x="20590" y="65616"/>
                    <a:pt x="36650" y="23367"/>
                    <a:pt x="1822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9" name="Forma libre 78">
              <a:extLst>
                <a:ext uri="{FF2B5EF4-FFF2-40B4-BE49-F238E27FC236}">
                  <a16:creationId xmlns:a16="http://schemas.microsoft.com/office/drawing/2014/main" id="{86E0AE24-51A1-EE41-8865-C83A3B6ACB03}"/>
                </a:ext>
              </a:extLst>
            </p:cNvPr>
            <p:cNvSpPr/>
            <p:nvPr/>
          </p:nvSpPr>
          <p:spPr>
            <a:xfrm>
              <a:off x="8893963" y="6414033"/>
              <a:ext cx="20164" cy="151057"/>
            </a:xfrm>
            <a:custGeom>
              <a:avLst/>
              <a:gdLst>
                <a:gd name="connsiteX0" fmla="*/ 14164 w 20164"/>
                <a:gd name="connsiteY0" fmla="*/ 0 h 151057"/>
                <a:gd name="connsiteX1" fmla="*/ 465 w 20164"/>
                <a:gd name="connsiteY1" fmla="*/ 75529 h 151057"/>
                <a:gd name="connsiteX2" fmla="*/ 7551 w 20164"/>
                <a:gd name="connsiteY2" fmla="*/ 141616 h 151057"/>
                <a:gd name="connsiteX3" fmla="*/ 14636 w 20164"/>
                <a:gd name="connsiteY3" fmla="*/ 151057 h 151057"/>
                <a:gd name="connsiteX4" fmla="*/ 14164 w 20164"/>
                <a:gd name="connsiteY4" fmla="*/ 0 h 15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" h="151057">
                  <a:moveTo>
                    <a:pt x="14164" y="0"/>
                  </a:moveTo>
                  <a:cubicBezTo>
                    <a:pt x="-2841" y="10385"/>
                    <a:pt x="-7" y="53342"/>
                    <a:pt x="465" y="75529"/>
                  </a:cubicBezTo>
                  <a:cubicBezTo>
                    <a:pt x="1410" y="118958"/>
                    <a:pt x="7551" y="141616"/>
                    <a:pt x="7551" y="141616"/>
                  </a:cubicBezTo>
                  <a:cubicBezTo>
                    <a:pt x="11566" y="148933"/>
                    <a:pt x="11093" y="146809"/>
                    <a:pt x="14636" y="151057"/>
                  </a:cubicBezTo>
                  <a:cubicBezTo>
                    <a:pt x="21249" y="135479"/>
                    <a:pt x="22902" y="13926"/>
                    <a:pt x="14164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0" name="Forma libre 79">
              <a:extLst>
                <a:ext uri="{FF2B5EF4-FFF2-40B4-BE49-F238E27FC236}">
                  <a16:creationId xmlns:a16="http://schemas.microsoft.com/office/drawing/2014/main" id="{317796CB-E3E1-424B-B057-A31BB6FECF1B}"/>
                </a:ext>
              </a:extLst>
            </p:cNvPr>
            <p:cNvSpPr/>
            <p:nvPr/>
          </p:nvSpPr>
          <p:spPr>
            <a:xfrm>
              <a:off x="8997002" y="6035681"/>
              <a:ext cx="31809" cy="92080"/>
            </a:xfrm>
            <a:custGeom>
              <a:avLst/>
              <a:gdLst>
                <a:gd name="connsiteX0" fmla="*/ 26378 w 31809"/>
                <a:gd name="connsiteY0" fmla="*/ 89926 h 92080"/>
                <a:gd name="connsiteX1" fmla="*/ 31810 w 31809"/>
                <a:gd name="connsiteY1" fmla="*/ 24547 h 92080"/>
                <a:gd name="connsiteX2" fmla="*/ 27795 w 31809"/>
                <a:gd name="connsiteY2" fmla="*/ 23603 h 92080"/>
                <a:gd name="connsiteX3" fmla="*/ 21890 w 31809"/>
                <a:gd name="connsiteY3" fmla="*/ 21714 h 92080"/>
                <a:gd name="connsiteX4" fmla="*/ 5831 w 31809"/>
                <a:gd name="connsiteY4" fmla="*/ 0 h 92080"/>
                <a:gd name="connsiteX5" fmla="*/ 17403 w 31809"/>
                <a:gd name="connsiteY5" fmla="*/ 86622 h 92080"/>
                <a:gd name="connsiteX6" fmla="*/ 26378 w 31809"/>
                <a:gd name="connsiteY6" fmla="*/ 89926 h 9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809" h="92080">
                  <a:moveTo>
                    <a:pt x="26378" y="89926"/>
                  </a:moveTo>
                  <a:lnTo>
                    <a:pt x="31810" y="24547"/>
                  </a:lnTo>
                  <a:cubicBezTo>
                    <a:pt x="29920" y="23839"/>
                    <a:pt x="28267" y="24783"/>
                    <a:pt x="27795" y="23603"/>
                  </a:cubicBezTo>
                  <a:cubicBezTo>
                    <a:pt x="24724" y="12273"/>
                    <a:pt x="26378" y="24075"/>
                    <a:pt x="21890" y="21714"/>
                  </a:cubicBezTo>
                  <a:cubicBezTo>
                    <a:pt x="7011" y="13690"/>
                    <a:pt x="18584" y="14634"/>
                    <a:pt x="5831" y="0"/>
                  </a:cubicBezTo>
                  <a:cubicBezTo>
                    <a:pt x="-5506" y="18410"/>
                    <a:pt x="399" y="72460"/>
                    <a:pt x="17403" y="86622"/>
                  </a:cubicBezTo>
                  <a:cubicBezTo>
                    <a:pt x="27559" y="95119"/>
                    <a:pt x="18112" y="91578"/>
                    <a:pt x="26378" y="8992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1" name="Forma libre 80">
              <a:extLst>
                <a:ext uri="{FF2B5EF4-FFF2-40B4-BE49-F238E27FC236}">
                  <a16:creationId xmlns:a16="http://schemas.microsoft.com/office/drawing/2014/main" id="{7829CE16-0FEF-D448-8E09-1BDE994BF30B}"/>
                </a:ext>
              </a:extLst>
            </p:cNvPr>
            <p:cNvSpPr/>
            <p:nvPr/>
          </p:nvSpPr>
          <p:spPr>
            <a:xfrm>
              <a:off x="9447785" y="5882263"/>
              <a:ext cx="128242" cy="21243"/>
            </a:xfrm>
            <a:custGeom>
              <a:avLst/>
              <a:gdLst>
                <a:gd name="connsiteX0" fmla="*/ 0 w 128242"/>
                <a:gd name="connsiteY0" fmla="*/ 9442 h 21243"/>
                <a:gd name="connsiteX1" fmla="*/ 10392 w 128242"/>
                <a:gd name="connsiteY1" fmla="*/ 15106 h 21243"/>
                <a:gd name="connsiteX2" fmla="*/ 128243 w 128242"/>
                <a:gd name="connsiteY2" fmla="*/ 21243 h 21243"/>
                <a:gd name="connsiteX3" fmla="*/ 75340 w 128242"/>
                <a:gd name="connsiteY3" fmla="*/ 5665 h 21243"/>
                <a:gd name="connsiteX4" fmla="*/ 0 w 128242"/>
                <a:gd name="connsiteY4" fmla="*/ 9442 h 21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42" h="21243">
                  <a:moveTo>
                    <a:pt x="0" y="9442"/>
                  </a:moveTo>
                  <a:cubicBezTo>
                    <a:pt x="7794" y="16050"/>
                    <a:pt x="-3543" y="11802"/>
                    <a:pt x="10392" y="15106"/>
                  </a:cubicBezTo>
                  <a:lnTo>
                    <a:pt x="128243" y="21243"/>
                  </a:lnTo>
                  <a:cubicBezTo>
                    <a:pt x="125881" y="-12509"/>
                    <a:pt x="103917" y="3541"/>
                    <a:pt x="75340" y="5665"/>
                  </a:cubicBezTo>
                  <a:cubicBezTo>
                    <a:pt x="51958" y="7317"/>
                    <a:pt x="17949" y="1417"/>
                    <a:pt x="0" y="944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2" name="Forma libre 81">
              <a:extLst>
                <a:ext uri="{FF2B5EF4-FFF2-40B4-BE49-F238E27FC236}">
                  <a16:creationId xmlns:a16="http://schemas.microsoft.com/office/drawing/2014/main" id="{9E40F7A3-1823-7145-A454-060A54478E9E}"/>
                </a:ext>
              </a:extLst>
            </p:cNvPr>
            <p:cNvSpPr/>
            <p:nvPr/>
          </p:nvSpPr>
          <p:spPr>
            <a:xfrm>
              <a:off x="9361817" y="5950269"/>
              <a:ext cx="117378" cy="19029"/>
            </a:xfrm>
            <a:custGeom>
              <a:avLst/>
              <a:gdLst>
                <a:gd name="connsiteX0" fmla="*/ 117379 w 117378"/>
                <a:gd name="connsiteY0" fmla="*/ 6816 h 19029"/>
                <a:gd name="connsiteX1" fmla="*/ 90455 w 117378"/>
                <a:gd name="connsiteY1" fmla="*/ 915 h 19029"/>
                <a:gd name="connsiteX2" fmla="*/ 0 w 117378"/>
                <a:gd name="connsiteY2" fmla="*/ 17437 h 19029"/>
                <a:gd name="connsiteX3" fmla="*/ 117379 w 117378"/>
                <a:gd name="connsiteY3" fmla="*/ 6816 h 19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78" h="19029">
                  <a:moveTo>
                    <a:pt x="117379" y="6816"/>
                  </a:moveTo>
                  <a:cubicBezTo>
                    <a:pt x="104389" y="-2153"/>
                    <a:pt x="111710" y="-29"/>
                    <a:pt x="90455" y="915"/>
                  </a:cubicBezTo>
                  <a:cubicBezTo>
                    <a:pt x="68018" y="2095"/>
                    <a:pt x="10155" y="8704"/>
                    <a:pt x="0" y="17437"/>
                  </a:cubicBezTo>
                  <a:cubicBezTo>
                    <a:pt x="14643" y="22866"/>
                    <a:pt x="100138" y="13188"/>
                    <a:pt x="117379" y="681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3" name="Forma libre 82">
              <a:extLst>
                <a:ext uri="{FF2B5EF4-FFF2-40B4-BE49-F238E27FC236}">
                  <a16:creationId xmlns:a16="http://schemas.microsoft.com/office/drawing/2014/main" id="{BC6A6F91-1941-284E-B94A-05C002E1667C}"/>
                </a:ext>
              </a:extLst>
            </p:cNvPr>
            <p:cNvSpPr/>
            <p:nvPr/>
          </p:nvSpPr>
          <p:spPr>
            <a:xfrm>
              <a:off x="9333140" y="6217894"/>
              <a:ext cx="33873" cy="25676"/>
            </a:xfrm>
            <a:custGeom>
              <a:avLst/>
              <a:gdLst>
                <a:gd name="connsiteX0" fmla="*/ 33874 w 33873"/>
                <a:gd name="connsiteY0" fmla="*/ 18882 h 25676"/>
                <a:gd name="connsiteX1" fmla="*/ 15688 w 33873"/>
                <a:gd name="connsiteY1" fmla="*/ 0 h 25676"/>
                <a:gd name="connsiteX2" fmla="*/ 33874 w 33873"/>
                <a:gd name="connsiteY2" fmla="*/ 18882 h 2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73" h="25676">
                  <a:moveTo>
                    <a:pt x="33874" y="18882"/>
                  </a:moveTo>
                  <a:cubicBezTo>
                    <a:pt x="29859" y="1180"/>
                    <a:pt x="32457" y="5193"/>
                    <a:pt x="15688" y="0"/>
                  </a:cubicBezTo>
                  <a:cubicBezTo>
                    <a:pt x="-24461" y="21714"/>
                    <a:pt x="23954" y="34224"/>
                    <a:pt x="33874" y="1888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4" name="Forma libre 83">
              <a:extLst>
                <a:ext uri="{FF2B5EF4-FFF2-40B4-BE49-F238E27FC236}">
                  <a16:creationId xmlns:a16="http://schemas.microsoft.com/office/drawing/2014/main" id="{971BBA82-3DAE-5B4E-9288-F876D9E20D70}"/>
                </a:ext>
              </a:extLst>
            </p:cNvPr>
            <p:cNvSpPr/>
            <p:nvPr/>
          </p:nvSpPr>
          <p:spPr>
            <a:xfrm>
              <a:off x="9354531" y="6258889"/>
              <a:ext cx="24527" cy="29341"/>
            </a:xfrm>
            <a:custGeom>
              <a:avLst/>
              <a:gdLst>
                <a:gd name="connsiteX0" fmla="*/ 24527 w 24527"/>
                <a:gd name="connsiteY0" fmla="*/ 4087 h 29341"/>
                <a:gd name="connsiteX1" fmla="*/ 5161 w 24527"/>
                <a:gd name="connsiteY1" fmla="*/ 29342 h 29341"/>
                <a:gd name="connsiteX2" fmla="*/ 24527 w 24527"/>
                <a:gd name="connsiteY2" fmla="*/ 4087 h 29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527" h="29341">
                  <a:moveTo>
                    <a:pt x="24527" y="4087"/>
                  </a:moveTo>
                  <a:cubicBezTo>
                    <a:pt x="2091" y="-7243"/>
                    <a:pt x="-6411" y="6211"/>
                    <a:pt x="5161" y="29342"/>
                  </a:cubicBezTo>
                  <a:cubicBezTo>
                    <a:pt x="25000" y="26273"/>
                    <a:pt x="19095" y="27925"/>
                    <a:pt x="24527" y="4087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5" name="Forma libre 84">
              <a:extLst>
                <a:ext uri="{FF2B5EF4-FFF2-40B4-BE49-F238E27FC236}">
                  <a16:creationId xmlns:a16="http://schemas.microsoft.com/office/drawing/2014/main" id="{C286004E-4515-6D4B-BF81-94900289EF89}"/>
                </a:ext>
              </a:extLst>
            </p:cNvPr>
            <p:cNvSpPr/>
            <p:nvPr/>
          </p:nvSpPr>
          <p:spPr>
            <a:xfrm>
              <a:off x="9403620" y="6214707"/>
              <a:ext cx="25034" cy="21321"/>
            </a:xfrm>
            <a:custGeom>
              <a:avLst/>
              <a:gdLst>
                <a:gd name="connsiteX0" fmla="*/ 25034 w 25034"/>
                <a:gd name="connsiteY0" fmla="*/ 13808 h 21321"/>
                <a:gd name="connsiteX1" fmla="*/ 0 w 25034"/>
                <a:gd name="connsiteY1" fmla="*/ 6728 h 21321"/>
                <a:gd name="connsiteX2" fmla="*/ 25034 w 25034"/>
                <a:gd name="connsiteY2" fmla="*/ 13808 h 21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034" h="21321">
                  <a:moveTo>
                    <a:pt x="25034" y="13808"/>
                  </a:moveTo>
                  <a:cubicBezTo>
                    <a:pt x="17713" y="-7198"/>
                    <a:pt x="27396" y="355"/>
                    <a:pt x="0" y="6728"/>
                  </a:cubicBezTo>
                  <a:cubicBezTo>
                    <a:pt x="5668" y="20889"/>
                    <a:pt x="4960" y="27498"/>
                    <a:pt x="25034" y="1380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6" name="Forma libre 85">
              <a:extLst>
                <a:ext uri="{FF2B5EF4-FFF2-40B4-BE49-F238E27FC236}">
                  <a16:creationId xmlns:a16="http://schemas.microsoft.com/office/drawing/2014/main" id="{277A847E-D517-0140-94CF-616A75941FFF}"/>
                </a:ext>
              </a:extLst>
            </p:cNvPr>
            <p:cNvSpPr/>
            <p:nvPr/>
          </p:nvSpPr>
          <p:spPr>
            <a:xfrm>
              <a:off x="9334893" y="5891351"/>
              <a:ext cx="29994" cy="16782"/>
            </a:xfrm>
            <a:custGeom>
              <a:avLst/>
              <a:gdLst>
                <a:gd name="connsiteX0" fmla="*/ 29994 w 29994"/>
                <a:gd name="connsiteY0" fmla="*/ 5310 h 16782"/>
                <a:gd name="connsiteX1" fmla="*/ 0 w 29994"/>
                <a:gd name="connsiteY1" fmla="*/ 11211 h 16782"/>
                <a:gd name="connsiteX2" fmla="*/ 29994 w 29994"/>
                <a:gd name="connsiteY2" fmla="*/ 5310 h 1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994" h="16782">
                  <a:moveTo>
                    <a:pt x="29994" y="5310"/>
                  </a:moveTo>
                  <a:cubicBezTo>
                    <a:pt x="12045" y="-1062"/>
                    <a:pt x="9211" y="-4367"/>
                    <a:pt x="0" y="11211"/>
                  </a:cubicBezTo>
                  <a:cubicBezTo>
                    <a:pt x="15351" y="20888"/>
                    <a:pt x="22200" y="17348"/>
                    <a:pt x="29994" y="531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7" name="Forma libre 86">
              <a:extLst>
                <a:ext uri="{FF2B5EF4-FFF2-40B4-BE49-F238E27FC236}">
                  <a16:creationId xmlns:a16="http://schemas.microsoft.com/office/drawing/2014/main" id="{AACA0F8F-6AE7-BC45-B99D-09C46552FCF7}"/>
                </a:ext>
              </a:extLst>
            </p:cNvPr>
            <p:cNvSpPr/>
            <p:nvPr/>
          </p:nvSpPr>
          <p:spPr>
            <a:xfrm>
              <a:off x="9441880" y="6234274"/>
              <a:ext cx="24655" cy="16839"/>
            </a:xfrm>
            <a:custGeom>
              <a:avLst/>
              <a:gdLst>
                <a:gd name="connsiteX0" fmla="*/ 21256 w 24655"/>
                <a:gd name="connsiteY0" fmla="*/ 5335 h 16839"/>
                <a:gd name="connsiteX1" fmla="*/ 11336 w 24655"/>
                <a:gd name="connsiteY1" fmla="*/ 2030 h 16839"/>
                <a:gd name="connsiteX2" fmla="*/ 0 w 24655"/>
                <a:gd name="connsiteY2" fmla="*/ 10763 h 16839"/>
                <a:gd name="connsiteX3" fmla="*/ 10864 w 24655"/>
                <a:gd name="connsiteY3" fmla="*/ 16192 h 16839"/>
                <a:gd name="connsiteX4" fmla="*/ 21256 w 24655"/>
                <a:gd name="connsiteY4" fmla="*/ 5335 h 16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55" h="16839">
                  <a:moveTo>
                    <a:pt x="21256" y="5335"/>
                  </a:moveTo>
                  <a:cubicBezTo>
                    <a:pt x="13934" y="1322"/>
                    <a:pt x="29994" y="-2454"/>
                    <a:pt x="11336" y="2030"/>
                  </a:cubicBezTo>
                  <a:cubicBezTo>
                    <a:pt x="3779" y="3919"/>
                    <a:pt x="3070" y="7459"/>
                    <a:pt x="0" y="10763"/>
                  </a:cubicBezTo>
                  <a:cubicBezTo>
                    <a:pt x="1653" y="11707"/>
                    <a:pt x="-4251" y="19024"/>
                    <a:pt x="10864" y="16192"/>
                  </a:cubicBezTo>
                  <a:cubicBezTo>
                    <a:pt x="39441" y="10527"/>
                    <a:pt x="13462" y="14304"/>
                    <a:pt x="21256" y="533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6B9FF349-3BC2-F44B-9767-D665BB521E4E}"/>
              </a:ext>
            </a:extLst>
          </p:cNvPr>
          <p:cNvGrpSpPr/>
          <p:nvPr/>
        </p:nvGrpSpPr>
        <p:grpSpPr>
          <a:xfrm rot="20669110">
            <a:off x="4002750" y="4383121"/>
            <a:ext cx="678584" cy="744435"/>
            <a:chOff x="9319442" y="5073836"/>
            <a:chExt cx="1013114" cy="1101904"/>
          </a:xfrm>
        </p:grpSpPr>
        <p:sp>
          <p:nvSpPr>
            <p:cNvPr id="105" name="Forma libre 104">
              <a:extLst>
                <a:ext uri="{FF2B5EF4-FFF2-40B4-BE49-F238E27FC236}">
                  <a16:creationId xmlns:a16="http://schemas.microsoft.com/office/drawing/2014/main" id="{C939BD44-A2BE-F440-A6C8-175E4648DC7D}"/>
                </a:ext>
              </a:extLst>
            </p:cNvPr>
            <p:cNvSpPr/>
            <p:nvPr/>
          </p:nvSpPr>
          <p:spPr>
            <a:xfrm>
              <a:off x="9525585" y="5082842"/>
              <a:ext cx="806971" cy="1066498"/>
            </a:xfrm>
            <a:custGeom>
              <a:avLst/>
              <a:gdLst>
                <a:gd name="connsiteX0" fmla="*/ 804073 w 1099762"/>
                <a:gd name="connsiteY0" fmla="*/ 1186508 h 1453454"/>
                <a:gd name="connsiteX1" fmla="*/ 1002695 w 1099762"/>
                <a:gd name="connsiteY1" fmla="*/ 1188396 h 1453454"/>
                <a:gd name="connsiteX2" fmla="*/ 1050875 w 1099762"/>
                <a:gd name="connsiteY2" fmla="*/ 1206334 h 1453454"/>
                <a:gd name="connsiteX3" fmla="*/ 1057724 w 1099762"/>
                <a:gd name="connsiteY3" fmla="*/ 1335677 h 1453454"/>
                <a:gd name="connsiteX4" fmla="*/ 1062211 w 1099762"/>
                <a:gd name="connsiteY4" fmla="*/ 1453454 h 1453454"/>
                <a:gd name="connsiteX5" fmla="*/ 1080397 w 1099762"/>
                <a:gd name="connsiteY5" fmla="*/ 1317739 h 1453454"/>
                <a:gd name="connsiteX6" fmla="*/ 1079924 w 1099762"/>
                <a:gd name="connsiteY6" fmla="*/ 1186980 h 1453454"/>
                <a:gd name="connsiteX7" fmla="*/ 1076618 w 1099762"/>
                <a:gd name="connsiteY7" fmla="*/ 1180607 h 1453454"/>
                <a:gd name="connsiteX8" fmla="*/ 1074492 w 1099762"/>
                <a:gd name="connsiteY8" fmla="*/ 1176831 h 1453454"/>
                <a:gd name="connsiteX9" fmla="*/ 1072367 w 1099762"/>
                <a:gd name="connsiteY9" fmla="*/ 1172818 h 1453454"/>
                <a:gd name="connsiteX10" fmla="*/ 1099763 w 1099762"/>
                <a:gd name="connsiteY10" fmla="*/ 1161489 h 1453454"/>
                <a:gd name="connsiteX11" fmla="*/ 1051347 w 1099762"/>
                <a:gd name="connsiteY11" fmla="*/ 1157476 h 1453454"/>
                <a:gd name="connsiteX12" fmla="*/ 1028202 w 1099762"/>
                <a:gd name="connsiteY12" fmla="*/ 1171166 h 1453454"/>
                <a:gd name="connsiteX13" fmla="*/ 930190 w 1099762"/>
                <a:gd name="connsiteY13" fmla="*/ 1169514 h 1453454"/>
                <a:gd name="connsiteX14" fmla="*/ 666383 w 1099762"/>
                <a:gd name="connsiteY14" fmla="*/ 1171402 h 1453454"/>
                <a:gd name="connsiteX15" fmla="*/ 551130 w 1099762"/>
                <a:gd name="connsiteY15" fmla="*/ 1164557 h 1453454"/>
                <a:gd name="connsiteX16" fmla="*/ 153413 w 1099762"/>
                <a:gd name="connsiteY16" fmla="*/ 1169514 h 1453454"/>
                <a:gd name="connsiteX17" fmla="*/ 32728 w 1099762"/>
                <a:gd name="connsiteY17" fmla="*/ 1174470 h 1453454"/>
                <a:gd name="connsiteX18" fmla="*/ 30838 w 1099762"/>
                <a:gd name="connsiteY18" fmla="*/ 1063774 h 1453454"/>
                <a:gd name="connsiteX19" fmla="*/ 88701 w 1099762"/>
                <a:gd name="connsiteY19" fmla="*/ 1046072 h 1453454"/>
                <a:gd name="connsiteX20" fmla="*/ 139951 w 1099762"/>
                <a:gd name="connsiteY20" fmla="*/ 1036631 h 1453454"/>
                <a:gd name="connsiteX21" fmla="*/ 22100 w 1099762"/>
                <a:gd name="connsiteY21" fmla="*/ 1027898 h 1453454"/>
                <a:gd name="connsiteX22" fmla="*/ 27768 w 1099762"/>
                <a:gd name="connsiteY22" fmla="*/ 802964 h 1453454"/>
                <a:gd name="connsiteX23" fmla="*/ 123182 w 1099762"/>
                <a:gd name="connsiteY23" fmla="*/ 701944 h 1453454"/>
                <a:gd name="connsiteX24" fmla="*/ 86575 w 1099762"/>
                <a:gd name="connsiteY24" fmla="*/ 675273 h 1453454"/>
                <a:gd name="connsiteX25" fmla="*/ 33200 w 1099762"/>
                <a:gd name="connsiteY25" fmla="*/ 661820 h 1453454"/>
                <a:gd name="connsiteX26" fmla="*/ 42883 w 1099762"/>
                <a:gd name="connsiteY26" fmla="*/ 371743 h 1453454"/>
                <a:gd name="connsiteX27" fmla="*/ 139951 w 1099762"/>
                <a:gd name="connsiteY27" fmla="*/ 333506 h 1453454"/>
                <a:gd name="connsiteX28" fmla="*/ 41466 w 1099762"/>
                <a:gd name="connsiteY28" fmla="*/ 342711 h 1453454"/>
                <a:gd name="connsiteX29" fmla="*/ 42411 w 1099762"/>
                <a:gd name="connsiteY29" fmla="*/ 109044 h 1453454"/>
                <a:gd name="connsiteX30" fmla="*/ 32728 w 1099762"/>
                <a:gd name="connsiteY30" fmla="*/ 40125 h 1453454"/>
                <a:gd name="connsiteX31" fmla="*/ 68626 w 1099762"/>
                <a:gd name="connsiteY31" fmla="*/ 26671 h 1453454"/>
                <a:gd name="connsiteX32" fmla="*/ 173015 w 1099762"/>
                <a:gd name="connsiteY32" fmla="*/ 6373 h 1453454"/>
                <a:gd name="connsiteX33" fmla="*/ 24698 w 1099762"/>
                <a:gd name="connsiteY33" fmla="*/ 0 h 1453454"/>
                <a:gd name="connsiteX34" fmla="*/ 23989 w 1099762"/>
                <a:gd name="connsiteY34" fmla="*/ 134299 h 1453454"/>
                <a:gd name="connsiteX35" fmla="*/ 13125 w 1099762"/>
                <a:gd name="connsiteY35" fmla="*/ 710441 h 1453454"/>
                <a:gd name="connsiteX36" fmla="*/ 6040 w 1099762"/>
                <a:gd name="connsiteY36" fmla="*/ 1081240 h 1453454"/>
                <a:gd name="connsiteX37" fmla="*/ 4859 w 1099762"/>
                <a:gd name="connsiteY37" fmla="*/ 1148271 h 1453454"/>
                <a:gd name="connsiteX38" fmla="*/ 22336 w 1099762"/>
                <a:gd name="connsiteY38" fmla="*/ 1156296 h 1453454"/>
                <a:gd name="connsiteX39" fmla="*/ 26115 w 1099762"/>
                <a:gd name="connsiteY39" fmla="*/ 1197129 h 1453454"/>
                <a:gd name="connsiteX40" fmla="*/ 37687 w 1099762"/>
                <a:gd name="connsiteY40" fmla="*/ 1181315 h 1453454"/>
                <a:gd name="connsiteX41" fmla="*/ 39813 w 1099762"/>
                <a:gd name="connsiteY41" fmla="*/ 1177539 h 1453454"/>
                <a:gd name="connsiteX42" fmla="*/ 466580 w 1099762"/>
                <a:gd name="connsiteY42" fmla="*/ 1199725 h 1453454"/>
                <a:gd name="connsiteX43" fmla="*/ 285670 w 1099762"/>
                <a:gd name="connsiteY43" fmla="*/ 1193589 h 1453454"/>
                <a:gd name="connsiteX44" fmla="*/ 257093 w 1099762"/>
                <a:gd name="connsiteY44" fmla="*/ 1191228 h 1453454"/>
                <a:gd name="connsiteX45" fmla="*/ 242450 w 1099762"/>
                <a:gd name="connsiteY45" fmla="*/ 1187688 h 1453454"/>
                <a:gd name="connsiteX46" fmla="*/ 238435 w 1099762"/>
                <a:gd name="connsiteY46" fmla="*/ 1185328 h 1453454"/>
                <a:gd name="connsiteX47" fmla="*/ 234657 w 1099762"/>
                <a:gd name="connsiteY47" fmla="*/ 1180607 h 1453454"/>
                <a:gd name="connsiteX48" fmla="*/ 483348 w 1099762"/>
                <a:gd name="connsiteY48" fmla="*/ 1192644 h 1453454"/>
                <a:gd name="connsiteX49" fmla="*/ 542155 w 1099762"/>
                <a:gd name="connsiteY49" fmla="*/ 1201141 h 1453454"/>
                <a:gd name="connsiteX50" fmla="*/ 563647 w 1099762"/>
                <a:gd name="connsiteY50" fmla="*/ 1196185 h 1453454"/>
                <a:gd name="connsiteX51" fmla="*/ 932079 w 1099762"/>
                <a:gd name="connsiteY51" fmla="*/ 1216483 h 1453454"/>
                <a:gd name="connsiteX52" fmla="*/ 867604 w 1099762"/>
                <a:gd name="connsiteY52" fmla="*/ 1204446 h 1453454"/>
                <a:gd name="connsiteX53" fmla="*/ 804073 w 1099762"/>
                <a:gd name="connsiteY53" fmla="*/ 1186508 h 1453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099762" h="1453454">
                  <a:moveTo>
                    <a:pt x="804073" y="1186508"/>
                  </a:moveTo>
                  <a:cubicBezTo>
                    <a:pt x="819896" y="1180135"/>
                    <a:pt x="964199" y="1187216"/>
                    <a:pt x="1002695" y="1188396"/>
                  </a:cubicBezTo>
                  <a:cubicBezTo>
                    <a:pt x="1042845" y="1189812"/>
                    <a:pt x="1044734" y="1190756"/>
                    <a:pt x="1050875" y="1206334"/>
                  </a:cubicBezTo>
                  <a:cubicBezTo>
                    <a:pt x="1057960" y="1224036"/>
                    <a:pt x="1056543" y="1308770"/>
                    <a:pt x="1057724" y="1335677"/>
                  </a:cubicBezTo>
                  <a:cubicBezTo>
                    <a:pt x="1058669" y="1360460"/>
                    <a:pt x="1058669" y="1446609"/>
                    <a:pt x="1062211" y="1453454"/>
                  </a:cubicBezTo>
                  <a:cubicBezTo>
                    <a:pt x="1101889" y="1443305"/>
                    <a:pt x="1084412" y="1341105"/>
                    <a:pt x="1080397" y="1317739"/>
                  </a:cubicBezTo>
                  <a:lnTo>
                    <a:pt x="1079924" y="1186980"/>
                  </a:lnTo>
                  <a:cubicBezTo>
                    <a:pt x="1076618" y="1171874"/>
                    <a:pt x="1087246" y="1204446"/>
                    <a:pt x="1076618" y="1180607"/>
                  </a:cubicBezTo>
                  <a:cubicBezTo>
                    <a:pt x="1076382" y="1179899"/>
                    <a:pt x="1074728" y="1175886"/>
                    <a:pt x="1074492" y="1176831"/>
                  </a:cubicBezTo>
                  <a:cubicBezTo>
                    <a:pt x="1074256" y="1177775"/>
                    <a:pt x="1072839" y="1174234"/>
                    <a:pt x="1072367" y="1172818"/>
                  </a:cubicBezTo>
                  <a:cubicBezTo>
                    <a:pt x="1089844" y="1170694"/>
                    <a:pt x="1088427" y="1172582"/>
                    <a:pt x="1099763" y="1161489"/>
                  </a:cubicBezTo>
                  <a:cubicBezTo>
                    <a:pt x="1069296" y="1163849"/>
                    <a:pt x="1074256" y="1159365"/>
                    <a:pt x="1051347" y="1157476"/>
                  </a:cubicBezTo>
                  <a:cubicBezTo>
                    <a:pt x="1034343" y="1170222"/>
                    <a:pt x="1053000" y="1164793"/>
                    <a:pt x="1028202" y="1171166"/>
                  </a:cubicBezTo>
                  <a:cubicBezTo>
                    <a:pt x="999389" y="1178483"/>
                    <a:pt x="955224" y="1173054"/>
                    <a:pt x="930190" y="1169514"/>
                  </a:cubicBezTo>
                  <a:cubicBezTo>
                    <a:pt x="898779" y="1164793"/>
                    <a:pt x="726608" y="1173998"/>
                    <a:pt x="666383" y="1171402"/>
                  </a:cubicBezTo>
                  <a:cubicBezTo>
                    <a:pt x="636389" y="1170222"/>
                    <a:pt x="589627" y="1165265"/>
                    <a:pt x="551130" y="1164557"/>
                  </a:cubicBezTo>
                  <a:cubicBezTo>
                    <a:pt x="458786" y="1162905"/>
                    <a:pt x="233476" y="1176123"/>
                    <a:pt x="153413" y="1169514"/>
                  </a:cubicBezTo>
                  <a:cubicBezTo>
                    <a:pt x="100510" y="1165029"/>
                    <a:pt x="77128" y="1156532"/>
                    <a:pt x="32728" y="1174470"/>
                  </a:cubicBezTo>
                  <a:lnTo>
                    <a:pt x="30838" y="1063774"/>
                  </a:lnTo>
                  <a:cubicBezTo>
                    <a:pt x="49260" y="1049376"/>
                    <a:pt x="63430" y="1047252"/>
                    <a:pt x="88701" y="1046072"/>
                  </a:cubicBezTo>
                  <a:cubicBezTo>
                    <a:pt x="108067" y="1045128"/>
                    <a:pt x="125780" y="1045364"/>
                    <a:pt x="139951" y="1036631"/>
                  </a:cubicBezTo>
                  <a:cubicBezTo>
                    <a:pt x="128614" y="1005475"/>
                    <a:pt x="76420" y="1030966"/>
                    <a:pt x="22100" y="1027898"/>
                  </a:cubicBezTo>
                  <a:cubicBezTo>
                    <a:pt x="16668" y="959214"/>
                    <a:pt x="24698" y="870232"/>
                    <a:pt x="27768" y="802964"/>
                  </a:cubicBezTo>
                  <a:cubicBezTo>
                    <a:pt x="34853" y="641521"/>
                    <a:pt x="10763" y="695808"/>
                    <a:pt x="123182" y="701944"/>
                  </a:cubicBezTo>
                  <a:cubicBezTo>
                    <a:pt x="126961" y="675273"/>
                    <a:pt x="115389" y="683770"/>
                    <a:pt x="86575" y="675273"/>
                  </a:cubicBezTo>
                  <a:cubicBezTo>
                    <a:pt x="64375" y="668664"/>
                    <a:pt x="59888" y="665360"/>
                    <a:pt x="33200" y="661820"/>
                  </a:cubicBezTo>
                  <a:cubicBezTo>
                    <a:pt x="30366" y="613906"/>
                    <a:pt x="32255" y="404786"/>
                    <a:pt x="42883" y="371743"/>
                  </a:cubicBezTo>
                  <a:cubicBezTo>
                    <a:pt x="73113" y="363010"/>
                    <a:pt x="140423" y="371743"/>
                    <a:pt x="139951" y="333506"/>
                  </a:cubicBezTo>
                  <a:lnTo>
                    <a:pt x="41466" y="342711"/>
                  </a:lnTo>
                  <a:lnTo>
                    <a:pt x="42411" y="109044"/>
                  </a:lnTo>
                  <a:cubicBezTo>
                    <a:pt x="37923" y="84970"/>
                    <a:pt x="32491" y="70100"/>
                    <a:pt x="32728" y="40125"/>
                  </a:cubicBezTo>
                  <a:cubicBezTo>
                    <a:pt x="52094" y="34932"/>
                    <a:pt x="45953" y="30447"/>
                    <a:pt x="68626" y="26671"/>
                  </a:cubicBezTo>
                  <a:cubicBezTo>
                    <a:pt x="93424" y="22423"/>
                    <a:pt x="166402" y="42721"/>
                    <a:pt x="173015" y="6373"/>
                  </a:cubicBezTo>
                  <a:lnTo>
                    <a:pt x="24698" y="0"/>
                  </a:lnTo>
                  <a:cubicBezTo>
                    <a:pt x="9110" y="29031"/>
                    <a:pt x="21155" y="84970"/>
                    <a:pt x="23989" y="134299"/>
                  </a:cubicBezTo>
                  <a:lnTo>
                    <a:pt x="13125" y="710441"/>
                  </a:lnTo>
                  <a:cubicBezTo>
                    <a:pt x="13361" y="855126"/>
                    <a:pt x="-10965" y="893598"/>
                    <a:pt x="6040" y="1081240"/>
                  </a:cubicBezTo>
                  <a:cubicBezTo>
                    <a:pt x="8638" y="1109327"/>
                    <a:pt x="4387" y="1123252"/>
                    <a:pt x="4859" y="1148271"/>
                  </a:cubicBezTo>
                  <a:cubicBezTo>
                    <a:pt x="18085" y="1158893"/>
                    <a:pt x="7457" y="1148271"/>
                    <a:pt x="22336" y="1156296"/>
                  </a:cubicBezTo>
                  <a:lnTo>
                    <a:pt x="26115" y="1197129"/>
                  </a:lnTo>
                  <a:cubicBezTo>
                    <a:pt x="39577" y="1192172"/>
                    <a:pt x="33436" y="1169514"/>
                    <a:pt x="37687" y="1181315"/>
                  </a:cubicBezTo>
                  <a:cubicBezTo>
                    <a:pt x="37923" y="1182259"/>
                    <a:pt x="38868" y="1178719"/>
                    <a:pt x="39813" y="1177539"/>
                  </a:cubicBezTo>
                  <a:cubicBezTo>
                    <a:pt x="91063" y="1184619"/>
                    <a:pt x="436349" y="1213651"/>
                    <a:pt x="466580" y="1199725"/>
                  </a:cubicBezTo>
                  <a:cubicBezTo>
                    <a:pt x="449575" y="1190756"/>
                    <a:pt x="327709" y="1197365"/>
                    <a:pt x="285670" y="1193589"/>
                  </a:cubicBezTo>
                  <a:cubicBezTo>
                    <a:pt x="278113" y="1192880"/>
                    <a:pt x="263470" y="1192172"/>
                    <a:pt x="257093" y="1191228"/>
                  </a:cubicBezTo>
                  <a:cubicBezTo>
                    <a:pt x="248591" y="1190048"/>
                    <a:pt x="250480" y="1190284"/>
                    <a:pt x="242450" y="1187688"/>
                  </a:cubicBezTo>
                  <a:cubicBezTo>
                    <a:pt x="241269" y="1187452"/>
                    <a:pt x="239144" y="1184147"/>
                    <a:pt x="238435" y="1185328"/>
                  </a:cubicBezTo>
                  <a:cubicBezTo>
                    <a:pt x="237727" y="1186508"/>
                    <a:pt x="235837" y="1183675"/>
                    <a:pt x="234657" y="1180607"/>
                  </a:cubicBezTo>
                  <a:lnTo>
                    <a:pt x="483348" y="1192644"/>
                  </a:lnTo>
                  <a:cubicBezTo>
                    <a:pt x="492323" y="1203030"/>
                    <a:pt x="520427" y="1200433"/>
                    <a:pt x="542155" y="1201141"/>
                  </a:cubicBezTo>
                  <a:cubicBezTo>
                    <a:pt x="572150" y="1202085"/>
                    <a:pt x="549949" y="1200197"/>
                    <a:pt x="563647" y="1196185"/>
                  </a:cubicBezTo>
                  <a:cubicBezTo>
                    <a:pt x="629776" y="1177303"/>
                    <a:pt x="854614" y="1210346"/>
                    <a:pt x="932079" y="1216483"/>
                  </a:cubicBezTo>
                  <a:cubicBezTo>
                    <a:pt x="911060" y="1203502"/>
                    <a:pt x="902321" y="1209402"/>
                    <a:pt x="867604" y="1204446"/>
                  </a:cubicBezTo>
                  <a:cubicBezTo>
                    <a:pt x="846820" y="1201377"/>
                    <a:pt x="818479" y="1198309"/>
                    <a:pt x="804073" y="118650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6" name="Forma libre 105">
              <a:extLst>
                <a:ext uri="{FF2B5EF4-FFF2-40B4-BE49-F238E27FC236}">
                  <a16:creationId xmlns:a16="http://schemas.microsoft.com/office/drawing/2014/main" id="{A51659D1-1380-8149-9ABB-9A4068D75DD7}"/>
                </a:ext>
              </a:extLst>
            </p:cNvPr>
            <p:cNvSpPr/>
            <p:nvPr/>
          </p:nvSpPr>
          <p:spPr>
            <a:xfrm>
              <a:off x="9319442" y="5073836"/>
              <a:ext cx="996650" cy="1101904"/>
            </a:xfrm>
            <a:custGeom>
              <a:avLst/>
              <a:gdLst>
                <a:gd name="connsiteX0" fmla="*/ 119057 w 1358263"/>
                <a:gd name="connsiteY0" fmla="*/ 1463839 h 1501706"/>
                <a:gd name="connsiteX1" fmla="*/ 195814 w 1358263"/>
                <a:gd name="connsiteY1" fmla="*/ 1472572 h 1501706"/>
                <a:gd name="connsiteX2" fmla="*/ 184478 w 1358263"/>
                <a:gd name="connsiteY2" fmla="*/ 1478237 h 1501706"/>
                <a:gd name="connsiteX3" fmla="*/ 174322 w 1358263"/>
                <a:gd name="connsiteY3" fmla="*/ 1478945 h 1501706"/>
                <a:gd name="connsiteX4" fmla="*/ 130866 w 1358263"/>
                <a:gd name="connsiteY4" fmla="*/ 1476821 h 1501706"/>
                <a:gd name="connsiteX5" fmla="*/ 82214 w 1358263"/>
                <a:gd name="connsiteY5" fmla="*/ 1464784 h 1501706"/>
                <a:gd name="connsiteX6" fmla="*/ 51748 w 1358263"/>
                <a:gd name="connsiteY6" fmla="*/ 1475641 h 1501706"/>
                <a:gd name="connsiteX7" fmla="*/ 41356 w 1358263"/>
                <a:gd name="connsiteY7" fmla="*/ 1407665 h 1501706"/>
                <a:gd name="connsiteX8" fmla="*/ 43009 w 1358263"/>
                <a:gd name="connsiteY8" fmla="*/ 1173998 h 1501706"/>
                <a:gd name="connsiteX9" fmla="*/ 48205 w 1358263"/>
                <a:gd name="connsiteY9" fmla="*/ 1097998 h 1501706"/>
                <a:gd name="connsiteX10" fmla="*/ 40175 w 1358263"/>
                <a:gd name="connsiteY10" fmla="*/ 940568 h 1501706"/>
                <a:gd name="connsiteX11" fmla="*/ 45371 w 1358263"/>
                <a:gd name="connsiteY11" fmla="*/ 557496 h 1501706"/>
                <a:gd name="connsiteX12" fmla="*/ 38286 w 1358263"/>
                <a:gd name="connsiteY12" fmla="*/ 261282 h 1501706"/>
                <a:gd name="connsiteX13" fmla="*/ 43482 w 1358263"/>
                <a:gd name="connsiteY13" fmla="*/ 249953 h 1501706"/>
                <a:gd name="connsiteX14" fmla="*/ 63556 w 1358263"/>
                <a:gd name="connsiteY14" fmla="*/ 405494 h 1501706"/>
                <a:gd name="connsiteX15" fmla="*/ 58124 w 1358263"/>
                <a:gd name="connsiteY15" fmla="*/ 314152 h 1501706"/>
                <a:gd name="connsiteX16" fmla="*/ 63556 w 1358263"/>
                <a:gd name="connsiteY16" fmla="*/ 276152 h 1501706"/>
                <a:gd name="connsiteX17" fmla="*/ 53873 w 1358263"/>
                <a:gd name="connsiteY17" fmla="*/ 31392 h 1501706"/>
                <a:gd name="connsiteX18" fmla="*/ 91897 w 1358263"/>
                <a:gd name="connsiteY18" fmla="*/ 37764 h 1501706"/>
                <a:gd name="connsiteX19" fmla="*/ 104887 w 1358263"/>
                <a:gd name="connsiteY19" fmla="*/ 45081 h 1501706"/>
                <a:gd name="connsiteX20" fmla="*/ 111264 w 1358263"/>
                <a:gd name="connsiteY20" fmla="*/ 184573 h 1501706"/>
                <a:gd name="connsiteX21" fmla="*/ 111264 w 1358263"/>
                <a:gd name="connsiteY21" fmla="*/ 312264 h 1501706"/>
                <a:gd name="connsiteX22" fmla="*/ 124017 w 1358263"/>
                <a:gd name="connsiteY22" fmla="*/ 31392 h 1501706"/>
                <a:gd name="connsiteX23" fmla="*/ 214236 w 1358263"/>
                <a:gd name="connsiteY23" fmla="*/ 34224 h 1501706"/>
                <a:gd name="connsiteX24" fmla="*/ 250134 w 1358263"/>
                <a:gd name="connsiteY24" fmla="*/ 30447 h 1501706"/>
                <a:gd name="connsiteX25" fmla="*/ 280601 w 1358263"/>
                <a:gd name="connsiteY25" fmla="*/ 41305 h 1501706"/>
                <a:gd name="connsiteX26" fmla="*/ 211874 w 1358263"/>
                <a:gd name="connsiteY26" fmla="*/ 11093 h 1501706"/>
                <a:gd name="connsiteX27" fmla="*/ 113862 w 1358263"/>
                <a:gd name="connsiteY27" fmla="*/ 0 h 1501706"/>
                <a:gd name="connsiteX28" fmla="*/ 97566 w 1358263"/>
                <a:gd name="connsiteY28" fmla="*/ 16050 h 1501706"/>
                <a:gd name="connsiteX29" fmla="*/ 28366 w 1358263"/>
                <a:gd name="connsiteY29" fmla="*/ 17466 h 1501706"/>
                <a:gd name="connsiteX30" fmla="*/ 27186 w 1358263"/>
                <a:gd name="connsiteY30" fmla="*/ 52634 h 1501706"/>
                <a:gd name="connsiteX31" fmla="*/ 29075 w 1358263"/>
                <a:gd name="connsiteY31" fmla="*/ 554191 h 1501706"/>
                <a:gd name="connsiteX32" fmla="*/ 22934 w 1358263"/>
                <a:gd name="connsiteY32" fmla="*/ 733808 h 1501706"/>
                <a:gd name="connsiteX33" fmla="*/ 22226 w 1358263"/>
                <a:gd name="connsiteY33" fmla="*/ 1005711 h 1501706"/>
                <a:gd name="connsiteX34" fmla="*/ 11834 w 1358263"/>
                <a:gd name="connsiteY34" fmla="*/ 1086904 h 1501706"/>
                <a:gd name="connsiteX35" fmla="*/ 3096 w 1358263"/>
                <a:gd name="connsiteY35" fmla="*/ 1448734 h 1501706"/>
                <a:gd name="connsiteX36" fmla="*/ 18447 w 1358263"/>
                <a:gd name="connsiteY36" fmla="*/ 1443069 h 1501706"/>
                <a:gd name="connsiteX37" fmla="*/ 28839 w 1358263"/>
                <a:gd name="connsiteY37" fmla="*/ 1498063 h 1501706"/>
                <a:gd name="connsiteX38" fmla="*/ 45843 w 1358263"/>
                <a:gd name="connsiteY38" fmla="*/ 1481777 h 1501706"/>
                <a:gd name="connsiteX39" fmla="*/ 120238 w 1358263"/>
                <a:gd name="connsiteY39" fmla="*/ 1485554 h 1501706"/>
                <a:gd name="connsiteX40" fmla="*/ 539211 w 1358263"/>
                <a:gd name="connsiteY40" fmla="*/ 1494523 h 1501706"/>
                <a:gd name="connsiteX41" fmla="*/ 883317 w 1358263"/>
                <a:gd name="connsiteY41" fmla="*/ 1478945 h 1501706"/>
                <a:gd name="connsiteX42" fmla="*/ 1214906 w 1358263"/>
                <a:gd name="connsiteY42" fmla="*/ 1470920 h 1501706"/>
                <a:gd name="connsiteX43" fmla="*/ 1358264 w 1358263"/>
                <a:gd name="connsiteY43" fmla="*/ 1479653 h 1501706"/>
                <a:gd name="connsiteX44" fmla="*/ 1288829 w 1358263"/>
                <a:gd name="connsiteY44" fmla="*/ 1467616 h 1501706"/>
                <a:gd name="connsiteX45" fmla="*/ 1224589 w 1358263"/>
                <a:gd name="connsiteY45" fmla="*/ 1458175 h 1501706"/>
                <a:gd name="connsiteX46" fmla="*/ 779637 w 1358263"/>
                <a:gd name="connsiteY46" fmla="*/ 1470212 h 1501706"/>
                <a:gd name="connsiteX47" fmla="*/ 259817 w 1358263"/>
                <a:gd name="connsiteY47" fmla="*/ 1480833 h 1501706"/>
                <a:gd name="connsiteX48" fmla="*/ 192980 w 1358263"/>
                <a:gd name="connsiteY48" fmla="*/ 1465020 h 1501706"/>
                <a:gd name="connsiteX49" fmla="*/ 119057 w 1358263"/>
                <a:gd name="connsiteY49" fmla="*/ 1463839 h 150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358263" h="1501706">
                  <a:moveTo>
                    <a:pt x="119057" y="1463839"/>
                  </a:moveTo>
                  <a:cubicBezTo>
                    <a:pt x="147398" y="1475405"/>
                    <a:pt x="173377" y="1457231"/>
                    <a:pt x="195814" y="1472572"/>
                  </a:cubicBezTo>
                  <a:cubicBezTo>
                    <a:pt x="191563" y="1475877"/>
                    <a:pt x="197940" y="1475405"/>
                    <a:pt x="184478" y="1478237"/>
                  </a:cubicBezTo>
                  <a:cubicBezTo>
                    <a:pt x="182588" y="1478473"/>
                    <a:pt x="174794" y="1478945"/>
                    <a:pt x="174322" y="1478945"/>
                  </a:cubicBezTo>
                  <a:lnTo>
                    <a:pt x="130866" y="1476821"/>
                  </a:lnTo>
                  <a:cubicBezTo>
                    <a:pt x="109138" y="1472572"/>
                    <a:pt x="112208" y="1461951"/>
                    <a:pt x="82214" y="1464784"/>
                  </a:cubicBezTo>
                  <a:lnTo>
                    <a:pt x="51748" y="1475641"/>
                  </a:lnTo>
                  <a:cubicBezTo>
                    <a:pt x="37577" y="1458175"/>
                    <a:pt x="41120" y="1429615"/>
                    <a:pt x="41356" y="1407665"/>
                  </a:cubicBezTo>
                  <a:lnTo>
                    <a:pt x="43009" y="1173998"/>
                  </a:lnTo>
                  <a:cubicBezTo>
                    <a:pt x="42773" y="1143079"/>
                    <a:pt x="48441" y="1127737"/>
                    <a:pt x="48205" y="1097998"/>
                  </a:cubicBezTo>
                  <a:lnTo>
                    <a:pt x="40175" y="940568"/>
                  </a:lnTo>
                  <a:cubicBezTo>
                    <a:pt x="39703" y="856306"/>
                    <a:pt x="58597" y="607061"/>
                    <a:pt x="45371" y="557496"/>
                  </a:cubicBezTo>
                  <a:cubicBezTo>
                    <a:pt x="44190" y="553955"/>
                    <a:pt x="33562" y="285593"/>
                    <a:pt x="38286" y="261282"/>
                  </a:cubicBezTo>
                  <a:cubicBezTo>
                    <a:pt x="40411" y="250661"/>
                    <a:pt x="39467" y="255853"/>
                    <a:pt x="43482" y="249953"/>
                  </a:cubicBezTo>
                  <a:cubicBezTo>
                    <a:pt x="58361" y="282996"/>
                    <a:pt x="46080" y="370562"/>
                    <a:pt x="63556" y="405494"/>
                  </a:cubicBezTo>
                  <a:cubicBezTo>
                    <a:pt x="73240" y="378115"/>
                    <a:pt x="65918" y="344835"/>
                    <a:pt x="58124" y="314152"/>
                  </a:cubicBezTo>
                  <a:cubicBezTo>
                    <a:pt x="47733" y="273791"/>
                    <a:pt x="59069" y="297630"/>
                    <a:pt x="63556" y="276152"/>
                  </a:cubicBezTo>
                  <a:lnTo>
                    <a:pt x="53873" y="31392"/>
                  </a:lnTo>
                  <a:cubicBezTo>
                    <a:pt x="80797" y="26671"/>
                    <a:pt x="68988" y="21951"/>
                    <a:pt x="91897" y="37764"/>
                  </a:cubicBezTo>
                  <a:lnTo>
                    <a:pt x="104887" y="45081"/>
                  </a:lnTo>
                  <a:cubicBezTo>
                    <a:pt x="107721" y="91815"/>
                    <a:pt x="112917" y="132411"/>
                    <a:pt x="111264" y="184573"/>
                  </a:cubicBezTo>
                  <a:lnTo>
                    <a:pt x="111264" y="312264"/>
                  </a:lnTo>
                  <a:cubicBezTo>
                    <a:pt x="128977" y="253965"/>
                    <a:pt x="123072" y="104796"/>
                    <a:pt x="124017" y="31392"/>
                  </a:cubicBezTo>
                  <a:cubicBezTo>
                    <a:pt x="156137" y="30684"/>
                    <a:pt x="184005" y="33280"/>
                    <a:pt x="214236" y="34224"/>
                  </a:cubicBezTo>
                  <a:cubicBezTo>
                    <a:pt x="231949" y="34696"/>
                    <a:pt x="230059" y="29267"/>
                    <a:pt x="250134" y="30447"/>
                  </a:cubicBezTo>
                  <a:cubicBezTo>
                    <a:pt x="275877" y="32100"/>
                    <a:pt x="263360" y="35640"/>
                    <a:pt x="280601" y="41305"/>
                  </a:cubicBezTo>
                  <a:cubicBezTo>
                    <a:pt x="293826" y="12273"/>
                    <a:pt x="241396" y="10621"/>
                    <a:pt x="211874" y="11093"/>
                  </a:cubicBezTo>
                  <a:cubicBezTo>
                    <a:pt x="136534" y="12037"/>
                    <a:pt x="151886" y="24783"/>
                    <a:pt x="113862" y="0"/>
                  </a:cubicBezTo>
                  <a:lnTo>
                    <a:pt x="97566" y="16050"/>
                  </a:lnTo>
                  <a:cubicBezTo>
                    <a:pt x="28130" y="13926"/>
                    <a:pt x="61667" y="236"/>
                    <a:pt x="28366" y="17466"/>
                  </a:cubicBezTo>
                  <a:cubicBezTo>
                    <a:pt x="25532" y="44137"/>
                    <a:pt x="31201" y="29031"/>
                    <a:pt x="27186" y="52634"/>
                  </a:cubicBezTo>
                  <a:lnTo>
                    <a:pt x="29075" y="554191"/>
                  </a:lnTo>
                  <a:cubicBezTo>
                    <a:pt x="29311" y="614142"/>
                    <a:pt x="20100" y="670789"/>
                    <a:pt x="22934" y="733808"/>
                  </a:cubicBezTo>
                  <a:lnTo>
                    <a:pt x="22226" y="1005711"/>
                  </a:lnTo>
                  <a:cubicBezTo>
                    <a:pt x="20337" y="1034270"/>
                    <a:pt x="12779" y="1052916"/>
                    <a:pt x="11834" y="1086904"/>
                  </a:cubicBezTo>
                  <a:cubicBezTo>
                    <a:pt x="8528" y="1222856"/>
                    <a:pt x="-6351" y="1291776"/>
                    <a:pt x="3096" y="1448734"/>
                  </a:cubicBezTo>
                  <a:cubicBezTo>
                    <a:pt x="8528" y="1452746"/>
                    <a:pt x="6875" y="1452982"/>
                    <a:pt x="18447" y="1443069"/>
                  </a:cubicBezTo>
                  <a:cubicBezTo>
                    <a:pt x="19392" y="1484374"/>
                    <a:pt x="30964" y="1452982"/>
                    <a:pt x="28839" y="1498063"/>
                  </a:cubicBezTo>
                  <a:lnTo>
                    <a:pt x="45843" y="1481777"/>
                  </a:lnTo>
                  <a:cubicBezTo>
                    <a:pt x="61431" y="1492163"/>
                    <a:pt x="102998" y="1484846"/>
                    <a:pt x="120238" y="1485554"/>
                  </a:cubicBezTo>
                  <a:cubicBezTo>
                    <a:pt x="301148" y="1491927"/>
                    <a:pt x="342951" y="1512461"/>
                    <a:pt x="539211" y="1494523"/>
                  </a:cubicBezTo>
                  <a:lnTo>
                    <a:pt x="883317" y="1478945"/>
                  </a:lnTo>
                  <a:cubicBezTo>
                    <a:pt x="947321" y="1469976"/>
                    <a:pt x="1157279" y="1455814"/>
                    <a:pt x="1214906" y="1470920"/>
                  </a:cubicBezTo>
                  <a:lnTo>
                    <a:pt x="1358264" y="1479653"/>
                  </a:lnTo>
                  <a:cubicBezTo>
                    <a:pt x="1342204" y="1470684"/>
                    <a:pt x="1312918" y="1468324"/>
                    <a:pt x="1288829" y="1467616"/>
                  </a:cubicBezTo>
                  <a:cubicBezTo>
                    <a:pt x="1241830" y="1465728"/>
                    <a:pt x="1234508" y="1458175"/>
                    <a:pt x="1224589" y="1458175"/>
                  </a:cubicBezTo>
                  <a:cubicBezTo>
                    <a:pt x="1078633" y="1460771"/>
                    <a:pt x="926773" y="1458175"/>
                    <a:pt x="779637" y="1470212"/>
                  </a:cubicBezTo>
                  <a:cubicBezTo>
                    <a:pt x="600617" y="1485082"/>
                    <a:pt x="437420" y="1500660"/>
                    <a:pt x="259817" y="1480833"/>
                  </a:cubicBezTo>
                  <a:cubicBezTo>
                    <a:pt x="205497" y="1474933"/>
                    <a:pt x="211638" y="1482013"/>
                    <a:pt x="192980" y="1465020"/>
                  </a:cubicBezTo>
                  <a:lnTo>
                    <a:pt x="119057" y="1463839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7" name="Forma libre 106">
              <a:extLst>
                <a:ext uri="{FF2B5EF4-FFF2-40B4-BE49-F238E27FC236}">
                  <a16:creationId xmlns:a16="http://schemas.microsoft.com/office/drawing/2014/main" id="{3FBCFDD0-28AB-F142-B065-78F718F1038F}"/>
                </a:ext>
              </a:extLst>
            </p:cNvPr>
            <p:cNvSpPr/>
            <p:nvPr/>
          </p:nvSpPr>
          <p:spPr>
            <a:xfrm>
              <a:off x="10046096" y="5107089"/>
              <a:ext cx="222173" cy="468996"/>
            </a:xfrm>
            <a:custGeom>
              <a:avLst/>
              <a:gdLst>
                <a:gd name="connsiteX0" fmla="*/ 261681 w 302783"/>
                <a:gd name="connsiteY0" fmla="*/ 231779 h 639161"/>
                <a:gd name="connsiteX1" fmla="*/ 178548 w 302783"/>
                <a:gd name="connsiteY1" fmla="*/ 426501 h 639161"/>
                <a:gd name="connsiteX2" fmla="*/ 83133 w 302783"/>
                <a:gd name="connsiteY2" fmla="*/ 608006 h 639161"/>
                <a:gd name="connsiteX3" fmla="*/ 30466 w 302783"/>
                <a:gd name="connsiteY3" fmla="*/ 486924 h 639161"/>
                <a:gd name="connsiteX4" fmla="*/ 28105 w 302783"/>
                <a:gd name="connsiteY4" fmla="*/ 337519 h 639161"/>
                <a:gd name="connsiteX5" fmla="*/ 36135 w 302783"/>
                <a:gd name="connsiteY5" fmla="*/ 188114 h 639161"/>
                <a:gd name="connsiteX6" fmla="*/ 148317 w 302783"/>
                <a:gd name="connsiteY6" fmla="*/ 33752 h 639161"/>
                <a:gd name="connsiteX7" fmla="*/ 50305 w 302783"/>
                <a:gd name="connsiteY7" fmla="*/ 213132 h 639161"/>
                <a:gd name="connsiteX8" fmla="*/ 119504 w 302783"/>
                <a:gd name="connsiteY8" fmla="*/ 113057 h 639161"/>
                <a:gd name="connsiteX9" fmla="*/ 214682 w 302783"/>
                <a:gd name="connsiteY9" fmla="*/ 26671 h 639161"/>
                <a:gd name="connsiteX10" fmla="*/ 199095 w 302783"/>
                <a:gd name="connsiteY10" fmla="*/ 45553 h 639161"/>
                <a:gd name="connsiteX11" fmla="*/ 184688 w 302783"/>
                <a:gd name="connsiteY11" fmla="*/ 52634 h 639161"/>
                <a:gd name="connsiteX12" fmla="*/ 211140 w 302783"/>
                <a:gd name="connsiteY12" fmla="*/ 57827 h 639161"/>
                <a:gd name="connsiteX13" fmla="*/ 168865 w 302783"/>
                <a:gd name="connsiteY13" fmla="*/ 139728 h 639161"/>
                <a:gd name="connsiteX14" fmla="*/ 120921 w 302783"/>
                <a:gd name="connsiteY14" fmla="*/ 217145 h 639161"/>
                <a:gd name="connsiteX15" fmla="*/ 77229 w 302783"/>
                <a:gd name="connsiteY15" fmla="*/ 298338 h 639161"/>
                <a:gd name="connsiteX16" fmla="*/ 54084 w 302783"/>
                <a:gd name="connsiteY16" fmla="*/ 340823 h 639161"/>
                <a:gd name="connsiteX17" fmla="*/ 45818 w 302783"/>
                <a:gd name="connsiteY17" fmla="*/ 375519 h 639161"/>
                <a:gd name="connsiteX18" fmla="*/ 93053 w 302783"/>
                <a:gd name="connsiteY18" fmla="*/ 287717 h 639161"/>
                <a:gd name="connsiteX19" fmla="*/ 200748 w 302783"/>
                <a:gd name="connsiteY19" fmla="*/ 112585 h 639161"/>
                <a:gd name="connsiteX20" fmla="*/ 256958 w 302783"/>
                <a:gd name="connsiteY20" fmla="*/ 29975 h 639161"/>
                <a:gd name="connsiteX21" fmla="*/ 264279 w 302783"/>
                <a:gd name="connsiteY21" fmla="*/ 88982 h 639161"/>
                <a:gd name="connsiteX22" fmla="*/ 245385 w 302783"/>
                <a:gd name="connsiteY22" fmla="*/ 151057 h 639161"/>
                <a:gd name="connsiteX23" fmla="*/ 188703 w 302783"/>
                <a:gd name="connsiteY23" fmla="*/ 262934 h 639161"/>
                <a:gd name="connsiteX24" fmla="*/ 99429 w 302783"/>
                <a:gd name="connsiteY24" fmla="*/ 429097 h 639161"/>
                <a:gd name="connsiteX25" fmla="*/ 72269 w 302783"/>
                <a:gd name="connsiteY25" fmla="*/ 480551 h 639161"/>
                <a:gd name="connsiteX26" fmla="*/ 174769 w 302783"/>
                <a:gd name="connsiteY26" fmla="*/ 309431 h 639161"/>
                <a:gd name="connsiteX27" fmla="*/ 226491 w 302783"/>
                <a:gd name="connsiteY27" fmla="*/ 219977 h 639161"/>
                <a:gd name="connsiteX28" fmla="*/ 269711 w 302783"/>
                <a:gd name="connsiteY28" fmla="*/ 143032 h 639161"/>
                <a:gd name="connsiteX29" fmla="*/ 275852 w 302783"/>
                <a:gd name="connsiteY29" fmla="*/ 133591 h 639161"/>
                <a:gd name="connsiteX30" fmla="*/ 282464 w 302783"/>
                <a:gd name="connsiteY30" fmla="*/ 193778 h 639161"/>
                <a:gd name="connsiteX31" fmla="*/ 278686 w 302783"/>
                <a:gd name="connsiteY31" fmla="*/ 195430 h 639161"/>
                <a:gd name="connsiteX32" fmla="*/ 274671 w 302783"/>
                <a:gd name="connsiteY32" fmla="*/ 197319 h 639161"/>
                <a:gd name="connsiteX33" fmla="*/ 239953 w 302783"/>
                <a:gd name="connsiteY33" fmla="*/ 222337 h 639161"/>
                <a:gd name="connsiteX34" fmla="*/ 261681 w 302783"/>
                <a:gd name="connsiteY34" fmla="*/ 231779 h 639161"/>
                <a:gd name="connsiteX35" fmla="*/ 278449 w 302783"/>
                <a:gd name="connsiteY35" fmla="*/ 608478 h 639161"/>
                <a:gd name="connsiteX36" fmla="*/ 231451 w 302783"/>
                <a:gd name="connsiteY36" fmla="*/ 604465 h 639161"/>
                <a:gd name="connsiteX37" fmla="*/ 196261 w 302783"/>
                <a:gd name="connsiteY37" fmla="*/ 612726 h 639161"/>
                <a:gd name="connsiteX38" fmla="*/ 101555 w 302783"/>
                <a:gd name="connsiteY38" fmla="*/ 608478 h 639161"/>
                <a:gd name="connsiteX39" fmla="*/ 147137 w 302783"/>
                <a:gd name="connsiteY39" fmla="*/ 515719 h 639161"/>
                <a:gd name="connsiteX40" fmla="*/ 283173 w 302783"/>
                <a:gd name="connsiteY40" fmla="*/ 248300 h 639161"/>
                <a:gd name="connsiteX41" fmla="*/ 277269 w 302783"/>
                <a:gd name="connsiteY41" fmla="*/ 383544 h 639161"/>
                <a:gd name="connsiteX42" fmla="*/ 271837 w 302783"/>
                <a:gd name="connsiteY42" fmla="*/ 378587 h 639161"/>
                <a:gd name="connsiteX43" fmla="*/ 257194 w 302783"/>
                <a:gd name="connsiteY43" fmla="*/ 375047 h 639161"/>
                <a:gd name="connsiteX44" fmla="*/ 247983 w 302783"/>
                <a:gd name="connsiteY44" fmla="*/ 419184 h 639161"/>
                <a:gd name="connsiteX45" fmla="*/ 206652 w 302783"/>
                <a:gd name="connsiteY45" fmla="*/ 528936 h 639161"/>
                <a:gd name="connsiteX46" fmla="*/ 256958 w 302783"/>
                <a:gd name="connsiteY46" fmla="*/ 435470 h 639161"/>
                <a:gd name="connsiteX47" fmla="*/ 278449 w 302783"/>
                <a:gd name="connsiteY47" fmla="*/ 403370 h 639161"/>
                <a:gd name="connsiteX48" fmla="*/ 250817 w 302783"/>
                <a:gd name="connsiteY48" fmla="*/ 557968 h 639161"/>
                <a:gd name="connsiteX49" fmla="*/ 258138 w 302783"/>
                <a:gd name="connsiteY49" fmla="*/ 560328 h 639161"/>
                <a:gd name="connsiteX50" fmla="*/ 278449 w 302783"/>
                <a:gd name="connsiteY50" fmla="*/ 608478 h 639161"/>
                <a:gd name="connsiteX51" fmla="*/ 27632 w 302783"/>
                <a:gd name="connsiteY51" fmla="*/ 9913 h 639161"/>
                <a:gd name="connsiteX52" fmla="*/ 21020 w 302783"/>
                <a:gd name="connsiteY52" fmla="*/ 160498 h 639161"/>
                <a:gd name="connsiteX53" fmla="*/ 11336 w 302783"/>
                <a:gd name="connsiteY53" fmla="*/ 313208 h 639161"/>
                <a:gd name="connsiteX54" fmla="*/ 16060 w 302783"/>
                <a:gd name="connsiteY54" fmla="*/ 470874 h 639161"/>
                <a:gd name="connsiteX55" fmla="*/ 12281 w 302783"/>
                <a:gd name="connsiteY55" fmla="*/ 547111 h 639161"/>
                <a:gd name="connsiteX56" fmla="*/ 0 w 302783"/>
                <a:gd name="connsiteY56" fmla="*/ 617683 h 639161"/>
                <a:gd name="connsiteX57" fmla="*/ 26452 w 302783"/>
                <a:gd name="connsiteY57" fmla="*/ 639161 h 639161"/>
                <a:gd name="connsiteX58" fmla="*/ 281047 w 302783"/>
                <a:gd name="connsiteY58" fmla="*/ 637037 h 639161"/>
                <a:gd name="connsiteX59" fmla="*/ 296399 w 302783"/>
                <a:gd name="connsiteY59" fmla="*/ 486924 h 639161"/>
                <a:gd name="connsiteX60" fmla="*/ 302775 w 302783"/>
                <a:gd name="connsiteY60" fmla="*/ 405730 h 639161"/>
                <a:gd name="connsiteX61" fmla="*/ 302303 w 302783"/>
                <a:gd name="connsiteY61" fmla="*/ 166635 h 639161"/>
                <a:gd name="connsiteX62" fmla="*/ 284354 w 302783"/>
                <a:gd name="connsiteY62" fmla="*/ 17702 h 639161"/>
                <a:gd name="connsiteX63" fmla="*/ 280575 w 302783"/>
                <a:gd name="connsiteY63" fmla="*/ 15814 h 639161"/>
                <a:gd name="connsiteX64" fmla="*/ 232632 w 302783"/>
                <a:gd name="connsiteY64" fmla="*/ 0 h 639161"/>
                <a:gd name="connsiteX65" fmla="*/ 27632 w 302783"/>
                <a:gd name="connsiteY65" fmla="*/ 9913 h 639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302783" h="639161">
                  <a:moveTo>
                    <a:pt x="261681" y="231779"/>
                  </a:moveTo>
                  <a:cubicBezTo>
                    <a:pt x="236647" y="304239"/>
                    <a:pt x="211376" y="363482"/>
                    <a:pt x="178548" y="426501"/>
                  </a:cubicBezTo>
                  <a:lnTo>
                    <a:pt x="83133" y="608006"/>
                  </a:lnTo>
                  <a:cubicBezTo>
                    <a:pt x="24090" y="612962"/>
                    <a:pt x="26688" y="627360"/>
                    <a:pt x="30466" y="486924"/>
                  </a:cubicBezTo>
                  <a:cubicBezTo>
                    <a:pt x="32120" y="426973"/>
                    <a:pt x="32356" y="398650"/>
                    <a:pt x="28105" y="337519"/>
                  </a:cubicBezTo>
                  <a:cubicBezTo>
                    <a:pt x="25979" y="306835"/>
                    <a:pt x="34009" y="226822"/>
                    <a:pt x="36135" y="188114"/>
                  </a:cubicBezTo>
                  <a:cubicBezTo>
                    <a:pt x="47943" y="-13690"/>
                    <a:pt x="19602" y="31156"/>
                    <a:pt x="148317" y="33752"/>
                  </a:cubicBezTo>
                  <a:cubicBezTo>
                    <a:pt x="140524" y="78361"/>
                    <a:pt x="64003" y="156014"/>
                    <a:pt x="50305" y="213132"/>
                  </a:cubicBezTo>
                  <a:lnTo>
                    <a:pt x="119504" y="113057"/>
                  </a:lnTo>
                  <a:cubicBezTo>
                    <a:pt x="162252" y="51690"/>
                    <a:pt x="166267" y="32808"/>
                    <a:pt x="214682" y="26671"/>
                  </a:cubicBezTo>
                  <a:cubicBezTo>
                    <a:pt x="204527" y="48150"/>
                    <a:pt x="217989" y="31392"/>
                    <a:pt x="199095" y="45553"/>
                  </a:cubicBezTo>
                  <a:cubicBezTo>
                    <a:pt x="198859" y="45789"/>
                    <a:pt x="185161" y="52162"/>
                    <a:pt x="184688" y="52634"/>
                  </a:cubicBezTo>
                  <a:lnTo>
                    <a:pt x="211140" y="57827"/>
                  </a:lnTo>
                  <a:cubicBezTo>
                    <a:pt x="197206" y="85914"/>
                    <a:pt x="184924" y="113057"/>
                    <a:pt x="168865" y="139728"/>
                  </a:cubicBezTo>
                  <a:cubicBezTo>
                    <a:pt x="152805" y="166635"/>
                    <a:pt x="136509" y="191654"/>
                    <a:pt x="120921" y="217145"/>
                  </a:cubicBezTo>
                  <a:cubicBezTo>
                    <a:pt x="103917" y="244524"/>
                    <a:pt x="90691" y="271195"/>
                    <a:pt x="77229" y="298338"/>
                  </a:cubicBezTo>
                  <a:cubicBezTo>
                    <a:pt x="69671" y="313444"/>
                    <a:pt x="61878" y="328078"/>
                    <a:pt x="54084" y="340823"/>
                  </a:cubicBezTo>
                  <a:cubicBezTo>
                    <a:pt x="44637" y="356637"/>
                    <a:pt x="35898" y="361357"/>
                    <a:pt x="45818" y="375519"/>
                  </a:cubicBezTo>
                  <a:cubicBezTo>
                    <a:pt x="62586" y="350972"/>
                    <a:pt x="79118" y="314152"/>
                    <a:pt x="93053" y="287717"/>
                  </a:cubicBezTo>
                  <a:cubicBezTo>
                    <a:pt x="137453" y="203455"/>
                    <a:pt x="157292" y="185281"/>
                    <a:pt x="200748" y="112585"/>
                  </a:cubicBezTo>
                  <a:cubicBezTo>
                    <a:pt x="220587" y="79069"/>
                    <a:pt x="233104" y="39180"/>
                    <a:pt x="256958" y="29975"/>
                  </a:cubicBezTo>
                  <a:cubicBezTo>
                    <a:pt x="288605" y="62547"/>
                    <a:pt x="267113" y="69864"/>
                    <a:pt x="264279" y="88982"/>
                  </a:cubicBezTo>
                  <a:cubicBezTo>
                    <a:pt x="259792" y="118486"/>
                    <a:pt x="257430" y="123914"/>
                    <a:pt x="245385" y="151057"/>
                  </a:cubicBezTo>
                  <a:cubicBezTo>
                    <a:pt x="229325" y="187877"/>
                    <a:pt x="207833" y="228474"/>
                    <a:pt x="188703" y="262934"/>
                  </a:cubicBezTo>
                  <a:lnTo>
                    <a:pt x="99429" y="429097"/>
                  </a:lnTo>
                  <a:cubicBezTo>
                    <a:pt x="89982" y="448215"/>
                    <a:pt x="79355" y="459781"/>
                    <a:pt x="72269" y="480551"/>
                  </a:cubicBezTo>
                  <a:cubicBezTo>
                    <a:pt x="92108" y="473234"/>
                    <a:pt x="163669" y="328314"/>
                    <a:pt x="174769" y="309431"/>
                  </a:cubicBezTo>
                  <a:cubicBezTo>
                    <a:pt x="192954" y="278276"/>
                    <a:pt x="207833" y="248064"/>
                    <a:pt x="226491" y="219977"/>
                  </a:cubicBezTo>
                  <a:lnTo>
                    <a:pt x="269711" y="143032"/>
                  </a:lnTo>
                  <a:cubicBezTo>
                    <a:pt x="277032" y="132175"/>
                    <a:pt x="271128" y="139728"/>
                    <a:pt x="275852" y="133591"/>
                  </a:cubicBezTo>
                  <a:lnTo>
                    <a:pt x="282464" y="193778"/>
                  </a:lnTo>
                  <a:cubicBezTo>
                    <a:pt x="281284" y="194486"/>
                    <a:pt x="279394" y="195194"/>
                    <a:pt x="278686" y="195430"/>
                  </a:cubicBezTo>
                  <a:cubicBezTo>
                    <a:pt x="277741" y="195902"/>
                    <a:pt x="275852" y="196847"/>
                    <a:pt x="274671" y="197319"/>
                  </a:cubicBezTo>
                  <a:cubicBezTo>
                    <a:pt x="240662" y="214313"/>
                    <a:pt x="261681" y="210064"/>
                    <a:pt x="239953" y="222337"/>
                  </a:cubicBezTo>
                  <a:lnTo>
                    <a:pt x="261681" y="231779"/>
                  </a:lnTo>
                  <a:close/>
                  <a:moveTo>
                    <a:pt x="278449" y="608478"/>
                  </a:moveTo>
                  <a:cubicBezTo>
                    <a:pt x="267113" y="608006"/>
                    <a:pt x="237591" y="604229"/>
                    <a:pt x="231451" y="604465"/>
                  </a:cubicBezTo>
                  <a:cubicBezTo>
                    <a:pt x="204527" y="604937"/>
                    <a:pt x="230506" y="612018"/>
                    <a:pt x="196261" y="612726"/>
                  </a:cubicBezTo>
                  <a:cubicBezTo>
                    <a:pt x="171699" y="612962"/>
                    <a:pt x="131549" y="608478"/>
                    <a:pt x="101555" y="608478"/>
                  </a:cubicBezTo>
                  <a:cubicBezTo>
                    <a:pt x="110766" y="572601"/>
                    <a:pt x="130368" y="548763"/>
                    <a:pt x="147137" y="515719"/>
                  </a:cubicBezTo>
                  <a:lnTo>
                    <a:pt x="283173" y="248300"/>
                  </a:lnTo>
                  <a:lnTo>
                    <a:pt x="277269" y="383544"/>
                  </a:lnTo>
                  <a:cubicBezTo>
                    <a:pt x="252470" y="359941"/>
                    <a:pt x="300650" y="396997"/>
                    <a:pt x="271837" y="378587"/>
                  </a:cubicBezTo>
                  <a:cubicBezTo>
                    <a:pt x="265224" y="374339"/>
                    <a:pt x="270892" y="373867"/>
                    <a:pt x="257194" y="375047"/>
                  </a:cubicBezTo>
                  <a:cubicBezTo>
                    <a:pt x="251526" y="390625"/>
                    <a:pt x="253887" y="402898"/>
                    <a:pt x="247983" y="419184"/>
                  </a:cubicBezTo>
                  <a:cubicBezTo>
                    <a:pt x="236174" y="451992"/>
                    <a:pt x="191301" y="495421"/>
                    <a:pt x="206652" y="528936"/>
                  </a:cubicBezTo>
                  <a:lnTo>
                    <a:pt x="256958" y="435470"/>
                  </a:lnTo>
                  <a:cubicBezTo>
                    <a:pt x="266641" y="416824"/>
                    <a:pt x="263807" y="416352"/>
                    <a:pt x="278449" y="403370"/>
                  </a:cubicBezTo>
                  <a:cubicBezTo>
                    <a:pt x="271600" y="473942"/>
                    <a:pt x="292856" y="447743"/>
                    <a:pt x="250817" y="557968"/>
                  </a:cubicBezTo>
                  <a:lnTo>
                    <a:pt x="258138" y="560328"/>
                  </a:lnTo>
                  <a:cubicBezTo>
                    <a:pt x="273962" y="568117"/>
                    <a:pt x="275615" y="569533"/>
                    <a:pt x="278449" y="608478"/>
                  </a:cubicBezTo>
                  <a:close/>
                  <a:moveTo>
                    <a:pt x="27632" y="9913"/>
                  </a:moveTo>
                  <a:cubicBezTo>
                    <a:pt x="9683" y="40125"/>
                    <a:pt x="25507" y="111169"/>
                    <a:pt x="21020" y="160498"/>
                  </a:cubicBezTo>
                  <a:cubicBezTo>
                    <a:pt x="16768" y="206996"/>
                    <a:pt x="10628" y="260338"/>
                    <a:pt x="11336" y="313208"/>
                  </a:cubicBezTo>
                  <a:cubicBezTo>
                    <a:pt x="12045" y="368910"/>
                    <a:pt x="20547" y="413519"/>
                    <a:pt x="16060" y="470874"/>
                  </a:cubicBezTo>
                  <a:cubicBezTo>
                    <a:pt x="14170" y="496129"/>
                    <a:pt x="12281" y="516899"/>
                    <a:pt x="12281" y="547111"/>
                  </a:cubicBezTo>
                  <a:cubicBezTo>
                    <a:pt x="12281" y="627124"/>
                    <a:pt x="4960" y="572601"/>
                    <a:pt x="0" y="617683"/>
                  </a:cubicBezTo>
                  <a:cubicBezTo>
                    <a:pt x="12753" y="627124"/>
                    <a:pt x="15351" y="629248"/>
                    <a:pt x="26452" y="639161"/>
                  </a:cubicBezTo>
                  <a:cubicBezTo>
                    <a:pt x="57863" y="626652"/>
                    <a:pt x="238772" y="631844"/>
                    <a:pt x="281047" y="637037"/>
                  </a:cubicBezTo>
                  <a:cubicBezTo>
                    <a:pt x="299705" y="606825"/>
                    <a:pt x="294037" y="533657"/>
                    <a:pt x="296399" y="486924"/>
                  </a:cubicBezTo>
                  <a:cubicBezTo>
                    <a:pt x="297816" y="458364"/>
                    <a:pt x="303012" y="437122"/>
                    <a:pt x="302775" y="405730"/>
                  </a:cubicBezTo>
                  <a:lnTo>
                    <a:pt x="302303" y="166635"/>
                  </a:lnTo>
                  <a:cubicBezTo>
                    <a:pt x="303012" y="140672"/>
                    <a:pt x="294037" y="22423"/>
                    <a:pt x="284354" y="17702"/>
                  </a:cubicBezTo>
                  <a:cubicBezTo>
                    <a:pt x="283645" y="17466"/>
                    <a:pt x="281756" y="16286"/>
                    <a:pt x="280575" y="15814"/>
                  </a:cubicBezTo>
                  <a:lnTo>
                    <a:pt x="232632" y="0"/>
                  </a:lnTo>
                  <a:lnTo>
                    <a:pt x="27632" y="9913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8" name="Forma libre 107">
              <a:extLst>
                <a:ext uri="{FF2B5EF4-FFF2-40B4-BE49-F238E27FC236}">
                  <a16:creationId xmlns:a16="http://schemas.microsoft.com/office/drawing/2014/main" id="{A5E74F13-27E2-144B-BC6E-CC0258758B3C}"/>
                </a:ext>
              </a:extLst>
            </p:cNvPr>
            <p:cNvSpPr/>
            <p:nvPr/>
          </p:nvSpPr>
          <p:spPr>
            <a:xfrm>
              <a:off x="9695170" y="5097057"/>
              <a:ext cx="244522" cy="774340"/>
            </a:xfrm>
            <a:custGeom>
              <a:avLst/>
              <a:gdLst>
                <a:gd name="connsiteX0" fmla="*/ 69199 w 333241"/>
                <a:gd name="connsiteY0" fmla="*/ 506024 h 1055292"/>
                <a:gd name="connsiteX1" fmla="*/ 53612 w 333241"/>
                <a:gd name="connsiteY1" fmla="*/ 197537 h 1055292"/>
                <a:gd name="connsiteX2" fmla="*/ 59280 w 333241"/>
                <a:gd name="connsiteY2" fmla="*/ 37038 h 1055292"/>
                <a:gd name="connsiteX3" fmla="*/ 242787 w 333241"/>
                <a:gd name="connsiteY3" fmla="*/ 40107 h 1055292"/>
                <a:gd name="connsiteX4" fmla="*/ 217517 w 333241"/>
                <a:gd name="connsiteY4" fmla="*/ 60641 h 1055292"/>
                <a:gd name="connsiteX5" fmla="*/ 232632 w 333241"/>
                <a:gd name="connsiteY5" fmla="*/ 82828 h 1055292"/>
                <a:gd name="connsiteX6" fmla="*/ 180909 w 333241"/>
                <a:gd name="connsiteY6" fmla="*/ 172046 h 1055292"/>
                <a:gd name="connsiteX7" fmla="*/ 271600 w 333241"/>
                <a:gd name="connsiteY7" fmla="*/ 50492 h 1055292"/>
                <a:gd name="connsiteX8" fmla="*/ 287188 w 333241"/>
                <a:gd name="connsiteY8" fmla="*/ 37038 h 1055292"/>
                <a:gd name="connsiteX9" fmla="*/ 294037 w 333241"/>
                <a:gd name="connsiteY9" fmla="*/ 163785 h 1055292"/>
                <a:gd name="connsiteX10" fmla="*/ 293801 w 333241"/>
                <a:gd name="connsiteY10" fmla="*/ 294308 h 1055292"/>
                <a:gd name="connsiteX11" fmla="*/ 295690 w 333241"/>
                <a:gd name="connsiteY11" fmla="*/ 541664 h 1055292"/>
                <a:gd name="connsiteX12" fmla="*/ 309861 w 333241"/>
                <a:gd name="connsiteY12" fmla="*/ 587217 h 1055292"/>
                <a:gd name="connsiteX13" fmla="*/ 303720 w 333241"/>
                <a:gd name="connsiteY13" fmla="*/ 778399 h 1055292"/>
                <a:gd name="connsiteX14" fmla="*/ 282464 w 333241"/>
                <a:gd name="connsiteY14" fmla="*/ 1012538 h 1055292"/>
                <a:gd name="connsiteX15" fmla="*/ 265460 w 333241"/>
                <a:gd name="connsiteY15" fmla="*/ 993420 h 1055292"/>
                <a:gd name="connsiteX16" fmla="*/ 201929 w 333241"/>
                <a:gd name="connsiteY16" fmla="*/ 1000264 h 1055292"/>
                <a:gd name="connsiteX17" fmla="*/ 139815 w 333241"/>
                <a:gd name="connsiteY17" fmla="*/ 1012066 h 1055292"/>
                <a:gd name="connsiteX18" fmla="*/ 63295 w 333241"/>
                <a:gd name="connsiteY18" fmla="*/ 1020563 h 1055292"/>
                <a:gd name="connsiteX19" fmla="*/ 42039 w 333241"/>
                <a:gd name="connsiteY19" fmla="*/ 957308 h 1055292"/>
                <a:gd name="connsiteX20" fmla="*/ 69199 w 333241"/>
                <a:gd name="connsiteY20" fmla="*/ 506024 h 1055292"/>
                <a:gd name="connsiteX21" fmla="*/ 26452 w 333241"/>
                <a:gd name="connsiteY21" fmla="*/ 1006401 h 1055292"/>
                <a:gd name="connsiteX22" fmla="*/ 22673 w 333241"/>
                <a:gd name="connsiteY22" fmla="*/ 1008289 h 1055292"/>
                <a:gd name="connsiteX23" fmla="*/ 18894 w 333241"/>
                <a:gd name="connsiteY23" fmla="*/ 1010178 h 1055292"/>
                <a:gd name="connsiteX24" fmla="*/ 15115 w 333241"/>
                <a:gd name="connsiteY24" fmla="*/ 1011830 h 1055292"/>
                <a:gd name="connsiteX25" fmla="*/ 0 w 333241"/>
                <a:gd name="connsiteY25" fmla="*/ 1033544 h 1055292"/>
                <a:gd name="connsiteX26" fmla="*/ 69671 w 333241"/>
                <a:gd name="connsiteY26" fmla="*/ 1055259 h 1055292"/>
                <a:gd name="connsiteX27" fmla="*/ 106987 w 333241"/>
                <a:gd name="connsiteY27" fmla="*/ 1042513 h 1055292"/>
                <a:gd name="connsiteX28" fmla="*/ 316001 w 333241"/>
                <a:gd name="connsiteY28" fmla="*/ 1038501 h 1055292"/>
                <a:gd name="connsiteX29" fmla="*/ 322378 w 333241"/>
                <a:gd name="connsiteY29" fmla="*/ 1022687 h 1055292"/>
                <a:gd name="connsiteX30" fmla="*/ 310569 w 333241"/>
                <a:gd name="connsiteY30" fmla="*/ 1009470 h 1055292"/>
                <a:gd name="connsiteX31" fmla="*/ 306554 w 333241"/>
                <a:gd name="connsiteY31" fmla="*/ 1006401 h 1055292"/>
                <a:gd name="connsiteX32" fmla="*/ 319544 w 333241"/>
                <a:gd name="connsiteY32" fmla="*/ 799878 h 1055292"/>
                <a:gd name="connsiteX33" fmla="*/ 324031 w 333241"/>
                <a:gd name="connsiteY33" fmla="*/ 587925 h 1055292"/>
                <a:gd name="connsiteX34" fmla="*/ 319780 w 333241"/>
                <a:gd name="connsiteY34" fmla="*/ 375973 h 1055292"/>
                <a:gd name="connsiteX35" fmla="*/ 333242 w 333241"/>
                <a:gd name="connsiteY35" fmla="*/ 174170 h 1055292"/>
                <a:gd name="connsiteX36" fmla="*/ 307027 w 333241"/>
                <a:gd name="connsiteY36" fmla="*/ 177238 h 1055292"/>
                <a:gd name="connsiteX37" fmla="*/ 314348 w 333241"/>
                <a:gd name="connsiteY37" fmla="*/ 12256 h 1055292"/>
                <a:gd name="connsiteX38" fmla="*/ 300886 w 333241"/>
                <a:gd name="connsiteY38" fmla="*/ 20280 h 1055292"/>
                <a:gd name="connsiteX39" fmla="*/ 293565 w 333241"/>
                <a:gd name="connsiteY39" fmla="*/ 26889 h 1055292"/>
                <a:gd name="connsiteX40" fmla="*/ 289550 w 333241"/>
                <a:gd name="connsiteY40" fmla="*/ 30430 h 1055292"/>
                <a:gd name="connsiteX41" fmla="*/ 116670 w 333241"/>
                <a:gd name="connsiteY41" fmla="*/ 10839 h 1055292"/>
                <a:gd name="connsiteX42" fmla="*/ 36371 w 333241"/>
                <a:gd name="connsiteY42" fmla="*/ 26417 h 1055292"/>
                <a:gd name="connsiteX43" fmla="*/ 33773 w 333241"/>
                <a:gd name="connsiteY43" fmla="*/ 114927 h 1055292"/>
                <a:gd name="connsiteX44" fmla="*/ 29522 w 333241"/>
                <a:gd name="connsiteY44" fmla="*/ 234357 h 1055292"/>
                <a:gd name="connsiteX45" fmla="*/ 34245 w 333241"/>
                <a:gd name="connsiteY45" fmla="*/ 297140 h 1055292"/>
                <a:gd name="connsiteX46" fmla="*/ 37788 w 333241"/>
                <a:gd name="connsiteY46" fmla="*/ 359687 h 1055292"/>
                <a:gd name="connsiteX47" fmla="*/ 46999 w 333241"/>
                <a:gd name="connsiteY47" fmla="*/ 419874 h 1055292"/>
                <a:gd name="connsiteX48" fmla="*/ 41803 w 333241"/>
                <a:gd name="connsiteY48" fmla="*/ 750548 h 1055292"/>
                <a:gd name="connsiteX49" fmla="*/ 26452 w 333241"/>
                <a:gd name="connsiteY49" fmla="*/ 1006401 h 1055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33241" h="1055292">
                  <a:moveTo>
                    <a:pt x="69199" y="506024"/>
                  </a:moveTo>
                  <a:cubicBezTo>
                    <a:pt x="69199" y="426719"/>
                    <a:pt x="46526" y="289115"/>
                    <a:pt x="53612" y="197537"/>
                  </a:cubicBezTo>
                  <a:cubicBezTo>
                    <a:pt x="57390" y="148679"/>
                    <a:pt x="58807" y="91089"/>
                    <a:pt x="59280" y="37038"/>
                  </a:cubicBezTo>
                  <a:lnTo>
                    <a:pt x="242787" y="40107"/>
                  </a:lnTo>
                  <a:cubicBezTo>
                    <a:pt x="231923" y="51908"/>
                    <a:pt x="230506" y="46951"/>
                    <a:pt x="217517" y="60641"/>
                  </a:cubicBezTo>
                  <a:cubicBezTo>
                    <a:pt x="222240" y="75275"/>
                    <a:pt x="228144" y="67722"/>
                    <a:pt x="232632" y="82828"/>
                  </a:cubicBezTo>
                  <a:cubicBezTo>
                    <a:pt x="221768" y="95809"/>
                    <a:pt x="179729" y="155288"/>
                    <a:pt x="180909" y="172046"/>
                  </a:cubicBezTo>
                  <a:cubicBezTo>
                    <a:pt x="202165" y="166145"/>
                    <a:pt x="252234" y="75983"/>
                    <a:pt x="271600" y="50492"/>
                  </a:cubicBezTo>
                  <a:cubicBezTo>
                    <a:pt x="279867" y="39635"/>
                    <a:pt x="274198" y="42231"/>
                    <a:pt x="287188" y="37038"/>
                  </a:cubicBezTo>
                  <a:cubicBezTo>
                    <a:pt x="299941" y="54740"/>
                    <a:pt x="294509" y="136642"/>
                    <a:pt x="294037" y="163785"/>
                  </a:cubicBezTo>
                  <a:cubicBezTo>
                    <a:pt x="293565" y="207450"/>
                    <a:pt x="292620" y="251351"/>
                    <a:pt x="293801" y="294308"/>
                  </a:cubicBezTo>
                  <a:cubicBezTo>
                    <a:pt x="296163" y="378805"/>
                    <a:pt x="299469" y="458819"/>
                    <a:pt x="295690" y="541664"/>
                  </a:cubicBezTo>
                  <a:cubicBezTo>
                    <a:pt x="293801" y="586509"/>
                    <a:pt x="305373" y="535763"/>
                    <a:pt x="309861" y="587217"/>
                  </a:cubicBezTo>
                  <a:cubicBezTo>
                    <a:pt x="313167" y="626634"/>
                    <a:pt x="303956" y="726473"/>
                    <a:pt x="303720" y="778399"/>
                  </a:cubicBezTo>
                  <a:lnTo>
                    <a:pt x="282464" y="1012538"/>
                  </a:lnTo>
                  <a:cubicBezTo>
                    <a:pt x="266877" y="1006873"/>
                    <a:pt x="276560" y="1004749"/>
                    <a:pt x="265460" y="993420"/>
                  </a:cubicBezTo>
                  <a:cubicBezTo>
                    <a:pt x="244204" y="1011358"/>
                    <a:pt x="231215" y="1005929"/>
                    <a:pt x="201929" y="1000264"/>
                  </a:cubicBezTo>
                  <a:cubicBezTo>
                    <a:pt x="179020" y="995544"/>
                    <a:pt x="165322" y="1007581"/>
                    <a:pt x="139815" y="1012066"/>
                  </a:cubicBezTo>
                  <a:cubicBezTo>
                    <a:pt x="124228" y="1014662"/>
                    <a:pt x="77938" y="1022215"/>
                    <a:pt x="63295" y="1020563"/>
                  </a:cubicBezTo>
                  <a:cubicBezTo>
                    <a:pt x="30466" y="1017022"/>
                    <a:pt x="40150" y="992240"/>
                    <a:pt x="42039" y="957308"/>
                  </a:cubicBezTo>
                  <a:cubicBezTo>
                    <a:pt x="48180" y="827493"/>
                    <a:pt x="69199" y="630646"/>
                    <a:pt x="69199" y="506024"/>
                  </a:cubicBezTo>
                  <a:close/>
                  <a:moveTo>
                    <a:pt x="26452" y="1006401"/>
                  </a:moveTo>
                  <a:cubicBezTo>
                    <a:pt x="25271" y="1007109"/>
                    <a:pt x="23617" y="1007817"/>
                    <a:pt x="22673" y="1008289"/>
                  </a:cubicBezTo>
                  <a:cubicBezTo>
                    <a:pt x="21964" y="1008761"/>
                    <a:pt x="19839" y="1009706"/>
                    <a:pt x="18894" y="1010178"/>
                  </a:cubicBezTo>
                  <a:cubicBezTo>
                    <a:pt x="17949" y="1010650"/>
                    <a:pt x="16060" y="1011358"/>
                    <a:pt x="15115" y="1011830"/>
                  </a:cubicBezTo>
                  <a:cubicBezTo>
                    <a:pt x="3306" y="1018675"/>
                    <a:pt x="4251" y="1018203"/>
                    <a:pt x="0" y="1033544"/>
                  </a:cubicBezTo>
                  <a:cubicBezTo>
                    <a:pt x="17949" y="1045346"/>
                    <a:pt x="55737" y="1055967"/>
                    <a:pt x="69671" y="1055259"/>
                  </a:cubicBezTo>
                  <a:cubicBezTo>
                    <a:pt x="84550" y="1054551"/>
                    <a:pt x="85967" y="1047234"/>
                    <a:pt x="106987" y="1042513"/>
                  </a:cubicBezTo>
                  <a:cubicBezTo>
                    <a:pt x="141468" y="1034488"/>
                    <a:pt x="289313" y="1031184"/>
                    <a:pt x="316001" y="1038501"/>
                  </a:cubicBezTo>
                  <a:lnTo>
                    <a:pt x="322378" y="1022687"/>
                  </a:lnTo>
                  <a:cubicBezTo>
                    <a:pt x="317418" y="1011594"/>
                    <a:pt x="310569" y="1009470"/>
                    <a:pt x="310569" y="1009470"/>
                  </a:cubicBezTo>
                  <a:cubicBezTo>
                    <a:pt x="309861" y="1010650"/>
                    <a:pt x="307971" y="1007581"/>
                    <a:pt x="306554" y="1006401"/>
                  </a:cubicBezTo>
                  <a:cubicBezTo>
                    <a:pt x="295926" y="984215"/>
                    <a:pt x="319308" y="823952"/>
                    <a:pt x="319544" y="799878"/>
                  </a:cubicBezTo>
                  <a:cubicBezTo>
                    <a:pt x="319780" y="728833"/>
                    <a:pt x="326865" y="659914"/>
                    <a:pt x="324031" y="587925"/>
                  </a:cubicBezTo>
                  <a:cubicBezTo>
                    <a:pt x="321197" y="516173"/>
                    <a:pt x="320016" y="450558"/>
                    <a:pt x="319780" y="375973"/>
                  </a:cubicBezTo>
                  <a:cubicBezTo>
                    <a:pt x="319780" y="284395"/>
                    <a:pt x="332770" y="227512"/>
                    <a:pt x="333242" y="174170"/>
                  </a:cubicBezTo>
                  <a:lnTo>
                    <a:pt x="307027" y="177238"/>
                  </a:lnTo>
                  <a:lnTo>
                    <a:pt x="314348" y="12256"/>
                  </a:lnTo>
                  <a:cubicBezTo>
                    <a:pt x="303248" y="15796"/>
                    <a:pt x="309388" y="13672"/>
                    <a:pt x="300886" y="20280"/>
                  </a:cubicBezTo>
                  <a:cubicBezTo>
                    <a:pt x="299705" y="21225"/>
                    <a:pt x="294273" y="24293"/>
                    <a:pt x="293565" y="26889"/>
                  </a:cubicBezTo>
                  <a:cubicBezTo>
                    <a:pt x="292856" y="29249"/>
                    <a:pt x="290967" y="29249"/>
                    <a:pt x="289550" y="30430"/>
                  </a:cubicBezTo>
                  <a:cubicBezTo>
                    <a:pt x="260264" y="-15360"/>
                    <a:pt x="163905" y="1634"/>
                    <a:pt x="116670" y="10839"/>
                  </a:cubicBezTo>
                  <a:cubicBezTo>
                    <a:pt x="74159" y="19336"/>
                    <a:pt x="53375" y="-6627"/>
                    <a:pt x="36371" y="26417"/>
                  </a:cubicBezTo>
                  <a:cubicBezTo>
                    <a:pt x="21964" y="54504"/>
                    <a:pt x="32592" y="79523"/>
                    <a:pt x="33773" y="114927"/>
                  </a:cubicBezTo>
                  <a:cubicBezTo>
                    <a:pt x="35190" y="154580"/>
                    <a:pt x="30230" y="192816"/>
                    <a:pt x="29522" y="234357"/>
                  </a:cubicBezTo>
                  <a:cubicBezTo>
                    <a:pt x="28813" y="263388"/>
                    <a:pt x="27632" y="273065"/>
                    <a:pt x="34245" y="297140"/>
                  </a:cubicBezTo>
                  <a:cubicBezTo>
                    <a:pt x="40386" y="319563"/>
                    <a:pt x="35662" y="335612"/>
                    <a:pt x="37788" y="359687"/>
                  </a:cubicBezTo>
                  <a:cubicBezTo>
                    <a:pt x="39677" y="382110"/>
                    <a:pt x="45345" y="398160"/>
                    <a:pt x="46999" y="419874"/>
                  </a:cubicBezTo>
                  <a:cubicBezTo>
                    <a:pt x="53848" y="510745"/>
                    <a:pt x="49833" y="660386"/>
                    <a:pt x="41803" y="750548"/>
                  </a:cubicBezTo>
                  <a:cubicBezTo>
                    <a:pt x="34481" y="835046"/>
                    <a:pt x="25507" y="914115"/>
                    <a:pt x="26452" y="100640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09" name="Forma libre 108">
              <a:extLst>
                <a:ext uri="{FF2B5EF4-FFF2-40B4-BE49-F238E27FC236}">
                  <a16:creationId xmlns:a16="http://schemas.microsoft.com/office/drawing/2014/main" id="{C8C35D98-2990-344F-B3AC-129DAC24C56D}"/>
                </a:ext>
              </a:extLst>
            </p:cNvPr>
            <p:cNvSpPr/>
            <p:nvPr/>
          </p:nvSpPr>
          <p:spPr>
            <a:xfrm>
              <a:off x="9764853" y="5598599"/>
              <a:ext cx="18975" cy="240040"/>
            </a:xfrm>
            <a:custGeom>
              <a:avLst/>
              <a:gdLst>
                <a:gd name="connsiteX0" fmla="*/ 20759 w 25860"/>
                <a:gd name="connsiteY0" fmla="*/ 0 h 327133"/>
                <a:gd name="connsiteX1" fmla="*/ 2573 w 25860"/>
                <a:gd name="connsiteY1" fmla="*/ 12273 h 327133"/>
                <a:gd name="connsiteX2" fmla="*/ 7061 w 25860"/>
                <a:gd name="connsiteY2" fmla="*/ 170411 h 327133"/>
                <a:gd name="connsiteX3" fmla="*/ 6824 w 25860"/>
                <a:gd name="connsiteY3" fmla="*/ 327133 h 327133"/>
                <a:gd name="connsiteX4" fmla="*/ 20759 w 25860"/>
                <a:gd name="connsiteY4" fmla="*/ 0 h 327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60" h="327133">
                  <a:moveTo>
                    <a:pt x="20759" y="0"/>
                  </a:moveTo>
                  <a:lnTo>
                    <a:pt x="2573" y="12273"/>
                  </a:lnTo>
                  <a:cubicBezTo>
                    <a:pt x="3754" y="71516"/>
                    <a:pt x="12256" y="70336"/>
                    <a:pt x="7061" y="170411"/>
                  </a:cubicBezTo>
                  <a:cubicBezTo>
                    <a:pt x="5407" y="201331"/>
                    <a:pt x="-7818" y="304475"/>
                    <a:pt x="6824" y="327133"/>
                  </a:cubicBezTo>
                  <a:cubicBezTo>
                    <a:pt x="10131" y="320525"/>
                    <a:pt x="36818" y="21951"/>
                    <a:pt x="2075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0" name="Forma libre 109">
              <a:extLst>
                <a:ext uri="{FF2B5EF4-FFF2-40B4-BE49-F238E27FC236}">
                  <a16:creationId xmlns:a16="http://schemas.microsoft.com/office/drawing/2014/main" id="{896B0289-0729-5C40-8764-213F0CA95249}"/>
                </a:ext>
              </a:extLst>
            </p:cNvPr>
            <p:cNvSpPr/>
            <p:nvPr/>
          </p:nvSpPr>
          <p:spPr>
            <a:xfrm>
              <a:off x="9879905" y="6072271"/>
              <a:ext cx="150941" cy="35425"/>
            </a:xfrm>
            <a:custGeom>
              <a:avLst/>
              <a:gdLst>
                <a:gd name="connsiteX0" fmla="*/ 187759 w 205707"/>
                <a:gd name="connsiteY0" fmla="*/ 0 h 48278"/>
                <a:gd name="connsiteX1" fmla="*/ 95414 w 205707"/>
                <a:gd name="connsiteY1" fmla="*/ 26907 h 48278"/>
                <a:gd name="connsiteX2" fmla="*/ 40622 w 205707"/>
                <a:gd name="connsiteY2" fmla="*/ 31392 h 48278"/>
                <a:gd name="connsiteX3" fmla="*/ 0 w 205707"/>
                <a:gd name="connsiteY3" fmla="*/ 46969 h 48278"/>
                <a:gd name="connsiteX4" fmla="*/ 205708 w 205707"/>
                <a:gd name="connsiteY4" fmla="*/ 21714 h 48278"/>
                <a:gd name="connsiteX5" fmla="*/ 187759 w 205707"/>
                <a:gd name="connsiteY5" fmla="*/ 0 h 48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707" h="48278">
                  <a:moveTo>
                    <a:pt x="187759" y="0"/>
                  </a:moveTo>
                  <a:cubicBezTo>
                    <a:pt x="155639" y="11801"/>
                    <a:pt x="156347" y="23603"/>
                    <a:pt x="95414" y="26907"/>
                  </a:cubicBezTo>
                  <a:cubicBezTo>
                    <a:pt x="72506" y="28087"/>
                    <a:pt x="59988" y="29503"/>
                    <a:pt x="40622" y="31392"/>
                  </a:cubicBezTo>
                  <a:cubicBezTo>
                    <a:pt x="-11809" y="35876"/>
                    <a:pt x="3070" y="36348"/>
                    <a:pt x="0" y="46969"/>
                  </a:cubicBezTo>
                  <a:cubicBezTo>
                    <a:pt x="20547" y="53814"/>
                    <a:pt x="187995" y="32100"/>
                    <a:pt x="205708" y="21714"/>
                  </a:cubicBezTo>
                  <a:cubicBezTo>
                    <a:pt x="204763" y="6845"/>
                    <a:pt x="200276" y="5901"/>
                    <a:pt x="18775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1" name="Forma libre 110">
              <a:extLst>
                <a:ext uri="{FF2B5EF4-FFF2-40B4-BE49-F238E27FC236}">
                  <a16:creationId xmlns:a16="http://schemas.microsoft.com/office/drawing/2014/main" id="{1665269E-73FE-5B48-A2B3-F17F23C25BBE}"/>
                </a:ext>
              </a:extLst>
            </p:cNvPr>
            <p:cNvSpPr/>
            <p:nvPr/>
          </p:nvSpPr>
          <p:spPr>
            <a:xfrm>
              <a:off x="10134478" y="5993297"/>
              <a:ext cx="128413" cy="22845"/>
            </a:xfrm>
            <a:custGeom>
              <a:avLst/>
              <a:gdLst>
                <a:gd name="connsiteX0" fmla="*/ 161779 w 175005"/>
                <a:gd name="connsiteY0" fmla="*/ 0 h 31134"/>
                <a:gd name="connsiteX1" fmla="*/ 0 w 175005"/>
                <a:gd name="connsiteY1" fmla="*/ 28559 h 31134"/>
                <a:gd name="connsiteX2" fmla="*/ 175005 w 175005"/>
                <a:gd name="connsiteY2" fmla="*/ 21242 h 31134"/>
                <a:gd name="connsiteX3" fmla="*/ 161779 w 175005"/>
                <a:gd name="connsiteY3" fmla="*/ 0 h 31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05" h="31134">
                  <a:moveTo>
                    <a:pt x="161779" y="0"/>
                  </a:moveTo>
                  <a:cubicBezTo>
                    <a:pt x="120213" y="19826"/>
                    <a:pt x="15824" y="12037"/>
                    <a:pt x="0" y="28559"/>
                  </a:cubicBezTo>
                  <a:cubicBezTo>
                    <a:pt x="13226" y="34932"/>
                    <a:pt x="160362" y="28323"/>
                    <a:pt x="175005" y="21242"/>
                  </a:cubicBezTo>
                  <a:cubicBezTo>
                    <a:pt x="174769" y="4248"/>
                    <a:pt x="173116" y="9913"/>
                    <a:pt x="16177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2" name="Forma libre 111">
              <a:extLst>
                <a:ext uri="{FF2B5EF4-FFF2-40B4-BE49-F238E27FC236}">
                  <a16:creationId xmlns:a16="http://schemas.microsoft.com/office/drawing/2014/main" id="{7C86F960-8EB4-EA40-9178-000990E92611}"/>
                </a:ext>
              </a:extLst>
            </p:cNvPr>
            <p:cNvSpPr/>
            <p:nvPr/>
          </p:nvSpPr>
          <p:spPr>
            <a:xfrm>
              <a:off x="9601069" y="6114357"/>
              <a:ext cx="161166" cy="19743"/>
            </a:xfrm>
            <a:custGeom>
              <a:avLst/>
              <a:gdLst>
                <a:gd name="connsiteX0" fmla="*/ 219642 w 219642"/>
                <a:gd name="connsiteY0" fmla="*/ 11329 h 26907"/>
                <a:gd name="connsiteX1" fmla="*/ 198386 w 219642"/>
                <a:gd name="connsiteY1" fmla="*/ 0 h 26907"/>
                <a:gd name="connsiteX2" fmla="*/ 108168 w 219642"/>
                <a:gd name="connsiteY2" fmla="*/ 8969 h 26907"/>
                <a:gd name="connsiteX3" fmla="*/ 0 w 219642"/>
                <a:gd name="connsiteY3" fmla="*/ 26907 h 26907"/>
                <a:gd name="connsiteX4" fmla="*/ 219642 w 219642"/>
                <a:gd name="connsiteY4" fmla="*/ 11329 h 26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642" h="26907">
                  <a:moveTo>
                    <a:pt x="219642" y="11329"/>
                  </a:moveTo>
                  <a:cubicBezTo>
                    <a:pt x="214682" y="-236"/>
                    <a:pt x="228381" y="708"/>
                    <a:pt x="198386" y="0"/>
                  </a:cubicBezTo>
                  <a:lnTo>
                    <a:pt x="108168" y="8969"/>
                  </a:lnTo>
                  <a:cubicBezTo>
                    <a:pt x="81008" y="12273"/>
                    <a:pt x="7558" y="3776"/>
                    <a:pt x="0" y="26907"/>
                  </a:cubicBezTo>
                  <a:lnTo>
                    <a:pt x="219642" y="11329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3" name="Forma libre 112">
              <a:extLst>
                <a:ext uri="{FF2B5EF4-FFF2-40B4-BE49-F238E27FC236}">
                  <a16:creationId xmlns:a16="http://schemas.microsoft.com/office/drawing/2014/main" id="{84B1E0B8-3ADF-4440-834B-82958CA793EC}"/>
                </a:ext>
              </a:extLst>
            </p:cNvPr>
            <p:cNvSpPr/>
            <p:nvPr/>
          </p:nvSpPr>
          <p:spPr>
            <a:xfrm>
              <a:off x="9796194" y="5705977"/>
              <a:ext cx="17070" cy="100927"/>
            </a:xfrm>
            <a:custGeom>
              <a:avLst/>
              <a:gdLst>
                <a:gd name="connsiteX0" fmla="*/ 16778 w 23264"/>
                <a:gd name="connsiteY0" fmla="*/ 0 h 137546"/>
                <a:gd name="connsiteX1" fmla="*/ 4734 w 23264"/>
                <a:gd name="connsiteY1" fmla="*/ 56883 h 137546"/>
                <a:gd name="connsiteX2" fmla="*/ 3789 w 23264"/>
                <a:gd name="connsiteY2" fmla="*/ 133355 h 137546"/>
                <a:gd name="connsiteX3" fmla="*/ 20321 w 23264"/>
                <a:gd name="connsiteY3" fmla="*/ 75057 h 137546"/>
                <a:gd name="connsiteX4" fmla="*/ 16778 w 23264"/>
                <a:gd name="connsiteY4" fmla="*/ 0 h 13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4" h="137546">
                  <a:moveTo>
                    <a:pt x="16778" y="0"/>
                  </a:moveTo>
                  <a:cubicBezTo>
                    <a:pt x="-11326" y="3776"/>
                    <a:pt x="4261" y="24783"/>
                    <a:pt x="4734" y="56883"/>
                  </a:cubicBezTo>
                  <a:cubicBezTo>
                    <a:pt x="4970" y="74585"/>
                    <a:pt x="-2116" y="127691"/>
                    <a:pt x="3789" y="133355"/>
                  </a:cubicBezTo>
                  <a:cubicBezTo>
                    <a:pt x="24808" y="154126"/>
                    <a:pt x="17959" y="91815"/>
                    <a:pt x="20321" y="75057"/>
                  </a:cubicBezTo>
                  <a:cubicBezTo>
                    <a:pt x="23864" y="50746"/>
                    <a:pt x="25753" y="18174"/>
                    <a:pt x="1677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4" name="Forma libre 113">
              <a:extLst>
                <a:ext uri="{FF2B5EF4-FFF2-40B4-BE49-F238E27FC236}">
                  <a16:creationId xmlns:a16="http://schemas.microsoft.com/office/drawing/2014/main" id="{07AC43E7-099A-C14B-869C-EA5FECCECA2F}"/>
                </a:ext>
              </a:extLst>
            </p:cNvPr>
            <p:cNvSpPr/>
            <p:nvPr/>
          </p:nvSpPr>
          <p:spPr>
            <a:xfrm>
              <a:off x="9846494" y="5185197"/>
              <a:ext cx="37200" cy="59577"/>
            </a:xfrm>
            <a:custGeom>
              <a:avLst/>
              <a:gdLst>
                <a:gd name="connsiteX0" fmla="*/ 49548 w 50697"/>
                <a:gd name="connsiteY0" fmla="*/ 0 h 81193"/>
                <a:gd name="connsiteX1" fmla="*/ 30654 w 50697"/>
                <a:gd name="connsiteY1" fmla="*/ 14634 h 81193"/>
                <a:gd name="connsiteX2" fmla="*/ 187 w 50697"/>
                <a:gd name="connsiteY2" fmla="*/ 81193 h 81193"/>
                <a:gd name="connsiteX3" fmla="*/ 49548 w 50697"/>
                <a:gd name="connsiteY3" fmla="*/ 0 h 8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97" h="81193">
                  <a:moveTo>
                    <a:pt x="49548" y="0"/>
                  </a:moveTo>
                  <a:cubicBezTo>
                    <a:pt x="32780" y="4957"/>
                    <a:pt x="41990" y="-7789"/>
                    <a:pt x="30654" y="14634"/>
                  </a:cubicBezTo>
                  <a:cubicBezTo>
                    <a:pt x="7745" y="61367"/>
                    <a:pt x="-1466" y="55938"/>
                    <a:pt x="187" y="81193"/>
                  </a:cubicBezTo>
                  <a:cubicBezTo>
                    <a:pt x="23805" y="77889"/>
                    <a:pt x="57342" y="20062"/>
                    <a:pt x="4954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5" name="Forma libre 114">
              <a:extLst>
                <a:ext uri="{FF2B5EF4-FFF2-40B4-BE49-F238E27FC236}">
                  <a16:creationId xmlns:a16="http://schemas.microsoft.com/office/drawing/2014/main" id="{C437AD7F-0B7F-B540-A166-A3E5DA106C12}"/>
                </a:ext>
              </a:extLst>
            </p:cNvPr>
            <p:cNvSpPr/>
            <p:nvPr/>
          </p:nvSpPr>
          <p:spPr>
            <a:xfrm>
              <a:off x="9433848" y="5128564"/>
              <a:ext cx="16414" cy="79667"/>
            </a:xfrm>
            <a:custGeom>
              <a:avLst/>
              <a:gdLst>
                <a:gd name="connsiteX0" fmla="*/ 7070 w 22370"/>
                <a:gd name="connsiteY0" fmla="*/ 0 h 108572"/>
                <a:gd name="connsiteX1" fmla="*/ 7779 w 22370"/>
                <a:gd name="connsiteY1" fmla="*/ 50274 h 108572"/>
                <a:gd name="connsiteX2" fmla="*/ 12502 w 22370"/>
                <a:gd name="connsiteY2" fmla="*/ 108572 h 108572"/>
                <a:gd name="connsiteX3" fmla="*/ 7070 w 22370"/>
                <a:gd name="connsiteY3" fmla="*/ 0 h 10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70" h="108572">
                  <a:moveTo>
                    <a:pt x="7070" y="0"/>
                  </a:moveTo>
                  <a:cubicBezTo>
                    <a:pt x="-8045" y="20298"/>
                    <a:pt x="5417" y="23603"/>
                    <a:pt x="7779" y="50274"/>
                  </a:cubicBezTo>
                  <a:cubicBezTo>
                    <a:pt x="10140" y="74821"/>
                    <a:pt x="-960" y="100547"/>
                    <a:pt x="12502" y="108572"/>
                  </a:cubicBezTo>
                  <a:cubicBezTo>
                    <a:pt x="18406" y="96771"/>
                    <a:pt x="33994" y="10149"/>
                    <a:pt x="707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6" name="Forma libre 115">
              <a:extLst>
                <a:ext uri="{FF2B5EF4-FFF2-40B4-BE49-F238E27FC236}">
                  <a16:creationId xmlns:a16="http://schemas.microsoft.com/office/drawing/2014/main" id="{DEC72C1C-1309-9646-BB1A-8000014A64F8}"/>
                </a:ext>
              </a:extLst>
            </p:cNvPr>
            <p:cNvSpPr/>
            <p:nvPr/>
          </p:nvSpPr>
          <p:spPr>
            <a:xfrm>
              <a:off x="9842472" y="5262266"/>
              <a:ext cx="30673" cy="50571"/>
            </a:xfrm>
            <a:custGeom>
              <a:avLst/>
              <a:gdLst>
                <a:gd name="connsiteX0" fmla="*/ 41803 w 41802"/>
                <a:gd name="connsiteY0" fmla="*/ 0 h 68919"/>
                <a:gd name="connsiteX1" fmla="*/ 0 w 41802"/>
                <a:gd name="connsiteY1" fmla="*/ 68920 h 68919"/>
                <a:gd name="connsiteX2" fmla="*/ 41803 w 41802"/>
                <a:gd name="connsiteY2" fmla="*/ 0 h 68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802" h="68919">
                  <a:moveTo>
                    <a:pt x="41803" y="0"/>
                  </a:moveTo>
                  <a:cubicBezTo>
                    <a:pt x="23854" y="7317"/>
                    <a:pt x="6141" y="51926"/>
                    <a:pt x="0" y="68920"/>
                  </a:cubicBezTo>
                  <a:cubicBezTo>
                    <a:pt x="22437" y="61839"/>
                    <a:pt x="39677" y="24311"/>
                    <a:pt x="4180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7" name="Forma libre 116">
              <a:extLst>
                <a:ext uri="{FF2B5EF4-FFF2-40B4-BE49-F238E27FC236}">
                  <a16:creationId xmlns:a16="http://schemas.microsoft.com/office/drawing/2014/main" id="{77483E3D-7537-7841-9AF8-948763A41BF2}"/>
                </a:ext>
              </a:extLst>
            </p:cNvPr>
            <p:cNvSpPr/>
            <p:nvPr/>
          </p:nvSpPr>
          <p:spPr>
            <a:xfrm>
              <a:off x="9830712" y="5757587"/>
              <a:ext cx="29263" cy="20783"/>
            </a:xfrm>
            <a:custGeom>
              <a:avLst/>
              <a:gdLst>
                <a:gd name="connsiteX0" fmla="*/ 35157 w 39880"/>
                <a:gd name="connsiteY0" fmla="*/ 0 h 28323"/>
                <a:gd name="connsiteX1" fmla="*/ 6107 w 39880"/>
                <a:gd name="connsiteY1" fmla="*/ 8497 h 28323"/>
                <a:gd name="connsiteX2" fmla="*/ 9414 w 39880"/>
                <a:gd name="connsiteY2" fmla="*/ 26435 h 28323"/>
                <a:gd name="connsiteX3" fmla="*/ 36102 w 39880"/>
                <a:gd name="connsiteY3" fmla="*/ 28323 h 28323"/>
                <a:gd name="connsiteX4" fmla="*/ 35157 w 39880"/>
                <a:gd name="connsiteY4" fmla="*/ 0 h 28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880" h="28323">
                  <a:moveTo>
                    <a:pt x="35157" y="0"/>
                  </a:moveTo>
                  <a:cubicBezTo>
                    <a:pt x="9650" y="11093"/>
                    <a:pt x="12484" y="2124"/>
                    <a:pt x="6107" y="8497"/>
                  </a:cubicBezTo>
                  <a:cubicBezTo>
                    <a:pt x="912" y="18882"/>
                    <a:pt x="-5937" y="24075"/>
                    <a:pt x="9414" y="26435"/>
                  </a:cubicBezTo>
                  <a:cubicBezTo>
                    <a:pt x="17680" y="27851"/>
                    <a:pt x="11776" y="21006"/>
                    <a:pt x="36102" y="28323"/>
                  </a:cubicBezTo>
                  <a:cubicBezTo>
                    <a:pt x="40825" y="12273"/>
                    <a:pt x="41770" y="12981"/>
                    <a:pt x="35157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8" name="Forma libre 117">
              <a:extLst>
                <a:ext uri="{FF2B5EF4-FFF2-40B4-BE49-F238E27FC236}">
                  <a16:creationId xmlns:a16="http://schemas.microsoft.com/office/drawing/2014/main" id="{1E319CDA-B28F-6C4A-8447-506757BE3AC8}"/>
                </a:ext>
              </a:extLst>
            </p:cNvPr>
            <p:cNvSpPr/>
            <p:nvPr/>
          </p:nvSpPr>
          <p:spPr>
            <a:xfrm>
              <a:off x="10186294" y="6032518"/>
              <a:ext cx="34486" cy="15669"/>
            </a:xfrm>
            <a:custGeom>
              <a:avLst/>
              <a:gdLst>
                <a:gd name="connsiteX0" fmla="*/ 46999 w 46998"/>
                <a:gd name="connsiteY0" fmla="*/ 14052 h 21354"/>
                <a:gd name="connsiteX1" fmla="*/ 26452 w 46998"/>
                <a:gd name="connsiteY1" fmla="*/ 3667 h 21354"/>
                <a:gd name="connsiteX2" fmla="*/ 0 w 46998"/>
                <a:gd name="connsiteY2" fmla="*/ 19717 h 21354"/>
                <a:gd name="connsiteX3" fmla="*/ 46999 w 46998"/>
                <a:gd name="connsiteY3" fmla="*/ 14052 h 2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8" h="21354">
                  <a:moveTo>
                    <a:pt x="46999" y="14052"/>
                  </a:moveTo>
                  <a:cubicBezTo>
                    <a:pt x="42039" y="-4594"/>
                    <a:pt x="42984" y="-817"/>
                    <a:pt x="26452" y="3667"/>
                  </a:cubicBezTo>
                  <a:cubicBezTo>
                    <a:pt x="5196" y="9568"/>
                    <a:pt x="6141" y="4375"/>
                    <a:pt x="0" y="19717"/>
                  </a:cubicBezTo>
                  <a:cubicBezTo>
                    <a:pt x="11809" y="24438"/>
                    <a:pt x="34718" y="17829"/>
                    <a:pt x="46999" y="1405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19" name="Forma libre 118">
              <a:extLst>
                <a:ext uri="{FF2B5EF4-FFF2-40B4-BE49-F238E27FC236}">
                  <a16:creationId xmlns:a16="http://schemas.microsoft.com/office/drawing/2014/main" id="{6F58F042-ED76-DB4D-BC06-D3A4DD344F9C}"/>
                </a:ext>
              </a:extLst>
            </p:cNvPr>
            <p:cNvSpPr/>
            <p:nvPr/>
          </p:nvSpPr>
          <p:spPr>
            <a:xfrm>
              <a:off x="9871300" y="5350420"/>
              <a:ext cx="13128" cy="41911"/>
            </a:xfrm>
            <a:custGeom>
              <a:avLst/>
              <a:gdLst>
                <a:gd name="connsiteX0" fmla="*/ 12908 w 17891"/>
                <a:gd name="connsiteY0" fmla="*/ 0 h 57118"/>
                <a:gd name="connsiteX1" fmla="*/ 3697 w 17891"/>
                <a:gd name="connsiteY1" fmla="*/ 57119 h 57118"/>
                <a:gd name="connsiteX2" fmla="*/ 12908 w 17891"/>
                <a:gd name="connsiteY2" fmla="*/ 0 h 57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891" h="57118">
                  <a:moveTo>
                    <a:pt x="12908" y="0"/>
                  </a:moveTo>
                  <a:cubicBezTo>
                    <a:pt x="5586" y="15342"/>
                    <a:pt x="-5986" y="43193"/>
                    <a:pt x="3697" y="57119"/>
                  </a:cubicBezTo>
                  <a:cubicBezTo>
                    <a:pt x="17867" y="42957"/>
                    <a:pt x="22355" y="18882"/>
                    <a:pt x="1290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0" name="Forma libre 119">
              <a:extLst>
                <a:ext uri="{FF2B5EF4-FFF2-40B4-BE49-F238E27FC236}">
                  <a16:creationId xmlns:a16="http://schemas.microsoft.com/office/drawing/2014/main" id="{0551331C-C1AB-8543-A790-972037EFDD9F}"/>
                </a:ext>
              </a:extLst>
            </p:cNvPr>
            <p:cNvSpPr/>
            <p:nvPr/>
          </p:nvSpPr>
          <p:spPr>
            <a:xfrm>
              <a:off x="9795855" y="6046878"/>
              <a:ext cx="37605" cy="11901"/>
            </a:xfrm>
            <a:custGeom>
              <a:avLst/>
              <a:gdLst>
                <a:gd name="connsiteX0" fmla="*/ 51250 w 51249"/>
                <a:gd name="connsiteY0" fmla="*/ 5576 h 16219"/>
                <a:gd name="connsiteX1" fmla="*/ 0 w 51249"/>
                <a:gd name="connsiteY1" fmla="*/ 5576 h 16219"/>
                <a:gd name="connsiteX2" fmla="*/ 22909 w 51249"/>
                <a:gd name="connsiteY2" fmla="*/ 14073 h 16219"/>
                <a:gd name="connsiteX3" fmla="*/ 51250 w 51249"/>
                <a:gd name="connsiteY3" fmla="*/ 5576 h 16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249" h="16219">
                  <a:moveTo>
                    <a:pt x="51250" y="5576"/>
                  </a:moveTo>
                  <a:cubicBezTo>
                    <a:pt x="37316" y="-3629"/>
                    <a:pt x="13934" y="148"/>
                    <a:pt x="0" y="5576"/>
                  </a:cubicBezTo>
                  <a:cubicBezTo>
                    <a:pt x="7085" y="18794"/>
                    <a:pt x="-3306" y="17141"/>
                    <a:pt x="22909" y="14073"/>
                  </a:cubicBezTo>
                  <a:lnTo>
                    <a:pt x="51250" y="5576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1" name="Forma libre 120">
              <a:extLst>
                <a:ext uri="{FF2B5EF4-FFF2-40B4-BE49-F238E27FC236}">
                  <a16:creationId xmlns:a16="http://schemas.microsoft.com/office/drawing/2014/main" id="{E0558110-3BD4-3B45-81C2-2428F431176C}"/>
                </a:ext>
              </a:extLst>
            </p:cNvPr>
            <p:cNvSpPr/>
            <p:nvPr/>
          </p:nvSpPr>
          <p:spPr>
            <a:xfrm>
              <a:off x="9804520" y="6100285"/>
              <a:ext cx="19171" cy="17015"/>
            </a:xfrm>
            <a:custGeom>
              <a:avLst/>
              <a:gdLst>
                <a:gd name="connsiteX0" fmla="*/ 0 w 26127"/>
                <a:gd name="connsiteY0" fmla="*/ 5723 h 23189"/>
                <a:gd name="connsiteX1" fmla="*/ 22437 w 26127"/>
                <a:gd name="connsiteY1" fmla="*/ 23189 h 23189"/>
                <a:gd name="connsiteX2" fmla="*/ 0 w 26127"/>
                <a:gd name="connsiteY2" fmla="*/ 5723 h 23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127" h="23189">
                  <a:moveTo>
                    <a:pt x="0" y="5723"/>
                  </a:moveTo>
                  <a:cubicBezTo>
                    <a:pt x="6377" y="20121"/>
                    <a:pt x="7794" y="16344"/>
                    <a:pt x="22437" y="23189"/>
                  </a:cubicBezTo>
                  <a:cubicBezTo>
                    <a:pt x="33537" y="2183"/>
                    <a:pt x="17713" y="-6786"/>
                    <a:pt x="0" y="572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122" name="Gráfico 626">
            <a:extLst>
              <a:ext uri="{FF2B5EF4-FFF2-40B4-BE49-F238E27FC236}">
                <a16:creationId xmlns:a16="http://schemas.microsoft.com/office/drawing/2014/main" id="{8C280F66-43AB-234D-9AFD-DF835B3A6D5E}"/>
              </a:ext>
            </a:extLst>
          </p:cNvPr>
          <p:cNvGrpSpPr/>
          <p:nvPr/>
        </p:nvGrpSpPr>
        <p:grpSpPr>
          <a:xfrm rot="20817871">
            <a:off x="8299644" y="2685587"/>
            <a:ext cx="568751" cy="754297"/>
            <a:chOff x="4078069" y="3612865"/>
            <a:chExt cx="1054103" cy="1397987"/>
          </a:xfrm>
          <a:solidFill>
            <a:srgbClr val="262626"/>
          </a:solidFill>
        </p:grpSpPr>
        <p:sp>
          <p:nvSpPr>
            <p:cNvPr id="123" name="Forma libre 122">
              <a:extLst>
                <a:ext uri="{FF2B5EF4-FFF2-40B4-BE49-F238E27FC236}">
                  <a16:creationId xmlns:a16="http://schemas.microsoft.com/office/drawing/2014/main" id="{1E530B2A-2F47-9D4B-8135-CC0449186B16}"/>
                </a:ext>
              </a:extLst>
            </p:cNvPr>
            <p:cNvSpPr/>
            <p:nvPr/>
          </p:nvSpPr>
          <p:spPr>
            <a:xfrm>
              <a:off x="4078069" y="3612865"/>
              <a:ext cx="1054103" cy="1397987"/>
            </a:xfrm>
            <a:custGeom>
              <a:avLst/>
              <a:gdLst>
                <a:gd name="connsiteX0" fmla="*/ 595926 w 1054103"/>
                <a:gd name="connsiteY0" fmla="*/ 827983 h 1397987"/>
                <a:gd name="connsiteX1" fmla="*/ 351013 w 1054103"/>
                <a:gd name="connsiteY1" fmla="*/ 990605 h 1397987"/>
                <a:gd name="connsiteX2" fmla="*/ 137511 w 1054103"/>
                <a:gd name="connsiteY2" fmla="*/ 1087376 h 1397987"/>
                <a:gd name="connsiteX3" fmla="*/ 68312 w 1054103"/>
                <a:gd name="connsiteY3" fmla="*/ 1121600 h 1397987"/>
                <a:gd name="connsiteX4" fmla="*/ 30997 w 1054103"/>
                <a:gd name="connsiteY4" fmla="*/ 993438 h 1397987"/>
                <a:gd name="connsiteX5" fmla="*/ 41861 w 1054103"/>
                <a:gd name="connsiteY5" fmla="*/ 988953 h 1397987"/>
                <a:gd name="connsiteX6" fmla="*/ 50127 w 1054103"/>
                <a:gd name="connsiteY6" fmla="*/ 985413 h 1397987"/>
                <a:gd name="connsiteX7" fmla="*/ 62172 w 1054103"/>
                <a:gd name="connsiteY7" fmla="*/ 973847 h 1397987"/>
                <a:gd name="connsiteX8" fmla="*/ 180023 w 1054103"/>
                <a:gd name="connsiteY8" fmla="*/ 911536 h 1397987"/>
                <a:gd name="connsiteX9" fmla="*/ 251111 w 1054103"/>
                <a:gd name="connsiteY9" fmla="*/ 862915 h 1397987"/>
                <a:gd name="connsiteX10" fmla="*/ 487285 w 1054103"/>
                <a:gd name="connsiteY10" fmla="*/ 740417 h 1397987"/>
                <a:gd name="connsiteX11" fmla="*/ 680712 w 1054103"/>
                <a:gd name="connsiteY11" fmla="*/ 710677 h 1397987"/>
                <a:gd name="connsiteX12" fmla="*/ 641035 w 1054103"/>
                <a:gd name="connsiteY12" fmla="*/ 807448 h 1397987"/>
                <a:gd name="connsiteX13" fmla="*/ 615056 w 1054103"/>
                <a:gd name="connsiteY13" fmla="*/ 824442 h 1397987"/>
                <a:gd name="connsiteX14" fmla="*/ 580338 w 1054103"/>
                <a:gd name="connsiteY14" fmla="*/ 766616 h 1397987"/>
                <a:gd name="connsiteX15" fmla="*/ 537590 w 1054103"/>
                <a:gd name="connsiteY15" fmla="*/ 721062 h 1397987"/>
                <a:gd name="connsiteX16" fmla="*/ 595926 w 1054103"/>
                <a:gd name="connsiteY16" fmla="*/ 827983 h 1397987"/>
                <a:gd name="connsiteX17" fmla="*/ 430131 w 1054103"/>
                <a:gd name="connsiteY17" fmla="*/ 166871 h 1397987"/>
                <a:gd name="connsiteX18" fmla="*/ 739283 w 1054103"/>
                <a:gd name="connsiteY18" fmla="*/ 183865 h 1397987"/>
                <a:gd name="connsiteX19" fmla="*/ 803759 w 1054103"/>
                <a:gd name="connsiteY19" fmla="*/ 196610 h 1397987"/>
                <a:gd name="connsiteX20" fmla="*/ 871541 w 1054103"/>
                <a:gd name="connsiteY20" fmla="*/ 209592 h 1397987"/>
                <a:gd name="connsiteX21" fmla="*/ 850285 w 1054103"/>
                <a:gd name="connsiteY21" fmla="*/ 857486 h 1397987"/>
                <a:gd name="connsiteX22" fmla="*/ 821708 w 1054103"/>
                <a:gd name="connsiteY22" fmla="*/ 1058581 h 1397987"/>
                <a:gd name="connsiteX23" fmla="*/ 772820 w 1054103"/>
                <a:gd name="connsiteY23" fmla="*/ 1202085 h 1397987"/>
                <a:gd name="connsiteX24" fmla="*/ 719681 w 1054103"/>
                <a:gd name="connsiteY24" fmla="*/ 1204682 h 1397987"/>
                <a:gd name="connsiteX25" fmla="*/ 673627 w 1054103"/>
                <a:gd name="connsiteY25" fmla="*/ 1196657 h 1397987"/>
                <a:gd name="connsiteX26" fmla="*/ 573253 w 1054103"/>
                <a:gd name="connsiteY26" fmla="*/ 1186744 h 1397987"/>
                <a:gd name="connsiteX27" fmla="*/ 468155 w 1054103"/>
                <a:gd name="connsiteY27" fmla="*/ 1182495 h 1397987"/>
                <a:gd name="connsiteX28" fmla="*/ 294095 w 1054103"/>
                <a:gd name="connsiteY28" fmla="*/ 1183911 h 1397987"/>
                <a:gd name="connsiteX29" fmla="*/ 274965 w 1054103"/>
                <a:gd name="connsiteY29" fmla="*/ 1145911 h 1397987"/>
                <a:gd name="connsiteX30" fmla="*/ 352666 w 1054103"/>
                <a:gd name="connsiteY30" fmla="*/ 1018929 h 1397987"/>
                <a:gd name="connsiteX31" fmla="*/ 368962 w 1054103"/>
                <a:gd name="connsiteY31" fmla="*/ 997922 h 1397987"/>
                <a:gd name="connsiteX32" fmla="*/ 581283 w 1054103"/>
                <a:gd name="connsiteY32" fmla="*/ 856306 h 1397987"/>
                <a:gd name="connsiteX33" fmla="*/ 686616 w 1054103"/>
                <a:gd name="connsiteY33" fmla="*/ 766144 h 1397987"/>
                <a:gd name="connsiteX34" fmla="*/ 698425 w 1054103"/>
                <a:gd name="connsiteY34" fmla="*/ 728615 h 1397987"/>
                <a:gd name="connsiteX35" fmla="*/ 699842 w 1054103"/>
                <a:gd name="connsiteY35" fmla="*/ 685894 h 1397987"/>
                <a:gd name="connsiteX36" fmla="*/ 528144 w 1054103"/>
                <a:gd name="connsiteY36" fmla="*/ 668664 h 1397987"/>
                <a:gd name="connsiteX37" fmla="*/ 530033 w 1054103"/>
                <a:gd name="connsiteY37" fmla="*/ 700056 h 1397987"/>
                <a:gd name="connsiteX38" fmla="*/ 394469 w 1054103"/>
                <a:gd name="connsiteY38" fmla="*/ 773224 h 1397987"/>
                <a:gd name="connsiteX39" fmla="*/ 250403 w 1054103"/>
                <a:gd name="connsiteY39" fmla="*/ 836716 h 1397987"/>
                <a:gd name="connsiteX40" fmla="*/ 259377 w 1054103"/>
                <a:gd name="connsiteY40" fmla="*/ 754342 h 1397987"/>
                <a:gd name="connsiteX41" fmla="*/ 256071 w 1054103"/>
                <a:gd name="connsiteY41" fmla="*/ 673149 h 1397987"/>
                <a:gd name="connsiteX42" fmla="*/ 291261 w 1054103"/>
                <a:gd name="connsiteY42" fmla="*/ 175132 h 1397987"/>
                <a:gd name="connsiteX43" fmla="*/ 398248 w 1054103"/>
                <a:gd name="connsiteY43" fmla="*/ 168995 h 1397987"/>
                <a:gd name="connsiteX44" fmla="*/ 430131 w 1054103"/>
                <a:gd name="connsiteY44" fmla="*/ 166871 h 1397987"/>
                <a:gd name="connsiteX45" fmla="*/ 967664 w 1054103"/>
                <a:gd name="connsiteY45" fmla="*/ 1357627 h 1397987"/>
                <a:gd name="connsiteX46" fmla="*/ 980890 w 1054103"/>
                <a:gd name="connsiteY46" fmla="*/ 1353379 h 1397987"/>
                <a:gd name="connsiteX47" fmla="*/ 992934 w 1054103"/>
                <a:gd name="connsiteY47" fmla="*/ 1349602 h 1397987"/>
                <a:gd name="connsiteX48" fmla="*/ 990573 w 1054103"/>
                <a:gd name="connsiteY48" fmla="*/ 1334497 h 1397987"/>
                <a:gd name="connsiteX49" fmla="*/ 984905 w 1054103"/>
                <a:gd name="connsiteY49" fmla="*/ 1323639 h 1397987"/>
                <a:gd name="connsiteX50" fmla="*/ 983251 w 1054103"/>
                <a:gd name="connsiteY50" fmla="*/ 1319863 h 1397987"/>
                <a:gd name="connsiteX51" fmla="*/ 981834 w 1054103"/>
                <a:gd name="connsiteY51" fmla="*/ 1205390 h 1397987"/>
                <a:gd name="connsiteX52" fmla="*/ 990573 w 1054103"/>
                <a:gd name="connsiteY52" fmla="*/ 1043475 h 1397987"/>
                <a:gd name="connsiteX53" fmla="*/ 1019858 w 1054103"/>
                <a:gd name="connsiteY53" fmla="*/ 567881 h 1397987"/>
                <a:gd name="connsiteX54" fmla="*/ 1030014 w 1054103"/>
                <a:gd name="connsiteY54" fmla="*/ 413519 h 1397987"/>
                <a:gd name="connsiteX55" fmla="*/ 1027416 w 1054103"/>
                <a:gd name="connsiteY55" fmla="*/ 130523 h 1397987"/>
                <a:gd name="connsiteX56" fmla="*/ 1006633 w 1054103"/>
                <a:gd name="connsiteY56" fmla="*/ 46733 h 1397987"/>
                <a:gd name="connsiteX57" fmla="*/ 1054104 w 1054103"/>
                <a:gd name="connsiteY57" fmla="*/ 42013 h 1397987"/>
                <a:gd name="connsiteX58" fmla="*/ 1012065 w 1054103"/>
                <a:gd name="connsiteY58" fmla="*/ 20534 h 1397987"/>
                <a:gd name="connsiteX59" fmla="*/ 853355 w 1054103"/>
                <a:gd name="connsiteY59" fmla="*/ 19354 h 1397987"/>
                <a:gd name="connsiteX60" fmla="*/ 614819 w 1054103"/>
                <a:gd name="connsiteY60" fmla="*/ 14870 h 1397987"/>
                <a:gd name="connsiteX61" fmla="*/ 555304 w 1054103"/>
                <a:gd name="connsiteY61" fmla="*/ 9913 h 1397987"/>
                <a:gd name="connsiteX62" fmla="*/ 505943 w 1054103"/>
                <a:gd name="connsiteY62" fmla="*/ 708 h 1397987"/>
                <a:gd name="connsiteX63" fmla="*/ 394469 w 1054103"/>
                <a:gd name="connsiteY63" fmla="*/ 2596 h 1397987"/>
                <a:gd name="connsiteX64" fmla="*/ 164671 w 1054103"/>
                <a:gd name="connsiteY64" fmla="*/ 0 h 1397987"/>
                <a:gd name="connsiteX65" fmla="*/ 130662 w 1054103"/>
                <a:gd name="connsiteY65" fmla="*/ 292201 h 1397987"/>
                <a:gd name="connsiteX66" fmla="*/ 136803 w 1054103"/>
                <a:gd name="connsiteY66" fmla="*/ 297630 h 1397987"/>
                <a:gd name="connsiteX67" fmla="*/ 136330 w 1054103"/>
                <a:gd name="connsiteY67" fmla="*/ 368202 h 1397987"/>
                <a:gd name="connsiteX68" fmla="*/ 114839 w 1054103"/>
                <a:gd name="connsiteY68" fmla="*/ 607297 h 1397987"/>
                <a:gd name="connsiteX69" fmla="*/ 93110 w 1054103"/>
                <a:gd name="connsiteY69" fmla="*/ 895486 h 1397987"/>
                <a:gd name="connsiteX70" fmla="*/ 91457 w 1054103"/>
                <a:gd name="connsiteY70" fmla="*/ 914369 h 1397987"/>
                <a:gd name="connsiteX71" fmla="*/ 1003 w 1054103"/>
                <a:gd name="connsiteY71" fmla="*/ 988009 h 1397987"/>
                <a:gd name="connsiteX72" fmla="*/ 60282 w 1054103"/>
                <a:gd name="connsiteY72" fmla="*/ 1153936 h 1397987"/>
                <a:gd name="connsiteX73" fmla="*/ 151682 w 1054103"/>
                <a:gd name="connsiteY73" fmla="*/ 1094693 h 1397987"/>
                <a:gd name="connsiteX74" fmla="*/ 204349 w 1054103"/>
                <a:gd name="connsiteY74" fmla="*/ 1082892 h 1397987"/>
                <a:gd name="connsiteX75" fmla="*/ 229855 w 1054103"/>
                <a:gd name="connsiteY75" fmla="*/ 1069202 h 1397987"/>
                <a:gd name="connsiteX76" fmla="*/ 247805 w 1054103"/>
                <a:gd name="connsiteY76" fmla="*/ 1183675 h 1397987"/>
                <a:gd name="connsiteX77" fmla="*/ 387384 w 1054103"/>
                <a:gd name="connsiteY77" fmla="*/ 1202085 h 1397987"/>
                <a:gd name="connsiteX78" fmla="*/ 420212 w 1054103"/>
                <a:gd name="connsiteY78" fmla="*/ 1209402 h 1397987"/>
                <a:gd name="connsiteX79" fmla="*/ 539244 w 1054103"/>
                <a:gd name="connsiteY79" fmla="*/ 1210582 h 1397987"/>
                <a:gd name="connsiteX80" fmla="*/ 573725 w 1054103"/>
                <a:gd name="connsiteY80" fmla="*/ 1207986 h 1397987"/>
                <a:gd name="connsiteX81" fmla="*/ 830683 w 1054103"/>
                <a:gd name="connsiteY81" fmla="*/ 1229937 h 1397987"/>
                <a:gd name="connsiteX82" fmla="*/ 851466 w 1054103"/>
                <a:gd name="connsiteY82" fmla="*/ 968655 h 1397987"/>
                <a:gd name="connsiteX83" fmla="*/ 886184 w 1054103"/>
                <a:gd name="connsiteY83" fmla="*/ 569297 h 1397987"/>
                <a:gd name="connsiteX84" fmla="*/ 895394 w 1054103"/>
                <a:gd name="connsiteY84" fmla="*/ 305891 h 1397987"/>
                <a:gd name="connsiteX85" fmla="*/ 902007 w 1054103"/>
                <a:gd name="connsiteY85" fmla="*/ 179381 h 1397987"/>
                <a:gd name="connsiteX86" fmla="*/ 746369 w 1054103"/>
                <a:gd name="connsiteY86" fmla="*/ 161442 h 1397987"/>
                <a:gd name="connsiteX87" fmla="*/ 587896 w 1054103"/>
                <a:gd name="connsiteY87" fmla="*/ 147045 h 1397987"/>
                <a:gd name="connsiteX88" fmla="*/ 380062 w 1054103"/>
                <a:gd name="connsiteY88" fmla="*/ 145629 h 1397987"/>
                <a:gd name="connsiteX89" fmla="*/ 296457 w 1054103"/>
                <a:gd name="connsiteY89" fmla="*/ 143268 h 1397987"/>
                <a:gd name="connsiteX90" fmla="*/ 271422 w 1054103"/>
                <a:gd name="connsiteY90" fmla="*/ 192834 h 1397987"/>
                <a:gd name="connsiteX91" fmla="*/ 263864 w 1054103"/>
                <a:gd name="connsiteY91" fmla="*/ 232015 h 1397987"/>
                <a:gd name="connsiteX92" fmla="*/ 235524 w 1054103"/>
                <a:gd name="connsiteY92" fmla="*/ 858902 h 1397987"/>
                <a:gd name="connsiteX93" fmla="*/ 103738 w 1054103"/>
                <a:gd name="connsiteY93" fmla="*/ 923338 h 1397987"/>
                <a:gd name="connsiteX94" fmla="*/ 140109 w 1054103"/>
                <a:gd name="connsiteY94" fmla="*/ 471346 h 1397987"/>
                <a:gd name="connsiteX95" fmla="*/ 161601 w 1054103"/>
                <a:gd name="connsiteY95" fmla="*/ 248772 h 1397987"/>
                <a:gd name="connsiteX96" fmla="*/ 168214 w 1054103"/>
                <a:gd name="connsiteY96" fmla="*/ 129343 h 1397987"/>
                <a:gd name="connsiteX97" fmla="*/ 175063 w 1054103"/>
                <a:gd name="connsiteY97" fmla="*/ 42721 h 1397987"/>
                <a:gd name="connsiteX98" fmla="*/ 206238 w 1054103"/>
                <a:gd name="connsiteY98" fmla="*/ 19826 h 1397987"/>
                <a:gd name="connsiteX99" fmla="*/ 229383 w 1054103"/>
                <a:gd name="connsiteY99" fmla="*/ 25019 h 1397987"/>
                <a:gd name="connsiteX100" fmla="*/ 256071 w 1054103"/>
                <a:gd name="connsiteY100" fmla="*/ 24075 h 1397987"/>
                <a:gd name="connsiteX101" fmla="*/ 272367 w 1054103"/>
                <a:gd name="connsiteY101" fmla="*/ 35640 h 1397987"/>
                <a:gd name="connsiteX102" fmla="*/ 408403 w 1054103"/>
                <a:gd name="connsiteY102" fmla="*/ 18410 h 1397987"/>
                <a:gd name="connsiteX103" fmla="*/ 544203 w 1054103"/>
                <a:gd name="connsiteY103" fmla="*/ 29975 h 1397987"/>
                <a:gd name="connsiteX104" fmla="*/ 680240 w 1054103"/>
                <a:gd name="connsiteY104" fmla="*/ 40361 h 1397987"/>
                <a:gd name="connsiteX105" fmla="*/ 785337 w 1054103"/>
                <a:gd name="connsiteY105" fmla="*/ 49566 h 1397987"/>
                <a:gd name="connsiteX106" fmla="*/ 794548 w 1054103"/>
                <a:gd name="connsiteY106" fmla="*/ 40833 h 1397987"/>
                <a:gd name="connsiteX107" fmla="*/ 897992 w 1054103"/>
                <a:gd name="connsiteY107" fmla="*/ 40597 h 1397987"/>
                <a:gd name="connsiteX108" fmla="*/ 992226 w 1054103"/>
                <a:gd name="connsiteY108" fmla="*/ 36348 h 1397987"/>
                <a:gd name="connsiteX109" fmla="*/ 980653 w 1054103"/>
                <a:gd name="connsiteY109" fmla="*/ 58299 h 1397987"/>
                <a:gd name="connsiteX110" fmla="*/ 1014662 w 1054103"/>
                <a:gd name="connsiteY110" fmla="*/ 368202 h 1397987"/>
                <a:gd name="connsiteX111" fmla="*/ 979236 w 1054103"/>
                <a:gd name="connsiteY111" fmla="*/ 1008779 h 1397987"/>
                <a:gd name="connsiteX112" fmla="*/ 966955 w 1054103"/>
                <a:gd name="connsiteY112" fmla="*/ 1084308 h 1397987"/>
                <a:gd name="connsiteX113" fmla="*/ 956564 w 1054103"/>
                <a:gd name="connsiteY113" fmla="*/ 1313254 h 1397987"/>
                <a:gd name="connsiteX114" fmla="*/ 745660 w 1054103"/>
                <a:gd name="connsiteY114" fmla="*/ 1324111 h 1397987"/>
                <a:gd name="connsiteX115" fmla="*/ 604192 w 1054103"/>
                <a:gd name="connsiteY115" fmla="*/ 1298621 h 1397987"/>
                <a:gd name="connsiteX116" fmla="*/ 527435 w 1054103"/>
                <a:gd name="connsiteY116" fmla="*/ 1299329 h 1397987"/>
                <a:gd name="connsiteX117" fmla="*/ 416197 w 1054103"/>
                <a:gd name="connsiteY117" fmla="*/ 1296968 h 1397987"/>
                <a:gd name="connsiteX118" fmla="*/ 383605 w 1054103"/>
                <a:gd name="connsiteY118" fmla="*/ 1290124 h 1397987"/>
                <a:gd name="connsiteX119" fmla="*/ 305431 w 1054103"/>
                <a:gd name="connsiteY119" fmla="*/ 1291776 h 1397987"/>
                <a:gd name="connsiteX120" fmla="*/ 226313 w 1054103"/>
                <a:gd name="connsiteY120" fmla="*/ 1300509 h 1397987"/>
                <a:gd name="connsiteX121" fmla="*/ 130662 w 1054103"/>
                <a:gd name="connsiteY121" fmla="*/ 1280210 h 1397987"/>
                <a:gd name="connsiteX122" fmla="*/ 133732 w 1054103"/>
                <a:gd name="connsiteY122" fmla="*/ 1120892 h 1397987"/>
                <a:gd name="connsiteX123" fmla="*/ 96417 w 1054103"/>
                <a:gd name="connsiteY123" fmla="*/ 1150868 h 1397987"/>
                <a:gd name="connsiteX124" fmla="*/ 126411 w 1054103"/>
                <a:gd name="connsiteY124" fmla="*/ 1322931 h 1397987"/>
                <a:gd name="connsiteX125" fmla="*/ 332355 w 1054103"/>
                <a:gd name="connsiteY125" fmla="*/ 1319155 h 1397987"/>
                <a:gd name="connsiteX126" fmla="*/ 431784 w 1054103"/>
                <a:gd name="connsiteY126" fmla="*/ 1333789 h 1397987"/>
                <a:gd name="connsiteX127" fmla="*/ 636311 w 1054103"/>
                <a:gd name="connsiteY127" fmla="*/ 1357155 h 1397987"/>
                <a:gd name="connsiteX128" fmla="*/ 728892 w 1054103"/>
                <a:gd name="connsiteY128" fmla="*/ 1344646 h 1397987"/>
                <a:gd name="connsiteX129" fmla="*/ 955147 w 1054103"/>
                <a:gd name="connsiteY129" fmla="*/ 1338981 h 1397987"/>
                <a:gd name="connsiteX130" fmla="*/ 954674 w 1054103"/>
                <a:gd name="connsiteY130" fmla="*/ 1397988 h 1397987"/>
                <a:gd name="connsiteX131" fmla="*/ 970026 w 1054103"/>
                <a:gd name="connsiteY131" fmla="*/ 1390199 h 1397987"/>
                <a:gd name="connsiteX132" fmla="*/ 967664 w 1054103"/>
                <a:gd name="connsiteY132" fmla="*/ 1357627 h 139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1054103" h="1397987">
                  <a:moveTo>
                    <a:pt x="595926" y="827983"/>
                  </a:moveTo>
                  <a:cubicBezTo>
                    <a:pt x="509013" y="877784"/>
                    <a:pt x="436980" y="944108"/>
                    <a:pt x="351013" y="990605"/>
                  </a:cubicBezTo>
                  <a:cubicBezTo>
                    <a:pt x="264101" y="1037811"/>
                    <a:pt x="165144" y="1071799"/>
                    <a:pt x="137511" y="1087376"/>
                  </a:cubicBezTo>
                  <a:cubicBezTo>
                    <a:pt x="115075" y="1099886"/>
                    <a:pt x="99015" y="1114519"/>
                    <a:pt x="68312" y="1121600"/>
                  </a:cubicBezTo>
                  <a:cubicBezTo>
                    <a:pt x="57212" y="1051028"/>
                    <a:pt x="35720" y="1025301"/>
                    <a:pt x="30997" y="993438"/>
                  </a:cubicBezTo>
                  <a:cubicBezTo>
                    <a:pt x="48237" y="981636"/>
                    <a:pt x="31705" y="993202"/>
                    <a:pt x="41861" y="988953"/>
                  </a:cubicBezTo>
                  <a:lnTo>
                    <a:pt x="50127" y="985413"/>
                  </a:lnTo>
                  <a:cubicBezTo>
                    <a:pt x="56267" y="981636"/>
                    <a:pt x="56031" y="980220"/>
                    <a:pt x="62172" y="973847"/>
                  </a:cubicBezTo>
                  <a:cubicBezTo>
                    <a:pt x="93347" y="941040"/>
                    <a:pt x="134913" y="936555"/>
                    <a:pt x="180023" y="911536"/>
                  </a:cubicBezTo>
                  <a:cubicBezTo>
                    <a:pt x="207891" y="895958"/>
                    <a:pt x="223479" y="881325"/>
                    <a:pt x="251111" y="862915"/>
                  </a:cubicBezTo>
                  <a:cubicBezTo>
                    <a:pt x="293386" y="835063"/>
                    <a:pt x="411001" y="789510"/>
                    <a:pt x="487285" y="740417"/>
                  </a:cubicBezTo>
                  <a:cubicBezTo>
                    <a:pt x="563097" y="691559"/>
                    <a:pt x="574906" y="706665"/>
                    <a:pt x="680712" y="710677"/>
                  </a:cubicBezTo>
                  <a:cubicBezTo>
                    <a:pt x="676933" y="744193"/>
                    <a:pt x="666778" y="785498"/>
                    <a:pt x="641035" y="807448"/>
                  </a:cubicBezTo>
                  <a:cubicBezTo>
                    <a:pt x="628754" y="818070"/>
                    <a:pt x="628281" y="818542"/>
                    <a:pt x="615056" y="824442"/>
                  </a:cubicBezTo>
                  <a:cubicBezTo>
                    <a:pt x="601121" y="806976"/>
                    <a:pt x="593328" y="784554"/>
                    <a:pt x="580338" y="766616"/>
                  </a:cubicBezTo>
                  <a:cubicBezTo>
                    <a:pt x="546801" y="719646"/>
                    <a:pt x="564278" y="726255"/>
                    <a:pt x="537590" y="721062"/>
                  </a:cubicBezTo>
                  <a:cubicBezTo>
                    <a:pt x="523184" y="757647"/>
                    <a:pt x="580810" y="766380"/>
                    <a:pt x="595926" y="827983"/>
                  </a:cubicBezTo>
                  <a:close/>
                  <a:moveTo>
                    <a:pt x="430131" y="166871"/>
                  </a:moveTo>
                  <a:cubicBezTo>
                    <a:pt x="496732" y="164511"/>
                    <a:pt x="669612" y="167579"/>
                    <a:pt x="739283" y="183865"/>
                  </a:cubicBezTo>
                  <a:cubicBezTo>
                    <a:pt x="764554" y="189530"/>
                    <a:pt x="782503" y="193070"/>
                    <a:pt x="803759" y="196610"/>
                  </a:cubicBezTo>
                  <a:lnTo>
                    <a:pt x="871541" y="209592"/>
                  </a:lnTo>
                  <a:cubicBezTo>
                    <a:pt x="902480" y="264114"/>
                    <a:pt x="856898" y="741597"/>
                    <a:pt x="850285" y="857486"/>
                  </a:cubicBezTo>
                  <a:cubicBezTo>
                    <a:pt x="846034" y="934195"/>
                    <a:pt x="824778" y="984469"/>
                    <a:pt x="821708" y="1058581"/>
                  </a:cubicBezTo>
                  <a:cubicBezTo>
                    <a:pt x="814387" y="1236781"/>
                    <a:pt x="855009" y="1204446"/>
                    <a:pt x="772820" y="1202085"/>
                  </a:cubicBezTo>
                  <a:cubicBezTo>
                    <a:pt x="748730" y="1201377"/>
                    <a:pt x="743062" y="1207042"/>
                    <a:pt x="719681" y="1204682"/>
                  </a:cubicBezTo>
                  <a:cubicBezTo>
                    <a:pt x="705510" y="1203266"/>
                    <a:pt x="687561" y="1199017"/>
                    <a:pt x="673627" y="1196657"/>
                  </a:cubicBezTo>
                  <a:cubicBezTo>
                    <a:pt x="643160" y="1191700"/>
                    <a:pt x="606081" y="1184856"/>
                    <a:pt x="573253" y="1186744"/>
                  </a:cubicBezTo>
                  <a:cubicBezTo>
                    <a:pt x="541133" y="1188632"/>
                    <a:pt x="509013" y="1181551"/>
                    <a:pt x="468155" y="1182495"/>
                  </a:cubicBezTo>
                  <a:cubicBezTo>
                    <a:pt x="439578" y="1183203"/>
                    <a:pt x="319129" y="1189340"/>
                    <a:pt x="294095" y="1183911"/>
                  </a:cubicBezTo>
                  <a:cubicBezTo>
                    <a:pt x="271186" y="1179191"/>
                    <a:pt x="273075" y="1174706"/>
                    <a:pt x="274965" y="1145911"/>
                  </a:cubicBezTo>
                  <a:cubicBezTo>
                    <a:pt x="285120" y="995326"/>
                    <a:pt x="292914" y="1070854"/>
                    <a:pt x="352666" y="1018929"/>
                  </a:cubicBezTo>
                  <a:cubicBezTo>
                    <a:pt x="367073" y="1006419"/>
                    <a:pt x="357390" y="1010668"/>
                    <a:pt x="368962" y="997922"/>
                  </a:cubicBezTo>
                  <a:cubicBezTo>
                    <a:pt x="385967" y="979276"/>
                    <a:pt x="546801" y="876840"/>
                    <a:pt x="581283" y="856306"/>
                  </a:cubicBezTo>
                  <a:cubicBezTo>
                    <a:pt x="641271" y="820430"/>
                    <a:pt x="650482" y="857958"/>
                    <a:pt x="686616" y="766144"/>
                  </a:cubicBezTo>
                  <a:cubicBezTo>
                    <a:pt x="692285" y="752218"/>
                    <a:pt x="693465" y="743013"/>
                    <a:pt x="698425" y="728615"/>
                  </a:cubicBezTo>
                  <a:cubicBezTo>
                    <a:pt x="707872" y="701472"/>
                    <a:pt x="718736" y="713038"/>
                    <a:pt x="699842" y="685894"/>
                  </a:cubicBezTo>
                  <a:cubicBezTo>
                    <a:pt x="611749" y="694391"/>
                    <a:pt x="609624" y="688963"/>
                    <a:pt x="528144" y="668664"/>
                  </a:cubicBezTo>
                  <a:cubicBezTo>
                    <a:pt x="521058" y="683062"/>
                    <a:pt x="525073" y="690143"/>
                    <a:pt x="530033" y="700056"/>
                  </a:cubicBezTo>
                  <a:cubicBezTo>
                    <a:pt x="506888" y="703832"/>
                    <a:pt x="426352" y="758355"/>
                    <a:pt x="394469" y="773224"/>
                  </a:cubicBezTo>
                  <a:cubicBezTo>
                    <a:pt x="353375" y="792343"/>
                    <a:pt x="283467" y="831051"/>
                    <a:pt x="250403" y="836716"/>
                  </a:cubicBezTo>
                  <a:cubicBezTo>
                    <a:pt x="253000" y="809573"/>
                    <a:pt x="258669" y="783610"/>
                    <a:pt x="259377" y="754342"/>
                  </a:cubicBezTo>
                  <a:cubicBezTo>
                    <a:pt x="260322" y="724131"/>
                    <a:pt x="254654" y="699584"/>
                    <a:pt x="256071" y="673149"/>
                  </a:cubicBezTo>
                  <a:cubicBezTo>
                    <a:pt x="259141" y="603049"/>
                    <a:pt x="279688" y="192126"/>
                    <a:pt x="291261" y="175132"/>
                  </a:cubicBezTo>
                  <a:cubicBezTo>
                    <a:pt x="311808" y="145629"/>
                    <a:pt x="392816" y="168759"/>
                    <a:pt x="398248" y="168995"/>
                  </a:cubicBezTo>
                  <a:cubicBezTo>
                    <a:pt x="409348" y="169939"/>
                    <a:pt x="417142" y="167343"/>
                    <a:pt x="430131" y="166871"/>
                  </a:cubicBezTo>
                  <a:close/>
                  <a:moveTo>
                    <a:pt x="967664" y="1357627"/>
                  </a:moveTo>
                  <a:lnTo>
                    <a:pt x="980890" y="1353379"/>
                  </a:lnTo>
                  <a:cubicBezTo>
                    <a:pt x="986322" y="1351963"/>
                    <a:pt x="985849" y="1353379"/>
                    <a:pt x="992934" y="1349602"/>
                  </a:cubicBezTo>
                  <a:cubicBezTo>
                    <a:pt x="992934" y="1337329"/>
                    <a:pt x="994352" y="1344174"/>
                    <a:pt x="990573" y="1334497"/>
                  </a:cubicBezTo>
                  <a:lnTo>
                    <a:pt x="984905" y="1323639"/>
                  </a:lnTo>
                  <a:cubicBezTo>
                    <a:pt x="984432" y="1322459"/>
                    <a:pt x="983724" y="1321043"/>
                    <a:pt x="983251" y="1319863"/>
                  </a:cubicBezTo>
                  <a:cubicBezTo>
                    <a:pt x="970262" y="1285167"/>
                    <a:pt x="980181" y="1237962"/>
                    <a:pt x="981834" y="1205390"/>
                  </a:cubicBezTo>
                  <a:cubicBezTo>
                    <a:pt x="984905" y="1149215"/>
                    <a:pt x="982070" y="1094929"/>
                    <a:pt x="990573" y="1043475"/>
                  </a:cubicBezTo>
                  <a:cubicBezTo>
                    <a:pt x="1015843" y="890294"/>
                    <a:pt x="1000020" y="722951"/>
                    <a:pt x="1019858" y="567881"/>
                  </a:cubicBezTo>
                  <a:cubicBezTo>
                    <a:pt x="1026471" y="515011"/>
                    <a:pt x="1034029" y="468986"/>
                    <a:pt x="1030014" y="413519"/>
                  </a:cubicBezTo>
                  <a:cubicBezTo>
                    <a:pt x="1026707" y="368674"/>
                    <a:pt x="1061425" y="162387"/>
                    <a:pt x="1027416" y="130523"/>
                  </a:cubicBezTo>
                  <a:cubicBezTo>
                    <a:pt x="1008994" y="113293"/>
                    <a:pt x="1011120" y="72932"/>
                    <a:pt x="1006633" y="46733"/>
                  </a:cubicBezTo>
                  <a:cubicBezTo>
                    <a:pt x="1033084" y="48386"/>
                    <a:pt x="1035682" y="59715"/>
                    <a:pt x="1054104" y="42013"/>
                  </a:cubicBezTo>
                  <a:cubicBezTo>
                    <a:pt x="1045601" y="18646"/>
                    <a:pt x="1036391" y="30447"/>
                    <a:pt x="1012065" y="20534"/>
                  </a:cubicBezTo>
                  <a:cubicBezTo>
                    <a:pt x="964830" y="1416"/>
                    <a:pt x="924916" y="12037"/>
                    <a:pt x="853355" y="19354"/>
                  </a:cubicBezTo>
                  <a:cubicBezTo>
                    <a:pt x="771403" y="27851"/>
                    <a:pt x="692993" y="15342"/>
                    <a:pt x="614819" y="14870"/>
                  </a:cubicBezTo>
                  <a:cubicBezTo>
                    <a:pt x="592855" y="14870"/>
                    <a:pt x="577740" y="12273"/>
                    <a:pt x="555304" y="9913"/>
                  </a:cubicBezTo>
                  <a:cubicBezTo>
                    <a:pt x="533339" y="7789"/>
                    <a:pt x="521058" y="1416"/>
                    <a:pt x="505943" y="708"/>
                  </a:cubicBezTo>
                  <a:cubicBezTo>
                    <a:pt x="469336" y="-708"/>
                    <a:pt x="430367" y="7317"/>
                    <a:pt x="394469" y="2596"/>
                  </a:cubicBezTo>
                  <a:lnTo>
                    <a:pt x="164671" y="0"/>
                  </a:lnTo>
                  <a:cubicBezTo>
                    <a:pt x="136567" y="60423"/>
                    <a:pt x="163490" y="225642"/>
                    <a:pt x="130662" y="292201"/>
                  </a:cubicBezTo>
                  <a:lnTo>
                    <a:pt x="136803" y="297630"/>
                  </a:lnTo>
                  <a:cubicBezTo>
                    <a:pt x="150973" y="317928"/>
                    <a:pt x="138928" y="344363"/>
                    <a:pt x="136330" y="368202"/>
                  </a:cubicBezTo>
                  <a:lnTo>
                    <a:pt x="114839" y="607297"/>
                  </a:lnTo>
                  <a:cubicBezTo>
                    <a:pt x="112713" y="704777"/>
                    <a:pt x="96653" y="799659"/>
                    <a:pt x="93110" y="895486"/>
                  </a:cubicBezTo>
                  <a:cubicBezTo>
                    <a:pt x="92638" y="903983"/>
                    <a:pt x="92638" y="908232"/>
                    <a:pt x="91457" y="914369"/>
                  </a:cubicBezTo>
                  <a:cubicBezTo>
                    <a:pt x="82955" y="957798"/>
                    <a:pt x="13756" y="960394"/>
                    <a:pt x="1003" y="988009"/>
                  </a:cubicBezTo>
                  <a:cubicBezTo>
                    <a:pt x="-7972" y="1007127"/>
                    <a:pt x="45876" y="1139302"/>
                    <a:pt x="60282" y="1153936"/>
                  </a:cubicBezTo>
                  <a:cubicBezTo>
                    <a:pt x="87442" y="1136942"/>
                    <a:pt x="115547" y="1111215"/>
                    <a:pt x="151682" y="1094693"/>
                  </a:cubicBezTo>
                  <a:cubicBezTo>
                    <a:pt x="182621" y="1080532"/>
                    <a:pt x="178606" y="1095165"/>
                    <a:pt x="204349" y="1082892"/>
                  </a:cubicBezTo>
                  <a:cubicBezTo>
                    <a:pt x="217102" y="1076755"/>
                    <a:pt x="218755" y="1073687"/>
                    <a:pt x="229855" y="1069202"/>
                  </a:cubicBezTo>
                  <a:cubicBezTo>
                    <a:pt x="296457" y="1043239"/>
                    <a:pt x="241192" y="1162433"/>
                    <a:pt x="247805" y="1183675"/>
                  </a:cubicBezTo>
                  <a:cubicBezTo>
                    <a:pt x="259377" y="1220968"/>
                    <a:pt x="358570" y="1203266"/>
                    <a:pt x="387384" y="1202085"/>
                  </a:cubicBezTo>
                  <a:cubicBezTo>
                    <a:pt x="399665" y="1201613"/>
                    <a:pt x="410293" y="1207986"/>
                    <a:pt x="420212" y="1209402"/>
                  </a:cubicBezTo>
                  <a:lnTo>
                    <a:pt x="539244" y="1210582"/>
                  </a:lnTo>
                  <a:cubicBezTo>
                    <a:pt x="560027" y="1209874"/>
                    <a:pt x="556484" y="1207042"/>
                    <a:pt x="573725" y="1207986"/>
                  </a:cubicBezTo>
                  <a:cubicBezTo>
                    <a:pt x="630643" y="1210818"/>
                    <a:pt x="796674" y="1250471"/>
                    <a:pt x="830683" y="1229937"/>
                  </a:cubicBezTo>
                  <a:cubicBezTo>
                    <a:pt x="858315" y="1212943"/>
                    <a:pt x="828085" y="1062594"/>
                    <a:pt x="851466" y="968655"/>
                  </a:cubicBezTo>
                  <a:cubicBezTo>
                    <a:pt x="865637" y="912480"/>
                    <a:pt x="880279" y="656627"/>
                    <a:pt x="886184" y="569297"/>
                  </a:cubicBezTo>
                  <a:cubicBezTo>
                    <a:pt x="890907" y="499197"/>
                    <a:pt x="910273" y="364898"/>
                    <a:pt x="895394" y="305891"/>
                  </a:cubicBezTo>
                  <a:cubicBezTo>
                    <a:pt x="889962" y="284177"/>
                    <a:pt x="903188" y="202275"/>
                    <a:pt x="902007" y="179381"/>
                  </a:cubicBezTo>
                  <a:cubicBezTo>
                    <a:pt x="848868" y="172536"/>
                    <a:pt x="799272" y="170175"/>
                    <a:pt x="746369" y="161442"/>
                  </a:cubicBezTo>
                  <a:cubicBezTo>
                    <a:pt x="701968" y="154126"/>
                    <a:pt x="637256" y="144685"/>
                    <a:pt x="587896" y="147045"/>
                  </a:cubicBezTo>
                  <a:cubicBezTo>
                    <a:pt x="518697" y="150113"/>
                    <a:pt x="443121" y="138784"/>
                    <a:pt x="380062" y="145629"/>
                  </a:cubicBezTo>
                  <a:lnTo>
                    <a:pt x="296457" y="143268"/>
                  </a:lnTo>
                  <a:cubicBezTo>
                    <a:pt x="256779" y="141616"/>
                    <a:pt x="274965" y="170648"/>
                    <a:pt x="271422" y="192834"/>
                  </a:cubicBezTo>
                  <a:cubicBezTo>
                    <a:pt x="268824" y="208884"/>
                    <a:pt x="264809" y="202747"/>
                    <a:pt x="263864" y="232015"/>
                  </a:cubicBezTo>
                  <a:cubicBezTo>
                    <a:pt x="260086" y="351208"/>
                    <a:pt x="224187" y="808864"/>
                    <a:pt x="235524" y="858902"/>
                  </a:cubicBezTo>
                  <a:cubicBezTo>
                    <a:pt x="194193" y="877784"/>
                    <a:pt x="174591" y="905636"/>
                    <a:pt x="103738" y="923338"/>
                  </a:cubicBezTo>
                  <a:cubicBezTo>
                    <a:pt x="122632" y="839548"/>
                    <a:pt x="137511" y="570713"/>
                    <a:pt x="140109" y="471346"/>
                  </a:cubicBezTo>
                  <a:cubicBezTo>
                    <a:pt x="141999" y="399358"/>
                    <a:pt x="160893" y="326897"/>
                    <a:pt x="161601" y="248772"/>
                  </a:cubicBezTo>
                  <a:cubicBezTo>
                    <a:pt x="161837" y="210772"/>
                    <a:pt x="163018" y="163331"/>
                    <a:pt x="168214" y="129343"/>
                  </a:cubicBezTo>
                  <a:lnTo>
                    <a:pt x="175063" y="42721"/>
                  </a:lnTo>
                  <a:cubicBezTo>
                    <a:pt x="178133" y="24075"/>
                    <a:pt x="186163" y="17466"/>
                    <a:pt x="206238" y="19826"/>
                  </a:cubicBezTo>
                  <a:cubicBezTo>
                    <a:pt x="232926" y="22895"/>
                    <a:pt x="200570" y="23603"/>
                    <a:pt x="229383" y="25019"/>
                  </a:cubicBezTo>
                  <a:cubicBezTo>
                    <a:pt x="239066" y="25727"/>
                    <a:pt x="245443" y="22187"/>
                    <a:pt x="256071" y="24075"/>
                  </a:cubicBezTo>
                  <a:cubicBezTo>
                    <a:pt x="269297" y="26435"/>
                    <a:pt x="266699" y="27851"/>
                    <a:pt x="272367" y="35640"/>
                  </a:cubicBezTo>
                  <a:cubicBezTo>
                    <a:pt x="301180" y="14162"/>
                    <a:pt x="360696" y="18882"/>
                    <a:pt x="408403" y="18410"/>
                  </a:cubicBezTo>
                  <a:cubicBezTo>
                    <a:pt x="493426" y="17702"/>
                    <a:pt x="500275" y="28559"/>
                    <a:pt x="544203" y="29975"/>
                  </a:cubicBezTo>
                  <a:cubicBezTo>
                    <a:pt x="590257" y="31392"/>
                    <a:pt x="633713" y="37528"/>
                    <a:pt x="680240" y="40361"/>
                  </a:cubicBezTo>
                  <a:cubicBezTo>
                    <a:pt x="706455" y="42013"/>
                    <a:pt x="765735" y="63727"/>
                    <a:pt x="785337" y="49566"/>
                  </a:cubicBezTo>
                  <a:lnTo>
                    <a:pt x="794548" y="40833"/>
                  </a:lnTo>
                  <a:cubicBezTo>
                    <a:pt x="829030" y="40597"/>
                    <a:pt x="863747" y="40125"/>
                    <a:pt x="897992" y="40597"/>
                  </a:cubicBezTo>
                  <a:cubicBezTo>
                    <a:pt x="933182" y="41069"/>
                    <a:pt x="953021" y="34696"/>
                    <a:pt x="992226" y="36348"/>
                  </a:cubicBezTo>
                  <a:lnTo>
                    <a:pt x="980653" y="58299"/>
                  </a:lnTo>
                  <a:cubicBezTo>
                    <a:pt x="1024582" y="130523"/>
                    <a:pt x="1014899" y="280164"/>
                    <a:pt x="1014662" y="368202"/>
                  </a:cubicBezTo>
                  <a:cubicBezTo>
                    <a:pt x="1014190" y="451048"/>
                    <a:pt x="989156" y="942928"/>
                    <a:pt x="979236" y="1008779"/>
                  </a:cubicBezTo>
                  <a:cubicBezTo>
                    <a:pt x="975458" y="1034034"/>
                    <a:pt x="970498" y="1054805"/>
                    <a:pt x="966955" y="1084308"/>
                  </a:cubicBezTo>
                  <a:lnTo>
                    <a:pt x="956564" y="1313254"/>
                  </a:lnTo>
                  <a:cubicBezTo>
                    <a:pt x="897756" y="1318447"/>
                    <a:pt x="796674" y="1305701"/>
                    <a:pt x="745660" y="1324111"/>
                  </a:cubicBezTo>
                  <a:cubicBezTo>
                    <a:pt x="744715" y="1324111"/>
                    <a:pt x="705510" y="1296732"/>
                    <a:pt x="604192" y="1298621"/>
                  </a:cubicBezTo>
                  <a:cubicBezTo>
                    <a:pt x="574434" y="1299093"/>
                    <a:pt x="547037" y="1302869"/>
                    <a:pt x="527435" y="1299329"/>
                  </a:cubicBezTo>
                  <a:cubicBezTo>
                    <a:pt x="495551" y="1293664"/>
                    <a:pt x="448789" y="1309714"/>
                    <a:pt x="416197" y="1296968"/>
                  </a:cubicBezTo>
                  <a:cubicBezTo>
                    <a:pt x="405805" y="1292956"/>
                    <a:pt x="416669" y="1286819"/>
                    <a:pt x="383605" y="1290124"/>
                  </a:cubicBezTo>
                  <a:cubicBezTo>
                    <a:pt x="358807" y="1292720"/>
                    <a:pt x="333772" y="1294608"/>
                    <a:pt x="305431" y="1291776"/>
                  </a:cubicBezTo>
                  <a:cubicBezTo>
                    <a:pt x="254181" y="1286583"/>
                    <a:pt x="208364" y="1223564"/>
                    <a:pt x="226313" y="1300509"/>
                  </a:cubicBezTo>
                  <a:lnTo>
                    <a:pt x="130662" y="1280210"/>
                  </a:lnTo>
                  <a:lnTo>
                    <a:pt x="133732" y="1120892"/>
                  </a:lnTo>
                  <a:cubicBezTo>
                    <a:pt x="94528" y="1117352"/>
                    <a:pt x="116492" y="1134110"/>
                    <a:pt x="96417" y="1150868"/>
                  </a:cubicBezTo>
                  <a:cubicBezTo>
                    <a:pt x="140345" y="1199017"/>
                    <a:pt x="80593" y="1269117"/>
                    <a:pt x="126411" y="1322931"/>
                  </a:cubicBezTo>
                  <a:cubicBezTo>
                    <a:pt x="196555" y="1309950"/>
                    <a:pt x="260794" y="1316559"/>
                    <a:pt x="332355" y="1319155"/>
                  </a:cubicBezTo>
                  <a:cubicBezTo>
                    <a:pt x="364711" y="1320335"/>
                    <a:pt x="406750" y="1323639"/>
                    <a:pt x="431784" y="1333789"/>
                  </a:cubicBezTo>
                  <a:cubicBezTo>
                    <a:pt x="490592" y="1357155"/>
                    <a:pt x="572308" y="1350310"/>
                    <a:pt x="636311" y="1357155"/>
                  </a:cubicBezTo>
                  <a:cubicBezTo>
                    <a:pt x="689451" y="1362820"/>
                    <a:pt x="685436" y="1346062"/>
                    <a:pt x="728892" y="1344646"/>
                  </a:cubicBezTo>
                  <a:cubicBezTo>
                    <a:pt x="803759" y="1341813"/>
                    <a:pt x="878862" y="1338509"/>
                    <a:pt x="955147" y="1338981"/>
                  </a:cubicBezTo>
                  <a:lnTo>
                    <a:pt x="954674" y="1397988"/>
                  </a:lnTo>
                  <a:lnTo>
                    <a:pt x="970026" y="1390199"/>
                  </a:lnTo>
                  <a:lnTo>
                    <a:pt x="967664" y="1357627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4" name="Forma libre 123">
              <a:extLst>
                <a:ext uri="{FF2B5EF4-FFF2-40B4-BE49-F238E27FC236}">
                  <a16:creationId xmlns:a16="http://schemas.microsoft.com/office/drawing/2014/main" id="{A66B5C0E-1C35-484A-82D9-5C27719C5891}"/>
                </a:ext>
              </a:extLst>
            </p:cNvPr>
            <p:cNvSpPr/>
            <p:nvPr/>
          </p:nvSpPr>
          <p:spPr>
            <a:xfrm>
              <a:off x="4450573" y="4145901"/>
              <a:ext cx="425349" cy="34942"/>
            </a:xfrm>
            <a:custGeom>
              <a:avLst/>
              <a:gdLst>
                <a:gd name="connsiteX0" fmla="*/ 425350 w 425349"/>
                <a:gd name="connsiteY0" fmla="*/ 14546 h 34942"/>
                <a:gd name="connsiteX1" fmla="*/ 384492 w 425349"/>
                <a:gd name="connsiteY1" fmla="*/ 4633 h 34942"/>
                <a:gd name="connsiteX2" fmla="*/ 95651 w 425349"/>
                <a:gd name="connsiteY2" fmla="*/ 17142 h 34942"/>
                <a:gd name="connsiteX3" fmla="*/ 0 w 425349"/>
                <a:gd name="connsiteY3" fmla="*/ 25403 h 34942"/>
                <a:gd name="connsiteX4" fmla="*/ 425350 w 425349"/>
                <a:gd name="connsiteY4" fmla="*/ 14546 h 3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349" h="34942">
                  <a:moveTo>
                    <a:pt x="425350" y="14546"/>
                  </a:moveTo>
                  <a:cubicBezTo>
                    <a:pt x="418973" y="-6697"/>
                    <a:pt x="405275" y="384"/>
                    <a:pt x="384492" y="4633"/>
                  </a:cubicBezTo>
                  <a:cubicBezTo>
                    <a:pt x="328991" y="15726"/>
                    <a:pt x="161307" y="15962"/>
                    <a:pt x="95651" y="17142"/>
                  </a:cubicBezTo>
                  <a:cubicBezTo>
                    <a:pt x="7558" y="18794"/>
                    <a:pt x="10155" y="-1032"/>
                    <a:pt x="0" y="25403"/>
                  </a:cubicBezTo>
                  <a:cubicBezTo>
                    <a:pt x="29522" y="44521"/>
                    <a:pt x="391813" y="31776"/>
                    <a:pt x="425350" y="1454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5" name="Forma libre 124">
              <a:extLst>
                <a:ext uri="{FF2B5EF4-FFF2-40B4-BE49-F238E27FC236}">
                  <a16:creationId xmlns:a16="http://schemas.microsoft.com/office/drawing/2014/main" id="{B2146C35-AD3B-4447-BE5C-71276FF37D06}"/>
                </a:ext>
              </a:extLst>
            </p:cNvPr>
            <p:cNvSpPr/>
            <p:nvPr/>
          </p:nvSpPr>
          <p:spPr>
            <a:xfrm>
              <a:off x="4388696" y="3842755"/>
              <a:ext cx="455580" cy="45919"/>
            </a:xfrm>
            <a:custGeom>
              <a:avLst/>
              <a:gdLst>
                <a:gd name="connsiteX0" fmla="*/ 435033 w 455580"/>
                <a:gd name="connsiteY0" fmla="*/ 0 h 45919"/>
                <a:gd name="connsiteX1" fmla="*/ 396773 w 455580"/>
                <a:gd name="connsiteY1" fmla="*/ 19118 h 45919"/>
                <a:gd name="connsiteX2" fmla="*/ 228381 w 455580"/>
                <a:gd name="connsiteY2" fmla="*/ 25963 h 45919"/>
                <a:gd name="connsiteX3" fmla="*/ 0 w 455580"/>
                <a:gd name="connsiteY3" fmla="*/ 30684 h 45919"/>
                <a:gd name="connsiteX4" fmla="*/ 48888 w 455580"/>
                <a:gd name="connsiteY4" fmla="*/ 44373 h 45919"/>
                <a:gd name="connsiteX5" fmla="*/ 455580 w 455580"/>
                <a:gd name="connsiteY5" fmla="*/ 24311 h 45919"/>
                <a:gd name="connsiteX6" fmla="*/ 435033 w 455580"/>
                <a:gd name="connsiteY6" fmla="*/ 0 h 45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580" h="45919">
                  <a:moveTo>
                    <a:pt x="435033" y="0"/>
                  </a:moveTo>
                  <a:cubicBezTo>
                    <a:pt x="422516" y="4957"/>
                    <a:pt x="423224" y="15578"/>
                    <a:pt x="396773" y="19118"/>
                  </a:cubicBezTo>
                  <a:lnTo>
                    <a:pt x="228381" y="25963"/>
                  </a:lnTo>
                  <a:cubicBezTo>
                    <a:pt x="155166" y="30920"/>
                    <a:pt x="76993" y="28559"/>
                    <a:pt x="0" y="30684"/>
                  </a:cubicBezTo>
                  <a:cubicBezTo>
                    <a:pt x="4487" y="44137"/>
                    <a:pt x="-2362" y="48622"/>
                    <a:pt x="48888" y="44373"/>
                  </a:cubicBezTo>
                  <a:cubicBezTo>
                    <a:pt x="139107" y="37056"/>
                    <a:pt x="423460" y="42249"/>
                    <a:pt x="455580" y="24311"/>
                  </a:cubicBezTo>
                  <a:cubicBezTo>
                    <a:pt x="452510" y="4721"/>
                    <a:pt x="449440" y="7789"/>
                    <a:pt x="43503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6" name="Forma libre 125">
              <a:extLst>
                <a:ext uri="{FF2B5EF4-FFF2-40B4-BE49-F238E27FC236}">
                  <a16:creationId xmlns:a16="http://schemas.microsoft.com/office/drawing/2014/main" id="{CA5F8AB2-2BA8-AF4E-9555-61CA791E898A}"/>
                </a:ext>
              </a:extLst>
            </p:cNvPr>
            <p:cNvSpPr/>
            <p:nvPr/>
          </p:nvSpPr>
          <p:spPr>
            <a:xfrm>
              <a:off x="4268483" y="3645200"/>
              <a:ext cx="33872" cy="308723"/>
            </a:xfrm>
            <a:custGeom>
              <a:avLst/>
              <a:gdLst>
                <a:gd name="connsiteX0" fmla="*/ 22200 w 33872"/>
                <a:gd name="connsiteY0" fmla="*/ 0 h 308723"/>
                <a:gd name="connsiteX1" fmla="*/ 14879 w 33872"/>
                <a:gd name="connsiteY1" fmla="*/ 27143 h 308723"/>
                <a:gd name="connsiteX2" fmla="*/ 0 w 33872"/>
                <a:gd name="connsiteY2" fmla="*/ 308723 h 308723"/>
                <a:gd name="connsiteX3" fmla="*/ 4960 w 33872"/>
                <a:gd name="connsiteY3" fmla="*/ 297866 h 308723"/>
                <a:gd name="connsiteX4" fmla="*/ 7085 w 33872"/>
                <a:gd name="connsiteY4" fmla="*/ 289605 h 308723"/>
                <a:gd name="connsiteX5" fmla="*/ 14407 w 33872"/>
                <a:gd name="connsiteY5" fmla="*/ 230126 h 308723"/>
                <a:gd name="connsiteX6" fmla="*/ 24090 w 33872"/>
                <a:gd name="connsiteY6" fmla="*/ 112821 h 308723"/>
                <a:gd name="connsiteX7" fmla="*/ 33064 w 33872"/>
                <a:gd name="connsiteY7" fmla="*/ 31156 h 308723"/>
                <a:gd name="connsiteX8" fmla="*/ 22200 w 33872"/>
                <a:gd name="connsiteY8" fmla="*/ 0 h 30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2" h="308723">
                  <a:moveTo>
                    <a:pt x="22200" y="0"/>
                  </a:moveTo>
                  <a:cubicBezTo>
                    <a:pt x="6141" y="8261"/>
                    <a:pt x="12753" y="8733"/>
                    <a:pt x="14879" y="27143"/>
                  </a:cubicBezTo>
                  <a:cubicBezTo>
                    <a:pt x="21020" y="81665"/>
                    <a:pt x="5668" y="254673"/>
                    <a:pt x="0" y="308723"/>
                  </a:cubicBezTo>
                  <a:cubicBezTo>
                    <a:pt x="1889" y="304947"/>
                    <a:pt x="1417" y="308723"/>
                    <a:pt x="4960" y="297866"/>
                  </a:cubicBezTo>
                  <a:cubicBezTo>
                    <a:pt x="5432" y="296214"/>
                    <a:pt x="6613" y="291493"/>
                    <a:pt x="7085" y="289605"/>
                  </a:cubicBezTo>
                  <a:lnTo>
                    <a:pt x="14407" y="230126"/>
                  </a:lnTo>
                  <a:cubicBezTo>
                    <a:pt x="28577" y="136896"/>
                    <a:pt x="21020" y="179853"/>
                    <a:pt x="24090" y="112821"/>
                  </a:cubicBezTo>
                  <a:cubicBezTo>
                    <a:pt x="25271" y="87330"/>
                    <a:pt x="32120" y="85678"/>
                    <a:pt x="33064" y="31156"/>
                  </a:cubicBezTo>
                  <a:cubicBezTo>
                    <a:pt x="33773" y="4485"/>
                    <a:pt x="37079" y="9205"/>
                    <a:pt x="2220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7" name="Forma libre 126">
              <a:extLst>
                <a:ext uri="{FF2B5EF4-FFF2-40B4-BE49-F238E27FC236}">
                  <a16:creationId xmlns:a16="http://schemas.microsoft.com/office/drawing/2014/main" id="{9CB693D8-C23D-3B49-8CA7-E6F09D7F689C}"/>
                </a:ext>
              </a:extLst>
            </p:cNvPr>
            <p:cNvSpPr/>
            <p:nvPr/>
          </p:nvSpPr>
          <p:spPr>
            <a:xfrm>
              <a:off x="5008292" y="4531954"/>
              <a:ext cx="25410" cy="229890"/>
            </a:xfrm>
            <a:custGeom>
              <a:avLst/>
              <a:gdLst>
                <a:gd name="connsiteX0" fmla="*/ 13115 w 25410"/>
                <a:gd name="connsiteY0" fmla="*/ 0 h 229890"/>
                <a:gd name="connsiteX1" fmla="*/ 2251 w 25410"/>
                <a:gd name="connsiteY1" fmla="*/ 229890 h 229890"/>
                <a:gd name="connsiteX2" fmla="*/ 11225 w 25410"/>
                <a:gd name="connsiteY2" fmla="*/ 106684 h 229890"/>
                <a:gd name="connsiteX3" fmla="*/ 18311 w 25410"/>
                <a:gd name="connsiteY3" fmla="*/ 44845 h 229890"/>
                <a:gd name="connsiteX4" fmla="*/ 13115 w 25410"/>
                <a:gd name="connsiteY4" fmla="*/ 0 h 22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10" h="229890">
                  <a:moveTo>
                    <a:pt x="13115" y="0"/>
                  </a:moveTo>
                  <a:cubicBezTo>
                    <a:pt x="-2945" y="36112"/>
                    <a:pt x="-1056" y="177964"/>
                    <a:pt x="2251" y="229890"/>
                  </a:cubicBezTo>
                  <a:cubicBezTo>
                    <a:pt x="10045" y="225878"/>
                    <a:pt x="10753" y="131231"/>
                    <a:pt x="11225" y="106684"/>
                  </a:cubicBezTo>
                  <a:cubicBezTo>
                    <a:pt x="11934" y="82845"/>
                    <a:pt x="14296" y="63727"/>
                    <a:pt x="18311" y="44845"/>
                  </a:cubicBezTo>
                  <a:cubicBezTo>
                    <a:pt x="24215" y="16050"/>
                    <a:pt x="32953" y="10149"/>
                    <a:pt x="1311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7D4205D-C53A-494C-B78C-4F413D093292}"/>
                </a:ext>
              </a:extLst>
            </p:cNvPr>
            <p:cNvSpPr/>
            <p:nvPr/>
          </p:nvSpPr>
          <p:spPr>
            <a:xfrm>
              <a:off x="4498989" y="3941441"/>
              <a:ext cx="211139" cy="18147"/>
            </a:xfrm>
            <a:custGeom>
              <a:avLst/>
              <a:gdLst>
                <a:gd name="connsiteX0" fmla="*/ 194371 w 211139"/>
                <a:gd name="connsiteY0" fmla="*/ 18148 h 18147"/>
                <a:gd name="connsiteX1" fmla="*/ 211140 w 211139"/>
                <a:gd name="connsiteY1" fmla="*/ 7054 h 18147"/>
                <a:gd name="connsiteX2" fmla="*/ 156111 w 211139"/>
                <a:gd name="connsiteY2" fmla="*/ 3278 h 18147"/>
                <a:gd name="connsiteX3" fmla="*/ 47235 w 211139"/>
                <a:gd name="connsiteY3" fmla="*/ 1154 h 18147"/>
                <a:gd name="connsiteX4" fmla="*/ 0 w 211139"/>
                <a:gd name="connsiteY4" fmla="*/ 7054 h 18147"/>
                <a:gd name="connsiteX5" fmla="*/ 194371 w 211139"/>
                <a:gd name="connsiteY5" fmla="*/ 18148 h 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39" h="18147">
                  <a:moveTo>
                    <a:pt x="194371" y="18148"/>
                  </a:moveTo>
                  <a:cubicBezTo>
                    <a:pt x="211848" y="15551"/>
                    <a:pt x="203818" y="17911"/>
                    <a:pt x="211140" y="7054"/>
                  </a:cubicBezTo>
                  <a:cubicBezTo>
                    <a:pt x="195080" y="-3567"/>
                    <a:pt x="184452" y="3514"/>
                    <a:pt x="156111" y="3278"/>
                  </a:cubicBezTo>
                  <a:lnTo>
                    <a:pt x="47235" y="1154"/>
                  </a:lnTo>
                  <a:cubicBezTo>
                    <a:pt x="8975" y="682"/>
                    <a:pt x="12753" y="-3331"/>
                    <a:pt x="0" y="7054"/>
                  </a:cubicBezTo>
                  <a:lnTo>
                    <a:pt x="194371" y="1814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C5CBD315-2C8F-1541-8881-52D61F939299}"/>
                </a:ext>
              </a:extLst>
            </p:cNvPr>
            <p:cNvSpPr/>
            <p:nvPr/>
          </p:nvSpPr>
          <p:spPr>
            <a:xfrm>
              <a:off x="4413258" y="4257454"/>
              <a:ext cx="117378" cy="21227"/>
            </a:xfrm>
            <a:custGeom>
              <a:avLst/>
              <a:gdLst>
                <a:gd name="connsiteX0" fmla="*/ 117379 w 117378"/>
                <a:gd name="connsiteY0" fmla="*/ 0 h 21227"/>
                <a:gd name="connsiteX1" fmla="*/ 0 w 117378"/>
                <a:gd name="connsiteY1" fmla="*/ 8969 h 21227"/>
                <a:gd name="connsiteX2" fmla="*/ 56918 w 117378"/>
                <a:gd name="connsiteY2" fmla="*/ 20062 h 21227"/>
                <a:gd name="connsiteX3" fmla="*/ 117379 w 117378"/>
                <a:gd name="connsiteY3" fmla="*/ 0 h 2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78" h="21227">
                  <a:moveTo>
                    <a:pt x="117379" y="0"/>
                  </a:moveTo>
                  <a:lnTo>
                    <a:pt x="0" y="8969"/>
                  </a:lnTo>
                  <a:cubicBezTo>
                    <a:pt x="7085" y="25727"/>
                    <a:pt x="34481" y="19590"/>
                    <a:pt x="56918" y="20062"/>
                  </a:cubicBezTo>
                  <a:cubicBezTo>
                    <a:pt x="86204" y="20298"/>
                    <a:pt x="114781" y="28087"/>
                    <a:pt x="11737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9BFF95C4-9158-EC46-A360-1582735A8DD9}"/>
                </a:ext>
              </a:extLst>
            </p:cNvPr>
            <p:cNvSpPr/>
            <p:nvPr/>
          </p:nvSpPr>
          <p:spPr>
            <a:xfrm>
              <a:off x="5010306" y="4295691"/>
              <a:ext cx="23661" cy="116597"/>
            </a:xfrm>
            <a:custGeom>
              <a:avLst/>
              <a:gdLst>
                <a:gd name="connsiteX0" fmla="*/ 0 w 23661"/>
                <a:gd name="connsiteY0" fmla="*/ 87802 h 116597"/>
                <a:gd name="connsiteX1" fmla="*/ 0 w 23661"/>
                <a:gd name="connsiteY1" fmla="*/ 103852 h 116597"/>
                <a:gd name="connsiteX2" fmla="*/ 3779 w 23661"/>
                <a:gd name="connsiteY2" fmla="*/ 116597 h 116597"/>
                <a:gd name="connsiteX3" fmla="*/ 18422 w 23661"/>
                <a:gd name="connsiteY3" fmla="*/ 48858 h 116597"/>
                <a:gd name="connsiteX4" fmla="*/ 2598 w 23661"/>
                <a:gd name="connsiteY4" fmla="*/ 0 h 116597"/>
                <a:gd name="connsiteX5" fmla="*/ 0 w 23661"/>
                <a:gd name="connsiteY5" fmla="*/ 87802 h 1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61" h="116597">
                  <a:moveTo>
                    <a:pt x="0" y="87802"/>
                  </a:moveTo>
                  <a:cubicBezTo>
                    <a:pt x="0" y="88982"/>
                    <a:pt x="0" y="103380"/>
                    <a:pt x="0" y="103852"/>
                  </a:cubicBezTo>
                  <a:cubicBezTo>
                    <a:pt x="709" y="113293"/>
                    <a:pt x="2362" y="113293"/>
                    <a:pt x="3779" y="116597"/>
                  </a:cubicBezTo>
                  <a:cubicBezTo>
                    <a:pt x="11100" y="104560"/>
                    <a:pt x="15351" y="68684"/>
                    <a:pt x="18422" y="48858"/>
                  </a:cubicBezTo>
                  <a:cubicBezTo>
                    <a:pt x="23381" y="16994"/>
                    <a:pt x="32356" y="5901"/>
                    <a:pt x="2598" y="0"/>
                  </a:cubicBezTo>
                  <a:lnTo>
                    <a:pt x="0" y="87802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1" name="Forma libre 130">
              <a:extLst>
                <a:ext uri="{FF2B5EF4-FFF2-40B4-BE49-F238E27FC236}">
                  <a16:creationId xmlns:a16="http://schemas.microsoft.com/office/drawing/2014/main" id="{5A332935-F31E-B646-B7AA-90A4823CE941}"/>
                </a:ext>
              </a:extLst>
            </p:cNvPr>
            <p:cNvSpPr/>
            <p:nvPr/>
          </p:nvSpPr>
          <p:spPr>
            <a:xfrm>
              <a:off x="5032993" y="3858097"/>
              <a:ext cx="18198" cy="95354"/>
            </a:xfrm>
            <a:custGeom>
              <a:avLst/>
              <a:gdLst>
                <a:gd name="connsiteX0" fmla="*/ 4710 w 18198"/>
                <a:gd name="connsiteY0" fmla="*/ 0 h 95354"/>
                <a:gd name="connsiteX1" fmla="*/ 2821 w 18198"/>
                <a:gd name="connsiteY1" fmla="*/ 95355 h 95354"/>
                <a:gd name="connsiteX2" fmla="*/ 16282 w 18198"/>
                <a:gd name="connsiteY2" fmla="*/ 37528 h 95354"/>
                <a:gd name="connsiteX3" fmla="*/ 4710 w 18198"/>
                <a:gd name="connsiteY3" fmla="*/ 0 h 9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98" h="95354">
                  <a:moveTo>
                    <a:pt x="4710" y="0"/>
                  </a:moveTo>
                  <a:cubicBezTo>
                    <a:pt x="1640" y="22187"/>
                    <a:pt x="-3084" y="79541"/>
                    <a:pt x="2821" y="95355"/>
                  </a:cubicBezTo>
                  <a:cubicBezTo>
                    <a:pt x="21006" y="90870"/>
                    <a:pt x="19353" y="96535"/>
                    <a:pt x="16282" y="37528"/>
                  </a:cubicBezTo>
                  <a:cubicBezTo>
                    <a:pt x="15338" y="17466"/>
                    <a:pt x="23131" y="6609"/>
                    <a:pt x="471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2" name="Forma libre 131">
              <a:extLst>
                <a:ext uri="{FF2B5EF4-FFF2-40B4-BE49-F238E27FC236}">
                  <a16:creationId xmlns:a16="http://schemas.microsoft.com/office/drawing/2014/main" id="{705E7B58-076B-574E-B3EC-3E22D8212873}"/>
                </a:ext>
              </a:extLst>
            </p:cNvPr>
            <p:cNvSpPr/>
            <p:nvPr/>
          </p:nvSpPr>
          <p:spPr>
            <a:xfrm>
              <a:off x="4312718" y="3681784"/>
              <a:ext cx="19857" cy="95590"/>
            </a:xfrm>
            <a:custGeom>
              <a:avLst/>
              <a:gdLst>
                <a:gd name="connsiteX0" fmla="*/ 5126 w 19857"/>
                <a:gd name="connsiteY0" fmla="*/ 0 h 95590"/>
                <a:gd name="connsiteX1" fmla="*/ 3000 w 19857"/>
                <a:gd name="connsiteY1" fmla="*/ 23839 h 95590"/>
                <a:gd name="connsiteX2" fmla="*/ 13864 w 19857"/>
                <a:gd name="connsiteY2" fmla="*/ 95591 h 95590"/>
                <a:gd name="connsiteX3" fmla="*/ 19768 w 19857"/>
                <a:gd name="connsiteY3" fmla="*/ 43193 h 95590"/>
                <a:gd name="connsiteX4" fmla="*/ 19060 w 19857"/>
                <a:gd name="connsiteY4" fmla="*/ 12509 h 95590"/>
                <a:gd name="connsiteX5" fmla="*/ 5126 w 19857"/>
                <a:gd name="connsiteY5" fmla="*/ 0 h 9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57" h="95590">
                  <a:moveTo>
                    <a:pt x="5126" y="0"/>
                  </a:moveTo>
                  <a:cubicBezTo>
                    <a:pt x="-3849" y="15106"/>
                    <a:pt x="1347" y="15106"/>
                    <a:pt x="3000" y="23839"/>
                  </a:cubicBezTo>
                  <a:cubicBezTo>
                    <a:pt x="12447" y="79069"/>
                    <a:pt x="-8336" y="89690"/>
                    <a:pt x="13864" y="95591"/>
                  </a:cubicBezTo>
                  <a:cubicBezTo>
                    <a:pt x="16226" y="79541"/>
                    <a:pt x="18588" y="56410"/>
                    <a:pt x="19768" y="43193"/>
                  </a:cubicBezTo>
                  <a:cubicBezTo>
                    <a:pt x="20005" y="39417"/>
                    <a:pt x="19768" y="15106"/>
                    <a:pt x="19060" y="12509"/>
                  </a:cubicBezTo>
                  <a:cubicBezTo>
                    <a:pt x="12919" y="-8497"/>
                    <a:pt x="17407" y="4957"/>
                    <a:pt x="512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3" name="Forma libre 132">
              <a:extLst>
                <a:ext uri="{FF2B5EF4-FFF2-40B4-BE49-F238E27FC236}">
                  <a16:creationId xmlns:a16="http://schemas.microsoft.com/office/drawing/2014/main" id="{34099946-7B56-EF48-BA42-C145794C238A}"/>
                </a:ext>
              </a:extLst>
            </p:cNvPr>
            <p:cNvSpPr/>
            <p:nvPr/>
          </p:nvSpPr>
          <p:spPr>
            <a:xfrm>
              <a:off x="5061556" y="3871550"/>
              <a:ext cx="16624" cy="77180"/>
            </a:xfrm>
            <a:custGeom>
              <a:avLst/>
              <a:gdLst>
                <a:gd name="connsiteX0" fmla="*/ 7558 w 16624"/>
                <a:gd name="connsiteY0" fmla="*/ 77181 h 77180"/>
                <a:gd name="connsiteX1" fmla="*/ 0 w 16624"/>
                <a:gd name="connsiteY1" fmla="*/ 0 h 77180"/>
                <a:gd name="connsiteX2" fmla="*/ 7558 w 16624"/>
                <a:gd name="connsiteY2" fmla="*/ 77181 h 7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4" h="77180">
                  <a:moveTo>
                    <a:pt x="7558" y="77181"/>
                  </a:moveTo>
                  <a:cubicBezTo>
                    <a:pt x="16532" y="49566"/>
                    <a:pt x="25271" y="12273"/>
                    <a:pt x="0" y="0"/>
                  </a:cubicBezTo>
                  <a:lnTo>
                    <a:pt x="7558" y="77181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4" name="Forma libre 133">
              <a:extLst>
                <a:ext uri="{FF2B5EF4-FFF2-40B4-BE49-F238E27FC236}">
                  <a16:creationId xmlns:a16="http://schemas.microsoft.com/office/drawing/2014/main" id="{50926739-4E3B-5F4E-9402-6A77CDAEEE55}"/>
                </a:ext>
              </a:extLst>
            </p:cNvPr>
            <p:cNvSpPr/>
            <p:nvPr/>
          </p:nvSpPr>
          <p:spPr>
            <a:xfrm>
              <a:off x="4482693" y="4018149"/>
              <a:ext cx="52430" cy="17555"/>
            </a:xfrm>
            <a:custGeom>
              <a:avLst/>
              <a:gdLst>
                <a:gd name="connsiteX0" fmla="*/ 52431 w 52430"/>
                <a:gd name="connsiteY0" fmla="*/ 5874 h 17555"/>
                <a:gd name="connsiteX1" fmla="*/ 0 w 52430"/>
                <a:gd name="connsiteY1" fmla="*/ 6346 h 17555"/>
                <a:gd name="connsiteX2" fmla="*/ 25271 w 52430"/>
                <a:gd name="connsiteY2" fmla="*/ 16731 h 17555"/>
                <a:gd name="connsiteX3" fmla="*/ 52431 w 52430"/>
                <a:gd name="connsiteY3" fmla="*/ 5874 h 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0" h="17555">
                  <a:moveTo>
                    <a:pt x="52431" y="5874"/>
                  </a:moveTo>
                  <a:cubicBezTo>
                    <a:pt x="36135" y="-2151"/>
                    <a:pt x="18185" y="-1915"/>
                    <a:pt x="0" y="6346"/>
                  </a:cubicBezTo>
                  <a:cubicBezTo>
                    <a:pt x="7321" y="19800"/>
                    <a:pt x="-3070" y="17911"/>
                    <a:pt x="25271" y="16731"/>
                  </a:cubicBezTo>
                  <a:cubicBezTo>
                    <a:pt x="47707" y="15787"/>
                    <a:pt x="47471" y="10595"/>
                    <a:pt x="52431" y="587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5" name="Forma libre 134">
              <a:extLst>
                <a:ext uri="{FF2B5EF4-FFF2-40B4-BE49-F238E27FC236}">
                  <a16:creationId xmlns:a16="http://schemas.microsoft.com/office/drawing/2014/main" id="{72D6EC3A-35ED-0B4D-AD56-7BC9AB0276C7}"/>
                </a:ext>
              </a:extLst>
            </p:cNvPr>
            <p:cNvSpPr/>
            <p:nvPr/>
          </p:nvSpPr>
          <p:spPr>
            <a:xfrm>
              <a:off x="5011185" y="4453302"/>
              <a:ext cx="23268" cy="28850"/>
            </a:xfrm>
            <a:custGeom>
              <a:avLst/>
              <a:gdLst>
                <a:gd name="connsiteX0" fmla="*/ 539 w 23268"/>
                <a:gd name="connsiteY0" fmla="*/ 8552 h 28850"/>
                <a:gd name="connsiteX1" fmla="*/ 8333 w 23268"/>
                <a:gd name="connsiteY1" fmla="*/ 28850 h 28850"/>
                <a:gd name="connsiteX2" fmla="*/ 20850 w 23268"/>
                <a:gd name="connsiteY2" fmla="*/ 9496 h 28850"/>
                <a:gd name="connsiteX3" fmla="*/ 12584 w 23268"/>
                <a:gd name="connsiteY3" fmla="*/ 3123 h 28850"/>
                <a:gd name="connsiteX4" fmla="*/ 1720 w 23268"/>
                <a:gd name="connsiteY4" fmla="*/ 5247 h 28850"/>
                <a:gd name="connsiteX5" fmla="*/ 539 w 23268"/>
                <a:gd name="connsiteY5" fmla="*/ 8552 h 2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68" h="28850">
                  <a:moveTo>
                    <a:pt x="539" y="8552"/>
                  </a:moveTo>
                  <a:cubicBezTo>
                    <a:pt x="-1587" y="35931"/>
                    <a:pt x="2901" y="22241"/>
                    <a:pt x="8333" y="28850"/>
                  </a:cubicBezTo>
                  <a:cubicBezTo>
                    <a:pt x="14001" y="26726"/>
                    <a:pt x="29116" y="24838"/>
                    <a:pt x="20850" y="9496"/>
                  </a:cubicBezTo>
                  <a:cubicBezTo>
                    <a:pt x="19905" y="7608"/>
                    <a:pt x="15182" y="4067"/>
                    <a:pt x="12584" y="3123"/>
                  </a:cubicBezTo>
                  <a:cubicBezTo>
                    <a:pt x="-7255" y="-3958"/>
                    <a:pt x="7388" y="2887"/>
                    <a:pt x="1720" y="5247"/>
                  </a:cubicBezTo>
                  <a:cubicBezTo>
                    <a:pt x="1483" y="6428"/>
                    <a:pt x="539" y="7844"/>
                    <a:pt x="539" y="855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36" name="Forma libre 135">
              <a:extLst>
                <a:ext uri="{FF2B5EF4-FFF2-40B4-BE49-F238E27FC236}">
                  <a16:creationId xmlns:a16="http://schemas.microsoft.com/office/drawing/2014/main" id="{3A51D2AD-DEE7-8543-888F-6E840CF30DD4}"/>
                </a:ext>
              </a:extLst>
            </p:cNvPr>
            <p:cNvSpPr/>
            <p:nvPr/>
          </p:nvSpPr>
          <p:spPr>
            <a:xfrm>
              <a:off x="4352780" y="3704679"/>
              <a:ext cx="12045" cy="39652"/>
            </a:xfrm>
            <a:custGeom>
              <a:avLst/>
              <a:gdLst>
                <a:gd name="connsiteX0" fmla="*/ 8519 w 12045"/>
                <a:gd name="connsiteY0" fmla="*/ 0 h 39652"/>
                <a:gd name="connsiteX1" fmla="*/ 3087 w 12045"/>
                <a:gd name="connsiteY1" fmla="*/ 39653 h 39652"/>
                <a:gd name="connsiteX2" fmla="*/ 8519 w 12045"/>
                <a:gd name="connsiteY2" fmla="*/ 0 h 39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45" h="39652">
                  <a:moveTo>
                    <a:pt x="8519" y="0"/>
                  </a:moveTo>
                  <a:cubicBezTo>
                    <a:pt x="-1400" y="7553"/>
                    <a:pt x="-1872" y="29031"/>
                    <a:pt x="3087" y="39653"/>
                  </a:cubicBezTo>
                  <a:cubicBezTo>
                    <a:pt x="10645" y="25727"/>
                    <a:pt x="15841" y="15106"/>
                    <a:pt x="85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137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7BE1673-EA82-334D-8D87-EFFED0F59F4C}"/>
              </a:ext>
            </a:extLst>
          </p:cNvPr>
          <p:cNvSpPr/>
          <p:nvPr/>
        </p:nvSpPr>
        <p:spPr>
          <a:xfrm>
            <a:off x="1908128" y="256726"/>
            <a:ext cx="761723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38110">
              <a:lnSpc>
                <a:spcPct val="150000"/>
              </a:lnSpc>
              <a:defRPr/>
            </a:pPr>
            <a:r>
              <a:rPr lang="ru-RU" sz="5400" b="1" kern="0" dirty="0" smtClean="0">
                <a:solidFill>
                  <a:srgbClr val="30B29A"/>
                </a:solidFill>
                <a:latin typeface="Quicksand" pitchFamily="2" charset="77"/>
                <a:ea typeface="Roboto Th" pitchFamily="2" charset="0"/>
              </a:rPr>
              <a:t>Спасибо за Внимание!</a:t>
            </a:r>
            <a:endParaRPr lang="es-ES" sz="3200" b="1" kern="0" dirty="0">
              <a:solidFill>
                <a:srgbClr val="30B29A"/>
              </a:solidFill>
              <a:latin typeface="Quicksand" pitchFamily="2" charset="77"/>
              <a:ea typeface="Roboto Th" pitchFamily="2" charset="0"/>
            </a:endParaRPr>
          </a:p>
        </p:txBody>
      </p:sp>
      <p:sp>
        <p:nvSpPr>
          <p:cNvPr id="5" name="Rectángulo 130">
            <a:extLst>
              <a:ext uri="{FF2B5EF4-FFF2-40B4-BE49-F238E27FC236}">
                <a16:creationId xmlns:a16="http://schemas.microsoft.com/office/drawing/2014/main" id="{C7025601-FE59-A741-8558-7A8A90A4C6C6}"/>
              </a:ext>
            </a:extLst>
          </p:cNvPr>
          <p:cNvSpPr/>
          <p:nvPr/>
        </p:nvSpPr>
        <p:spPr>
          <a:xfrm rot="10800000">
            <a:off x="10474635" y="5118099"/>
            <a:ext cx="1716053" cy="1739901"/>
          </a:xfrm>
          <a:custGeom>
            <a:avLst/>
            <a:gdLst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2829700 w 2829700"/>
              <a:gd name="connsiteY2" fmla="*/ 2494200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244092 w 2829700"/>
              <a:gd name="connsiteY2" fmla="*/ 1278242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409463 w 2829700"/>
              <a:gd name="connsiteY2" fmla="*/ 1579799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409463 w 2829700"/>
              <a:gd name="connsiteY2" fmla="*/ 1579799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409463 w 2829700"/>
              <a:gd name="connsiteY2" fmla="*/ 1579799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9700" h="2912490">
                <a:moveTo>
                  <a:pt x="0" y="0"/>
                </a:moveTo>
                <a:lnTo>
                  <a:pt x="2829700" y="0"/>
                </a:lnTo>
                <a:cubicBezTo>
                  <a:pt x="2301164" y="426081"/>
                  <a:pt x="2764850" y="1134263"/>
                  <a:pt x="1409463" y="1579799"/>
                </a:cubicBezTo>
                <a:cubicBezTo>
                  <a:pt x="304102" y="2238037"/>
                  <a:pt x="414697" y="2507171"/>
                  <a:pt x="0" y="291249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6" name="Rectángulo 130">
            <a:extLst>
              <a:ext uri="{FF2B5EF4-FFF2-40B4-BE49-F238E27FC236}">
                <a16:creationId xmlns:a16="http://schemas.microsoft.com/office/drawing/2014/main" id="{77013F6F-BB7A-0541-B1E8-BB4D16997D57}"/>
              </a:ext>
            </a:extLst>
          </p:cNvPr>
          <p:cNvSpPr/>
          <p:nvPr/>
        </p:nvSpPr>
        <p:spPr>
          <a:xfrm>
            <a:off x="-4713" y="-177"/>
            <a:ext cx="2339352" cy="2407796"/>
          </a:xfrm>
          <a:custGeom>
            <a:avLst/>
            <a:gdLst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2829700 w 2829700"/>
              <a:gd name="connsiteY2" fmla="*/ 2494200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244092 w 2829700"/>
              <a:gd name="connsiteY2" fmla="*/ 1278242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409463 w 2829700"/>
              <a:gd name="connsiteY2" fmla="*/ 1579799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409463 w 2829700"/>
              <a:gd name="connsiteY2" fmla="*/ 1579799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409463 w 2829700"/>
              <a:gd name="connsiteY2" fmla="*/ 1579799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9700" h="2912490">
                <a:moveTo>
                  <a:pt x="0" y="0"/>
                </a:moveTo>
                <a:lnTo>
                  <a:pt x="2829700" y="0"/>
                </a:lnTo>
                <a:cubicBezTo>
                  <a:pt x="2301164" y="426081"/>
                  <a:pt x="2764850" y="1134263"/>
                  <a:pt x="1409463" y="1579799"/>
                </a:cubicBezTo>
                <a:cubicBezTo>
                  <a:pt x="304102" y="2238037"/>
                  <a:pt x="414697" y="2507171"/>
                  <a:pt x="0" y="291249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51AD5A7-4FE0-C044-BA5C-D96443291810}"/>
              </a:ext>
            </a:extLst>
          </p:cNvPr>
          <p:cNvSpPr/>
          <p:nvPr/>
        </p:nvSpPr>
        <p:spPr>
          <a:xfrm rot="5400000">
            <a:off x="5373559" y="1740393"/>
            <a:ext cx="686376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FAF82D8-9C4F-6146-8323-3025423375EF}"/>
              </a:ext>
            </a:extLst>
          </p:cNvPr>
          <p:cNvSpPr txBox="1">
            <a:spLocks/>
          </p:cNvSpPr>
          <p:nvPr/>
        </p:nvSpPr>
        <p:spPr>
          <a:xfrm>
            <a:off x="2720114" y="1530672"/>
            <a:ext cx="599326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bg1"/>
                </a:solidFill>
                <a:latin typeface="Quicksand" pitchFamily="2" charset="77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Следите за нами в социальный сетях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9" name="Forma libre 8">
            <a:extLst>
              <a:ext uri="{FF2B5EF4-FFF2-40B4-BE49-F238E27FC236}">
                <a16:creationId xmlns:a16="http://schemas.microsoft.com/office/drawing/2014/main" id="{64DF5F02-9274-AB4A-8022-40D64B78D81E}"/>
              </a:ext>
            </a:extLst>
          </p:cNvPr>
          <p:cNvSpPr/>
          <p:nvPr/>
        </p:nvSpPr>
        <p:spPr>
          <a:xfrm rot="1800000" flipH="1">
            <a:off x="1246575" y="1947408"/>
            <a:ext cx="924358" cy="337465"/>
          </a:xfrm>
          <a:custGeom>
            <a:avLst/>
            <a:gdLst>
              <a:gd name="connsiteX0" fmla="*/ 784203 w 811363"/>
              <a:gd name="connsiteY0" fmla="*/ 71516 h 296213"/>
              <a:gd name="connsiteX1" fmla="*/ 788218 w 811363"/>
              <a:gd name="connsiteY1" fmla="*/ 231542 h 296213"/>
              <a:gd name="connsiteX2" fmla="*/ 811363 w 811363"/>
              <a:gd name="connsiteY2" fmla="*/ 213840 h 296213"/>
              <a:gd name="connsiteX3" fmla="*/ 790108 w 811363"/>
              <a:gd name="connsiteY3" fmla="*/ 0 h 296213"/>
              <a:gd name="connsiteX4" fmla="*/ 686427 w 811363"/>
              <a:gd name="connsiteY4" fmla="*/ 24075 h 296213"/>
              <a:gd name="connsiteX5" fmla="*/ 653127 w 811363"/>
              <a:gd name="connsiteY5" fmla="*/ 33988 h 296213"/>
              <a:gd name="connsiteX6" fmla="*/ 777118 w 811363"/>
              <a:gd name="connsiteY6" fmla="*/ 35640 h 296213"/>
              <a:gd name="connsiteX7" fmla="*/ 725632 w 811363"/>
              <a:gd name="connsiteY7" fmla="*/ 89218 h 296213"/>
              <a:gd name="connsiteX8" fmla="*/ 621479 w 811363"/>
              <a:gd name="connsiteY8" fmla="*/ 202511 h 296213"/>
              <a:gd name="connsiteX9" fmla="*/ 588179 w 811363"/>
              <a:gd name="connsiteY9" fmla="*/ 250897 h 296213"/>
              <a:gd name="connsiteX10" fmla="*/ 569049 w 811363"/>
              <a:gd name="connsiteY10" fmla="*/ 261754 h 296213"/>
              <a:gd name="connsiteX11" fmla="*/ 508588 w 811363"/>
              <a:gd name="connsiteY11" fmla="*/ 205816 h 296213"/>
              <a:gd name="connsiteX12" fmla="*/ 474579 w 811363"/>
              <a:gd name="connsiteY12" fmla="*/ 179853 h 296213"/>
              <a:gd name="connsiteX13" fmla="*/ 380345 w 811363"/>
              <a:gd name="connsiteY13" fmla="*/ 94883 h 296213"/>
              <a:gd name="connsiteX14" fmla="*/ 340196 w 811363"/>
              <a:gd name="connsiteY14" fmla="*/ 74821 h 296213"/>
              <a:gd name="connsiteX15" fmla="*/ 318704 w 811363"/>
              <a:gd name="connsiteY15" fmla="*/ 37292 h 296213"/>
              <a:gd name="connsiteX16" fmla="*/ 147478 w 811363"/>
              <a:gd name="connsiteY16" fmla="*/ 147517 h 296213"/>
              <a:gd name="connsiteX17" fmla="*/ 68359 w 811363"/>
              <a:gd name="connsiteY17" fmla="*/ 209828 h 296213"/>
              <a:gd name="connsiteX18" fmla="*/ 813 w 811363"/>
              <a:gd name="connsiteY18" fmla="*/ 283232 h 296213"/>
              <a:gd name="connsiteX19" fmla="*/ 52772 w 811363"/>
              <a:gd name="connsiteY19" fmla="*/ 248300 h 296213"/>
              <a:gd name="connsiteX20" fmla="*/ 142518 w 811363"/>
              <a:gd name="connsiteY20" fmla="*/ 174896 h 296213"/>
              <a:gd name="connsiteX21" fmla="*/ 297212 w 811363"/>
              <a:gd name="connsiteY21" fmla="*/ 73168 h 296213"/>
              <a:gd name="connsiteX22" fmla="*/ 405380 w 811363"/>
              <a:gd name="connsiteY22" fmla="*/ 151057 h 296213"/>
              <a:gd name="connsiteX23" fmla="*/ 469619 w 811363"/>
              <a:gd name="connsiteY23" fmla="*/ 211244 h 296213"/>
              <a:gd name="connsiteX24" fmla="*/ 540472 w 811363"/>
              <a:gd name="connsiteY24" fmla="*/ 265766 h 296213"/>
              <a:gd name="connsiteX25" fmla="*/ 574481 w 811363"/>
              <a:gd name="connsiteY25" fmla="*/ 296214 h 296213"/>
              <a:gd name="connsiteX26" fmla="*/ 647459 w 811363"/>
              <a:gd name="connsiteY26" fmla="*/ 212896 h 296213"/>
              <a:gd name="connsiteX27" fmla="*/ 701779 w 811363"/>
              <a:gd name="connsiteY27" fmla="*/ 158374 h 296213"/>
              <a:gd name="connsiteX28" fmla="*/ 721145 w 811363"/>
              <a:gd name="connsiteY28" fmla="*/ 123206 h 296213"/>
              <a:gd name="connsiteX29" fmla="*/ 784203 w 811363"/>
              <a:gd name="connsiteY29" fmla="*/ 71516 h 29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11363" h="296213">
                <a:moveTo>
                  <a:pt x="784203" y="71516"/>
                </a:moveTo>
                <a:lnTo>
                  <a:pt x="788218" y="231542"/>
                </a:lnTo>
                <a:cubicBezTo>
                  <a:pt x="802153" y="225642"/>
                  <a:pt x="799555" y="223282"/>
                  <a:pt x="811363" y="213840"/>
                </a:cubicBezTo>
                <a:cubicBezTo>
                  <a:pt x="800736" y="153182"/>
                  <a:pt x="822227" y="45081"/>
                  <a:pt x="790108" y="0"/>
                </a:cubicBezTo>
                <a:cubicBezTo>
                  <a:pt x="758224" y="1180"/>
                  <a:pt x="717602" y="19354"/>
                  <a:pt x="686427" y="24075"/>
                </a:cubicBezTo>
                <a:cubicBezTo>
                  <a:pt x="668950" y="26671"/>
                  <a:pt x="659976" y="21951"/>
                  <a:pt x="653127" y="33988"/>
                </a:cubicBezTo>
                <a:cubicBezTo>
                  <a:pt x="625730" y="81429"/>
                  <a:pt x="713351" y="33280"/>
                  <a:pt x="777118" y="35640"/>
                </a:cubicBezTo>
                <a:cubicBezTo>
                  <a:pt x="770741" y="59951"/>
                  <a:pt x="761531" y="49566"/>
                  <a:pt x="725632" y="89218"/>
                </a:cubicBezTo>
                <a:cubicBezTo>
                  <a:pt x="668242" y="152945"/>
                  <a:pt x="693985" y="135479"/>
                  <a:pt x="621479" y="202511"/>
                </a:cubicBezTo>
                <a:cubicBezTo>
                  <a:pt x="595264" y="226822"/>
                  <a:pt x="619590" y="227294"/>
                  <a:pt x="588179" y="250897"/>
                </a:cubicBezTo>
                <a:cubicBezTo>
                  <a:pt x="575662" y="260338"/>
                  <a:pt x="583219" y="255853"/>
                  <a:pt x="569049" y="261754"/>
                </a:cubicBezTo>
                <a:cubicBezTo>
                  <a:pt x="533623" y="239095"/>
                  <a:pt x="536220" y="223282"/>
                  <a:pt x="508588" y="205816"/>
                </a:cubicBezTo>
                <a:cubicBezTo>
                  <a:pt x="484971" y="190946"/>
                  <a:pt x="492056" y="196610"/>
                  <a:pt x="474579" y="179853"/>
                </a:cubicBezTo>
                <a:lnTo>
                  <a:pt x="380345" y="94883"/>
                </a:lnTo>
                <a:cubicBezTo>
                  <a:pt x="367828" y="88982"/>
                  <a:pt x="364286" y="94411"/>
                  <a:pt x="340196" y="74821"/>
                </a:cubicBezTo>
                <a:cubicBezTo>
                  <a:pt x="323427" y="61131"/>
                  <a:pt x="325553" y="58771"/>
                  <a:pt x="318704" y="37292"/>
                </a:cubicBezTo>
                <a:cubicBezTo>
                  <a:pt x="279499" y="43665"/>
                  <a:pt x="182904" y="121318"/>
                  <a:pt x="147478" y="147517"/>
                </a:cubicBezTo>
                <a:lnTo>
                  <a:pt x="68359" y="209828"/>
                </a:lnTo>
                <a:cubicBezTo>
                  <a:pt x="28918" y="244524"/>
                  <a:pt x="-5800" y="246648"/>
                  <a:pt x="813" y="283232"/>
                </a:cubicBezTo>
                <a:lnTo>
                  <a:pt x="52772" y="248300"/>
                </a:lnTo>
                <a:cubicBezTo>
                  <a:pt x="106147" y="208412"/>
                  <a:pt x="101660" y="201567"/>
                  <a:pt x="142518" y="174896"/>
                </a:cubicBezTo>
                <a:cubicBezTo>
                  <a:pt x="168261" y="158138"/>
                  <a:pt x="277137" y="74821"/>
                  <a:pt x="297212" y="73168"/>
                </a:cubicBezTo>
                <a:cubicBezTo>
                  <a:pt x="315634" y="71516"/>
                  <a:pt x="387431" y="134063"/>
                  <a:pt x="405380" y="151057"/>
                </a:cubicBezTo>
                <a:cubicBezTo>
                  <a:pt x="424982" y="169703"/>
                  <a:pt x="439389" y="197791"/>
                  <a:pt x="469619" y="211244"/>
                </a:cubicBezTo>
                <a:cubicBezTo>
                  <a:pt x="506935" y="227766"/>
                  <a:pt x="505754" y="231779"/>
                  <a:pt x="540472" y="265766"/>
                </a:cubicBezTo>
                <a:cubicBezTo>
                  <a:pt x="556059" y="281108"/>
                  <a:pt x="554170" y="289605"/>
                  <a:pt x="574481" y="296214"/>
                </a:cubicBezTo>
                <a:lnTo>
                  <a:pt x="647459" y="212896"/>
                </a:lnTo>
                <a:cubicBezTo>
                  <a:pt x="663046" y="194014"/>
                  <a:pt x="695638" y="170884"/>
                  <a:pt x="701779" y="158374"/>
                </a:cubicBezTo>
                <a:cubicBezTo>
                  <a:pt x="714768" y="130995"/>
                  <a:pt x="698708" y="149169"/>
                  <a:pt x="721145" y="123206"/>
                </a:cubicBezTo>
                <a:cubicBezTo>
                  <a:pt x="741220" y="100075"/>
                  <a:pt x="752084" y="81429"/>
                  <a:pt x="784203" y="71516"/>
                </a:cubicBezTo>
                <a:close/>
              </a:path>
            </a:pathLst>
          </a:custGeom>
          <a:solidFill>
            <a:srgbClr val="262626"/>
          </a:solidFill>
          <a:ln w="236" cap="flat">
            <a:noFill/>
            <a:prstDash val="solid"/>
            <a:miter/>
          </a:ln>
        </p:spPr>
        <p:txBody>
          <a:bodyPr rtlCol="0" anchor="ctr"/>
          <a:lstStyle/>
          <a:p>
            <a:endParaRPr lang="es-ES" dirty="0">
              <a:latin typeface="Quicksand" pitchFamily="2" charset="77"/>
            </a:endParaRPr>
          </a:p>
        </p:txBody>
      </p:sp>
      <p:sp>
        <p:nvSpPr>
          <p:cNvPr id="10" name="Forma libre 9">
            <a:extLst>
              <a:ext uri="{FF2B5EF4-FFF2-40B4-BE49-F238E27FC236}">
                <a16:creationId xmlns:a16="http://schemas.microsoft.com/office/drawing/2014/main" id="{009CB1BE-BB76-7E48-88B7-FD06DA909DC1}"/>
              </a:ext>
            </a:extLst>
          </p:cNvPr>
          <p:cNvSpPr/>
          <p:nvPr/>
        </p:nvSpPr>
        <p:spPr>
          <a:xfrm rot="19800000">
            <a:off x="10345897" y="5389976"/>
            <a:ext cx="780113" cy="284804"/>
          </a:xfrm>
          <a:custGeom>
            <a:avLst/>
            <a:gdLst>
              <a:gd name="connsiteX0" fmla="*/ 784203 w 811363"/>
              <a:gd name="connsiteY0" fmla="*/ 71516 h 296213"/>
              <a:gd name="connsiteX1" fmla="*/ 788218 w 811363"/>
              <a:gd name="connsiteY1" fmla="*/ 231542 h 296213"/>
              <a:gd name="connsiteX2" fmla="*/ 811363 w 811363"/>
              <a:gd name="connsiteY2" fmla="*/ 213840 h 296213"/>
              <a:gd name="connsiteX3" fmla="*/ 790108 w 811363"/>
              <a:gd name="connsiteY3" fmla="*/ 0 h 296213"/>
              <a:gd name="connsiteX4" fmla="*/ 686427 w 811363"/>
              <a:gd name="connsiteY4" fmla="*/ 24075 h 296213"/>
              <a:gd name="connsiteX5" fmla="*/ 653127 w 811363"/>
              <a:gd name="connsiteY5" fmla="*/ 33988 h 296213"/>
              <a:gd name="connsiteX6" fmla="*/ 777118 w 811363"/>
              <a:gd name="connsiteY6" fmla="*/ 35640 h 296213"/>
              <a:gd name="connsiteX7" fmla="*/ 725632 w 811363"/>
              <a:gd name="connsiteY7" fmla="*/ 89218 h 296213"/>
              <a:gd name="connsiteX8" fmla="*/ 621479 w 811363"/>
              <a:gd name="connsiteY8" fmla="*/ 202511 h 296213"/>
              <a:gd name="connsiteX9" fmla="*/ 588179 w 811363"/>
              <a:gd name="connsiteY9" fmla="*/ 250897 h 296213"/>
              <a:gd name="connsiteX10" fmla="*/ 569049 w 811363"/>
              <a:gd name="connsiteY10" fmla="*/ 261754 h 296213"/>
              <a:gd name="connsiteX11" fmla="*/ 508588 w 811363"/>
              <a:gd name="connsiteY11" fmla="*/ 205816 h 296213"/>
              <a:gd name="connsiteX12" fmla="*/ 474579 w 811363"/>
              <a:gd name="connsiteY12" fmla="*/ 179853 h 296213"/>
              <a:gd name="connsiteX13" fmla="*/ 380345 w 811363"/>
              <a:gd name="connsiteY13" fmla="*/ 94883 h 296213"/>
              <a:gd name="connsiteX14" fmla="*/ 340196 w 811363"/>
              <a:gd name="connsiteY14" fmla="*/ 74821 h 296213"/>
              <a:gd name="connsiteX15" fmla="*/ 318704 w 811363"/>
              <a:gd name="connsiteY15" fmla="*/ 37292 h 296213"/>
              <a:gd name="connsiteX16" fmla="*/ 147478 w 811363"/>
              <a:gd name="connsiteY16" fmla="*/ 147517 h 296213"/>
              <a:gd name="connsiteX17" fmla="*/ 68359 w 811363"/>
              <a:gd name="connsiteY17" fmla="*/ 209828 h 296213"/>
              <a:gd name="connsiteX18" fmla="*/ 813 w 811363"/>
              <a:gd name="connsiteY18" fmla="*/ 283232 h 296213"/>
              <a:gd name="connsiteX19" fmla="*/ 52772 w 811363"/>
              <a:gd name="connsiteY19" fmla="*/ 248300 h 296213"/>
              <a:gd name="connsiteX20" fmla="*/ 142518 w 811363"/>
              <a:gd name="connsiteY20" fmla="*/ 174896 h 296213"/>
              <a:gd name="connsiteX21" fmla="*/ 297212 w 811363"/>
              <a:gd name="connsiteY21" fmla="*/ 73168 h 296213"/>
              <a:gd name="connsiteX22" fmla="*/ 405380 w 811363"/>
              <a:gd name="connsiteY22" fmla="*/ 151057 h 296213"/>
              <a:gd name="connsiteX23" fmla="*/ 469619 w 811363"/>
              <a:gd name="connsiteY23" fmla="*/ 211244 h 296213"/>
              <a:gd name="connsiteX24" fmla="*/ 540472 w 811363"/>
              <a:gd name="connsiteY24" fmla="*/ 265766 h 296213"/>
              <a:gd name="connsiteX25" fmla="*/ 574481 w 811363"/>
              <a:gd name="connsiteY25" fmla="*/ 296214 h 296213"/>
              <a:gd name="connsiteX26" fmla="*/ 647459 w 811363"/>
              <a:gd name="connsiteY26" fmla="*/ 212896 h 296213"/>
              <a:gd name="connsiteX27" fmla="*/ 701779 w 811363"/>
              <a:gd name="connsiteY27" fmla="*/ 158374 h 296213"/>
              <a:gd name="connsiteX28" fmla="*/ 721145 w 811363"/>
              <a:gd name="connsiteY28" fmla="*/ 123206 h 296213"/>
              <a:gd name="connsiteX29" fmla="*/ 784203 w 811363"/>
              <a:gd name="connsiteY29" fmla="*/ 71516 h 29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11363" h="296213">
                <a:moveTo>
                  <a:pt x="784203" y="71516"/>
                </a:moveTo>
                <a:lnTo>
                  <a:pt x="788218" y="231542"/>
                </a:lnTo>
                <a:cubicBezTo>
                  <a:pt x="802153" y="225642"/>
                  <a:pt x="799555" y="223282"/>
                  <a:pt x="811363" y="213840"/>
                </a:cubicBezTo>
                <a:cubicBezTo>
                  <a:pt x="800736" y="153182"/>
                  <a:pt x="822227" y="45081"/>
                  <a:pt x="790108" y="0"/>
                </a:cubicBezTo>
                <a:cubicBezTo>
                  <a:pt x="758224" y="1180"/>
                  <a:pt x="717602" y="19354"/>
                  <a:pt x="686427" y="24075"/>
                </a:cubicBezTo>
                <a:cubicBezTo>
                  <a:pt x="668950" y="26671"/>
                  <a:pt x="659976" y="21951"/>
                  <a:pt x="653127" y="33988"/>
                </a:cubicBezTo>
                <a:cubicBezTo>
                  <a:pt x="625730" y="81429"/>
                  <a:pt x="713351" y="33280"/>
                  <a:pt x="777118" y="35640"/>
                </a:cubicBezTo>
                <a:cubicBezTo>
                  <a:pt x="770741" y="59951"/>
                  <a:pt x="761531" y="49566"/>
                  <a:pt x="725632" y="89218"/>
                </a:cubicBezTo>
                <a:cubicBezTo>
                  <a:pt x="668242" y="152945"/>
                  <a:pt x="693985" y="135479"/>
                  <a:pt x="621479" y="202511"/>
                </a:cubicBezTo>
                <a:cubicBezTo>
                  <a:pt x="595264" y="226822"/>
                  <a:pt x="619590" y="227294"/>
                  <a:pt x="588179" y="250897"/>
                </a:cubicBezTo>
                <a:cubicBezTo>
                  <a:pt x="575662" y="260338"/>
                  <a:pt x="583219" y="255853"/>
                  <a:pt x="569049" y="261754"/>
                </a:cubicBezTo>
                <a:cubicBezTo>
                  <a:pt x="533623" y="239095"/>
                  <a:pt x="536220" y="223282"/>
                  <a:pt x="508588" y="205816"/>
                </a:cubicBezTo>
                <a:cubicBezTo>
                  <a:pt x="484971" y="190946"/>
                  <a:pt x="492056" y="196610"/>
                  <a:pt x="474579" y="179853"/>
                </a:cubicBezTo>
                <a:lnTo>
                  <a:pt x="380345" y="94883"/>
                </a:lnTo>
                <a:cubicBezTo>
                  <a:pt x="367828" y="88982"/>
                  <a:pt x="364286" y="94411"/>
                  <a:pt x="340196" y="74821"/>
                </a:cubicBezTo>
                <a:cubicBezTo>
                  <a:pt x="323427" y="61131"/>
                  <a:pt x="325553" y="58771"/>
                  <a:pt x="318704" y="37292"/>
                </a:cubicBezTo>
                <a:cubicBezTo>
                  <a:pt x="279499" y="43665"/>
                  <a:pt x="182904" y="121318"/>
                  <a:pt x="147478" y="147517"/>
                </a:cubicBezTo>
                <a:lnTo>
                  <a:pt x="68359" y="209828"/>
                </a:lnTo>
                <a:cubicBezTo>
                  <a:pt x="28918" y="244524"/>
                  <a:pt x="-5800" y="246648"/>
                  <a:pt x="813" y="283232"/>
                </a:cubicBezTo>
                <a:lnTo>
                  <a:pt x="52772" y="248300"/>
                </a:lnTo>
                <a:cubicBezTo>
                  <a:pt x="106147" y="208412"/>
                  <a:pt x="101660" y="201567"/>
                  <a:pt x="142518" y="174896"/>
                </a:cubicBezTo>
                <a:cubicBezTo>
                  <a:pt x="168261" y="158138"/>
                  <a:pt x="277137" y="74821"/>
                  <a:pt x="297212" y="73168"/>
                </a:cubicBezTo>
                <a:cubicBezTo>
                  <a:pt x="315634" y="71516"/>
                  <a:pt x="387431" y="134063"/>
                  <a:pt x="405380" y="151057"/>
                </a:cubicBezTo>
                <a:cubicBezTo>
                  <a:pt x="424982" y="169703"/>
                  <a:pt x="439389" y="197791"/>
                  <a:pt x="469619" y="211244"/>
                </a:cubicBezTo>
                <a:cubicBezTo>
                  <a:pt x="506935" y="227766"/>
                  <a:pt x="505754" y="231779"/>
                  <a:pt x="540472" y="265766"/>
                </a:cubicBezTo>
                <a:cubicBezTo>
                  <a:pt x="556059" y="281108"/>
                  <a:pt x="554170" y="289605"/>
                  <a:pt x="574481" y="296214"/>
                </a:cubicBezTo>
                <a:lnTo>
                  <a:pt x="647459" y="212896"/>
                </a:lnTo>
                <a:cubicBezTo>
                  <a:pt x="663046" y="194014"/>
                  <a:pt x="695638" y="170884"/>
                  <a:pt x="701779" y="158374"/>
                </a:cubicBezTo>
                <a:cubicBezTo>
                  <a:pt x="714768" y="130995"/>
                  <a:pt x="698708" y="149169"/>
                  <a:pt x="721145" y="123206"/>
                </a:cubicBezTo>
                <a:cubicBezTo>
                  <a:pt x="741220" y="100075"/>
                  <a:pt x="752084" y="81429"/>
                  <a:pt x="784203" y="71516"/>
                </a:cubicBezTo>
                <a:close/>
              </a:path>
            </a:pathLst>
          </a:custGeom>
          <a:solidFill>
            <a:srgbClr val="262626"/>
          </a:solidFill>
          <a:ln w="236" cap="flat">
            <a:noFill/>
            <a:prstDash val="solid"/>
            <a:miter/>
          </a:ln>
        </p:spPr>
        <p:txBody>
          <a:bodyPr rtlCol="0" anchor="ctr"/>
          <a:lstStyle/>
          <a:p>
            <a:endParaRPr lang="es-ES" dirty="0">
              <a:latin typeface="Quicksand" pitchFamily="2" charset="77"/>
            </a:endParaRPr>
          </a:p>
        </p:txBody>
      </p:sp>
      <p:sp>
        <p:nvSpPr>
          <p:cNvPr id="11" name="Forma libre 10">
            <a:extLst>
              <a:ext uri="{FF2B5EF4-FFF2-40B4-BE49-F238E27FC236}">
                <a16:creationId xmlns:a16="http://schemas.microsoft.com/office/drawing/2014/main" id="{9D149760-AE21-524A-8453-54F2B1E4D50C}"/>
              </a:ext>
            </a:extLst>
          </p:cNvPr>
          <p:cNvSpPr/>
          <p:nvPr/>
        </p:nvSpPr>
        <p:spPr>
          <a:xfrm rot="727944">
            <a:off x="10051894" y="2015455"/>
            <a:ext cx="551577" cy="201370"/>
          </a:xfrm>
          <a:custGeom>
            <a:avLst/>
            <a:gdLst>
              <a:gd name="connsiteX0" fmla="*/ 784203 w 811363"/>
              <a:gd name="connsiteY0" fmla="*/ 71516 h 296213"/>
              <a:gd name="connsiteX1" fmla="*/ 788218 w 811363"/>
              <a:gd name="connsiteY1" fmla="*/ 231542 h 296213"/>
              <a:gd name="connsiteX2" fmla="*/ 811363 w 811363"/>
              <a:gd name="connsiteY2" fmla="*/ 213840 h 296213"/>
              <a:gd name="connsiteX3" fmla="*/ 790108 w 811363"/>
              <a:gd name="connsiteY3" fmla="*/ 0 h 296213"/>
              <a:gd name="connsiteX4" fmla="*/ 686427 w 811363"/>
              <a:gd name="connsiteY4" fmla="*/ 24075 h 296213"/>
              <a:gd name="connsiteX5" fmla="*/ 653127 w 811363"/>
              <a:gd name="connsiteY5" fmla="*/ 33988 h 296213"/>
              <a:gd name="connsiteX6" fmla="*/ 777118 w 811363"/>
              <a:gd name="connsiteY6" fmla="*/ 35640 h 296213"/>
              <a:gd name="connsiteX7" fmla="*/ 725632 w 811363"/>
              <a:gd name="connsiteY7" fmla="*/ 89218 h 296213"/>
              <a:gd name="connsiteX8" fmla="*/ 621479 w 811363"/>
              <a:gd name="connsiteY8" fmla="*/ 202511 h 296213"/>
              <a:gd name="connsiteX9" fmla="*/ 588179 w 811363"/>
              <a:gd name="connsiteY9" fmla="*/ 250897 h 296213"/>
              <a:gd name="connsiteX10" fmla="*/ 569049 w 811363"/>
              <a:gd name="connsiteY10" fmla="*/ 261754 h 296213"/>
              <a:gd name="connsiteX11" fmla="*/ 508588 w 811363"/>
              <a:gd name="connsiteY11" fmla="*/ 205816 h 296213"/>
              <a:gd name="connsiteX12" fmla="*/ 474579 w 811363"/>
              <a:gd name="connsiteY12" fmla="*/ 179853 h 296213"/>
              <a:gd name="connsiteX13" fmla="*/ 380345 w 811363"/>
              <a:gd name="connsiteY13" fmla="*/ 94883 h 296213"/>
              <a:gd name="connsiteX14" fmla="*/ 340196 w 811363"/>
              <a:gd name="connsiteY14" fmla="*/ 74821 h 296213"/>
              <a:gd name="connsiteX15" fmla="*/ 318704 w 811363"/>
              <a:gd name="connsiteY15" fmla="*/ 37292 h 296213"/>
              <a:gd name="connsiteX16" fmla="*/ 147478 w 811363"/>
              <a:gd name="connsiteY16" fmla="*/ 147517 h 296213"/>
              <a:gd name="connsiteX17" fmla="*/ 68359 w 811363"/>
              <a:gd name="connsiteY17" fmla="*/ 209828 h 296213"/>
              <a:gd name="connsiteX18" fmla="*/ 813 w 811363"/>
              <a:gd name="connsiteY18" fmla="*/ 283232 h 296213"/>
              <a:gd name="connsiteX19" fmla="*/ 52772 w 811363"/>
              <a:gd name="connsiteY19" fmla="*/ 248300 h 296213"/>
              <a:gd name="connsiteX20" fmla="*/ 142518 w 811363"/>
              <a:gd name="connsiteY20" fmla="*/ 174896 h 296213"/>
              <a:gd name="connsiteX21" fmla="*/ 297212 w 811363"/>
              <a:gd name="connsiteY21" fmla="*/ 73168 h 296213"/>
              <a:gd name="connsiteX22" fmla="*/ 405380 w 811363"/>
              <a:gd name="connsiteY22" fmla="*/ 151057 h 296213"/>
              <a:gd name="connsiteX23" fmla="*/ 469619 w 811363"/>
              <a:gd name="connsiteY23" fmla="*/ 211244 h 296213"/>
              <a:gd name="connsiteX24" fmla="*/ 540472 w 811363"/>
              <a:gd name="connsiteY24" fmla="*/ 265766 h 296213"/>
              <a:gd name="connsiteX25" fmla="*/ 574481 w 811363"/>
              <a:gd name="connsiteY25" fmla="*/ 296214 h 296213"/>
              <a:gd name="connsiteX26" fmla="*/ 647459 w 811363"/>
              <a:gd name="connsiteY26" fmla="*/ 212896 h 296213"/>
              <a:gd name="connsiteX27" fmla="*/ 701779 w 811363"/>
              <a:gd name="connsiteY27" fmla="*/ 158374 h 296213"/>
              <a:gd name="connsiteX28" fmla="*/ 721145 w 811363"/>
              <a:gd name="connsiteY28" fmla="*/ 123206 h 296213"/>
              <a:gd name="connsiteX29" fmla="*/ 784203 w 811363"/>
              <a:gd name="connsiteY29" fmla="*/ 71516 h 29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11363" h="296213">
                <a:moveTo>
                  <a:pt x="784203" y="71516"/>
                </a:moveTo>
                <a:lnTo>
                  <a:pt x="788218" y="231542"/>
                </a:lnTo>
                <a:cubicBezTo>
                  <a:pt x="802153" y="225642"/>
                  <a:pt x="799555" y="223282"/>
                  <a:pt x="811363" y="213840"/>
                </a:cubicBezTo>
                <a:cubicBezTo>
                  <a:pt x="800736" y="153182"/>
                  <a:pt x="822227" y="45081"/>
                  <a:pt x="790108" y="0"/>
                </a:cubicBezTo>
                <a:cubicBezTo>
                  <a:pt x="758224" y="1180"/>
                  <a:pt x="717602" y="19354"/>
                  <a:pt x="686427" y="24075"/>
                </a:cubicBezTo>
                <a:cubicBezTo>
                  <a:pt x="668950" y="26671"/>
                  <a:pt x="659976" y="21951"/>
                  <a:pt x="653127" y="33988"/>
                </a:cubicBezTo>
                <a:cubicBezTo>
                  <a:pt x="625730" y="81429"/>
                  <a:pt x="713351" y="33280"/>
                  <a:pt x="777118" y="35640"/>
                </a:cubicBezTo>
                <a:cubicBezTo>
                  <a:pt x="770741" y="59951"/>
                  <a:pt x="761531" y="49566"/>
                  <a:pt x="725632" y="89218"/>
                </a:cubicBezTo>
                <a:cubicBezTo>
                  <a:pt x="668242" y="152945"/>
                  <a:pt x="693985" y="135479"/>
                  <a:pt x="621479" y="202511"/>
                </a:cubicBezTo>
                <a:cubicBezTo>
                  <a:pt x="595264" y="226822"/>
                  <a:pt x="619590" y="227294"/>
                  <a:pt x="588179" y="250897"/>
                </a:cubicBezTo>
                <a:cubicBezTo>
                  <a:pt x="575662" y="260338"/>
                  <a:pt x="583219" y="255853"/>
                  <a:pt x="569049" y="261754"/>
                </a:cubicBezTo>
                <a:cubicBezTo>
                  <a:pt x="533623" y="239095"/>
                  <a:pt x="536220" y="223282"/>
                  <a:pt x="508588" y="205816"/>
                </a:cubicBezTo>
                <a:cubicBezTo>
                  <a:pt x="484971" y="190946"/>
                  <a:pt x="492056" y="196610"/>
                  <a:pt x="474579" y="179853"/>
                </a:cubicBezTo>
                <a:lnTo>
                  <a:pt x="380345" y="94883"/>
                </a:lnTo>
                <a:cubicBezTo>
                  <a:pt x="367828" y="88982"/>
                  <a:pt x="364286" y="94411"/>
                  <a:pt x="340196" y="74821"/>
                </a:cubicBezTo>
                <a:cubicBezTo>
                  <a:pt x="323427" y="61131"/>
                  <a:pt x="325553" y="58771"/>
                  <a:pt x="318704" y="37292"/>
                </a:cubicBezTo>
                <a:cubicBezTo>
                  <a:pt x="279499" y="43665"/>
                  <a:pt x="182904" y="121318"/>
                  <a:pt x="147478" y="147517"/>
                </a:cubicBezTo>
                <a:lnTo>
                  <a:pt x="68359" y="209828"/>
                </a:lnTo>
                <a:cubicBezTo>
                  <a:pt x="28918" y="244524"/>
                  <a:pt x="-5800" y="246648"/>
                  <a:pt x="813" y="283232"/>
                </a:cubicBezTo>
                <a:lnTo>
                  <a:pt x="52772" y="248300"/>
                </a:lnTo>
                <a:cubicBezTo>
                  <a:pt x="106147" y="208412"/>
                  <a:pt x="101660" y="201567"/>
                  <a:pt x="142518" y="174896"/>
                </a:cubicBezTo>
                <a:cubicBezTo>
                  <a:pt x="168261" y="158138"/>
                  <a:pt x="277137" y="74821"/>
                  <a:pt x="297212" y="73168"/>
                </a:cubicBezTo>
                <a:cubicBezTo>
                  <a:pt x="315634" y="71516"/>
                  <a:pt x="387431" y="134063"/>
                  <a:pt x="405380" y="151057"/>
                </a:cubicBezTo>
                <a:cubicBezTo>
                  <a:pt x="424982" y="169703"/>
                  <a:pt x="439389" y="197791"/>
                  <a:pt x="469619" y="211244"/>
                </a:cubicBezTo>
                <a:cubicBezTo>
                  <a:pt x="506935" y="227766"/>
                  <a:pt x="505754" y="231779"/>
                  <a:pt x="540472" y="265766"/>
                </a:cubicBezTo>
                <a:cubicBezTo>
                  <a:pt x="556059" y="281108"/>
                  <a:pt x="554170" y="289605"/>
                  <a:pt x="574481" y="296214"/>
                </a:cubicBezTo>
                <a:lnTo>
                  <a:pt x="647459" y="212896"/>
                </a:lnTo>
                <a:cubicBezTo>
                  <a:pt x="663046" y="194014"/>
                  <a:pt x="695638" y="170884"/>
                  <a:pt x="701779" y="158374"/>
                </a:cubicBezTo>
                <a:cubicBezTo>
                  <a:pt x="714768" y="130995"/>
                  <a:pt x="698708" y="149169"/>
                  <a:pt x="721145" y="123206"/>
                </a:cubicBezTo>
                <a:cubicBezTo>
                  <a:pt x="741220" y="100075"/>
                  <a:pt x="752084" y="81429"/>
                  <a:pt x="784203" y="71516"/>
                </a:cubicBezTo>
                <a:close/>
              </a:path>
            </a:pathLst>
          </a:custGeom>
          <a:solidFill>
            <a:srgbClr val="262626"/>
          </a:solidFill>
          <a:ln w="236" cap="flat">
            <a:noFill/>
            <a:prstDash val="solid"/>
            <a:miter/>
          </a:ln>
        </p:spPr>
        <p:txBody>
          <a:bodyPr rtlCol="0" anchor="ctr"/>
          <a:lstStyle/>
          <a:p>
            <a:endParaRPr lang="es-ES" dirty="0">
              <a:latin typeface="Quicksand" pitchFamily="2" charset="77"/>
            </a:endParaRPr>
          </a:p>
        </p:txBody>
      </p:sp>
      <p:sp>
        <p:nvSpPr>
          <p:cNvPr id="12" name="Forma libre 11">
            <a:extLst>
              <a:ext uri="{FF2B5EF4-FFF2-40B4-BE49-F238E27FC236}">
                <a16:creationId xmlns:a16="http://schemas.microsoft.com/office/drawing/2014/main" id="{E7E7EBFF-6C78-1843-A4D4-0236EF44FF42}"/>
              </a:ext>
            </a:extLst>
          </p:cNvPr>
          <p:cNvSpPr/>
          <p:nvPr/>
        </p:nvSpPr>
        <p:spPr>
          <a:xfrm rot="1800000" flipH="1">
            <a:off x="1245974" y="5510565"/>
            <a:ext cx="616436" cy="225049"/>
          </a:xfrm>
          <a:custGeom>
            <a:avLst/>
            <a:gdLst>
              <a:gd name="connsiteX0" fmla="*/ 784203 w 811363"/>
              <a:gd name="connsiteY0" fmla="*/ 71516 h 296213"/>
              <a:gd name="connsiteX1" fmla="*/ 788218 w 811363"/>
              <a:gd name="connsiteY1" fmla="*/ 231542 h 296213"/>
              <a:gd name="connsiteX2" fmla="*/ 811363 w 811363"/>
              <a:gd name="connsiteY2" fmla="*/ 213840 h 296213"/>
              <a:gd name="connsiteX3" fmla="*/ 790108 w 811363"/>
              <a:gd name="connsiteY3" fmla="*/ 0 h 296213"/>
              <a:gd name="connsiteX4" fmla="*/ 686427 w 811363"/>
              <a:gd name="connsiteY4" fmla="*/ 24075 h 296213"/>
              <a:gd name="connsiteX5" fmla="*/ 653127 w 811363"/>
              <a:gd name="connsiteY5" fmla="*/ 33988 h 296213"/>
              <a:gd name="connsiteX6" fmla="*/ 777118 w 811363"/>
              <a:gd name="connsiteY6" fmla="*/ 35640 h 296213"/>
              <a:gd name="connsiteX7" fmla="*/ 725632 w 811363"/>
              <a:gd name="connsiteY7" fmla="*/ 89218 h 296213"/>
              <a:gd name="connsiteX8" fmla="*/ 621479 w 811363"/>
              <a:gd name="connsiteY8" fmla="*/ 202511 h 296213"/>
              <a:gd name="connsiteX9" fmla="*/ 588179 w 811363"/>
              <a:gd name="connsiteY9" fmla="*/ 250897 h 296213"/>
              <a:gd name="connsiteX10" fmla="*/ 569049 w 811363"/>
              <a:gd name="connsiteY10" fmla="*/ 261754 h 296213"/>
              <a:gd name="connsiteX11" fmla="*/ 508588 w 811363"/>
              <a:gd name="connsiteY11" fmla="*/ 205816 h 296213"/>
              <a:gd name="connsiteX12" fmla="*/ 474579 w 811363"/>
              <a:gd name="connsiteY12" fmla="*/ 179853 h 296213"/>
              <a:gd name="connsiteX13" fmla="*/ 380345 w 811363"/>
              <a:gd name="connsiteY13" fmla="*/ 94883 h 296213"/>
              <a:gd name="connsiteX14" fmla="*/ 340196 w 811363"/>
              <a:gd name="connsiteY14" fmla="*/ 74821 h 296213"/>
              <a:gd name="connsiteX15" fmla="*/ 318704 w 811363"/>
              <a:gd name="connsiteY15" fmla="*/ 37292 h 296213"/>
              <a:gd name="connsiteX16" fmla="*/ 147478 w 811363"/>
              <a:gd name="connsiteY16" fmla="*/ 147517 h 296213"/>
              <a:gd name="connsiteX17" fmla="*/ 68359 w 811363"/>
              <a:gd name="connsiteY17" fmla="*/ 209828 h 296213"/>
              <a:gd name="connsiteX18" fmla="*/ 813 w 811363"/>
              <a:gd name="connsiteY18" fmla="*/ 283232 h 296213"/>
              <a:gd name="connsiteX19" fmla="*/ 52772 w 811363"/>
              <a:gd name="connsiteY19" fmla="*/ 248300 h 296213"/>
              <a:gd name="connsiteX20" fmla="*/ 142518 w 811363"/>
              <a:gd name="connsiteY20" fmla="*/ 174896 h 296213"/>
              <a:gd name="connsiteX21" fmla="*/ 297212 w 811363"/>
              <a:gd name="connsiteY21" fmla="*/ 73168 h 296213"/>
              <a:gd name="connsiteX22" fmla="*/ 405380 w 811363"/>
              <a:gd name="connsiteY22" fmla="*/ 151057 h 296213"/>
              <a:gd name="connsiteX23" fmla="*/ 469619 w 811363"/>
              <a:gd name="connsiteY23" fmla="*/ 211244 h 296213"/>
              <a:gd name="connsiteX24" fmla="*/ 540472 w 811363"/>
              <a:gd name="connsiteY24" fmla="*/ 265766 h 296213"/>
              <a:gd name="connsiteX25" fmla="*/ 574481 w 811363"/>
              <a:gd name="connsiteY25" fmla="*/ 296214 h 296213"/>
              <a:gd name="connsiteX26" fmla="*/ 647459 w 811363"/>
              <a:gd name="connsiteY26" fmla="*/ 212896 h 296213"/>
              <a:gd name="connsiteX27" fmla="*/ 701779 w 811363"/>
              <a:gd name="connsiteY27" fmla="*/ 158374 h 296213"/>
              <a:gd name="connsiteX28" fmla="*/ 721145 w 811363"/>
              <a:gd name="connsiteY28" fmla="*/ 123206 h 296213"/>
              <a:gd name="connsiteX29" fmla="*/ 784203 w 811363"/>
              <a:gd name="connsiteY29" fmla="*/ 71516 h 29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11363" h="296213">
                <a:moveTo>
                  <a:pt x="784203" y="71516"/>
                </a:moveTo>
                <a:lnTo>
                  <a:pt x="788218" y="231542"/>
                </a:lnTo>
                <a:cubicBezTo>
                  <a:pt x="802153" y="225642"/>
                  <a:pt x="799555" y="223282"/>
                  <a:pt x="811363" y="213840"/>
                </a:cubicBezTo>
                <a:cubicBezTo>
                  <a:pt x="800736" y="153182"/>
                  <a:pt x="822227" y="45081"/>
                  <a:pt x="790108" y="0"/>
                </a:cubicBezTo>
                <a:cubicBezTo>
                  <a:pt x="758224" y="1180"/>
                  <a:pt x="717602" y="19354"/>
                  <a:pt x="686427" y="24075"/>
                </a:cubicBezTo>
                <a:cubicBezTo>
                  <a:pt x="668950" y="26671"/>
                  <a:pt x="659976" y="21951"/>
                  <a:pt x="653127" y="33988"/>
                </a:cubicBezTo>
                <a:cubicBezTo>
                  <a:pt x="625730" y="81429"/>
                  <a:pt x="713351" y="33280"/>
                  <a:pt x="777118" y="35640"/>
                </a:cubicBezTo>
                <a:cubicBezTo>
                  <a:pt x="770741" y="59951"/>
                  <a:pt x="761531" y="49566"/>
                  <a:pt x="725632" y="89218"/>
                </a:cubicBezTo>
                <a:cubicBezTo>
                  <a:pt x="668242" y="152945"/>
                  <a:pt x="693985" y="135479"/>
                  <a:pt x="621479" y="202511"/>
                </a:cubicBezTo>
                <a:cubicBezTo>
                  <a:pt x="595264" y="226822"/>
                  <a:pt x="619590" y="227294"/>
                  <a:pt x="588179" y="250897"/>
                </a:cubicBezTo>
                <a:cubicBezTo>
                  <a:pt x="575662" y="260338"/>
                  <a:pt x="583219" y="255853"/>
                  <a:pt x="569049" y="261754"/>
                </a:cubicBezTo>
                <a:cubicBezTo>
                  <a:pt x="533623" y="239095"/>
                  <a:pt x="536220" y="223282"/>
                  <a:pt x="508588" y="205816"/>
                </a:cubicBezTo>
                <a:cubicBezTo>
                  <a:pt x="484971" y="190946"/>
                  <a:pt x="492056" y="196610"/>
                  <a:pt x="474579" y="179853"/>
                </a:cubicBezTo>
                <a:lnTo>
                  <a:pt x="380345" y="94883"/>
                </a:lnTo>
                <a:cubicBezTo>
                  <a:pt x="367828" y="88982"/>
                  <a:pt x="364286" y="94411"/>
                  <a:pt x="340196" y="74821"/>
                </a:cubicBezTo>
                <a:cubicBezTo>
                  <a:pt x="323427" y="61131"/>
                  <a:pt x="325553" y="58771"/>
                  <a:pt x="318704" y="37292"/>
                </a:cubicBezTo>
                <a:cubicBezTo>
                  <a:pt x="279499" y="43665"/>
                  <a:pt x="182904" y="121318"/>
                  <a:pt x="147478" y="147517"/>
                </a:cubicBezTo>
                <a:lnTo>
                  <a:pt x="68359" y="209828"/>
                </a:lnTo>
                <a:cubicBezTo>
                  <a:pt x="28918" y="244524"/>
                  <a:pt x="-5800" y="246648"/>
                  <a:pt x="813" y="283232"/>
                </a:cubicBezTo>
                <a:lnTo>
                  <a:pt x="52772" y="248300"/>
                </a:lnTo>
                <a:cubicBezTo>
                  <a:pt x="106147" y="208412"/>
                  <a:pt x="101660" y="201567"/>
                  <a:pt x="142518" y="174896"/>
                </a:cubicBezTo>
                <a:cubicBezTo>
                  <a:pt x="168261" y="158138"/>
                  <a:pt x="277137" y="74821"/>
                  <a:pt x="297212" y="73168"/>
                </a:cubicBezTo>
                <a:cubicBezTo>
                  <a:pt x="315634" y="71516"/>
                  <a:pt x="387431" y="134063"/>
                  <a:pt x="405380" y="151057"/>
                </a:cubicBezTo>
                <a:cubicBezTo>
                  <a:pt x="424982" y="169703"/>
                  <a:pt x="439389" y="197791"/>
                  <a:pt x="469619" y="211244"/>
                </a:cubicBezTo>
                <a:cubicBezTo>
                  <a:pt x="506935" y="227766"/>
                  <a:pt x="505754" y="231779"/>
                  <a:pt x="540472" y="265766"/>
                </a:cubicBezTo>
                <a:cubicBezTo>
                  <a:pt x="556059" y="281108"/>
                  <a:pt x="554170" y="289605"/>
                  <a:pt x="574481" y="296214"/>
                </a:cubicBezTo>
                <a:lnTo>
                  <a:pt x="647459" y="212896"/>
                </a:lnTo>
                <a:cubicBezTo>
                  <a:pt x="663046" y="194014"/>
                  <a:pt x="695638" y="170884"/>
                  <a:pt x="701779" y="158374"/>
                </a:cubicBezTo>
                <a:cubicBezTo>
                  <a:pt x="714768" y="130995"/>
                  <a:pt x="698708" y="149169"/>
                  <a:pt x="721145" y="123206"/>
                </a:cubicBezTo>
                <a:cubicBezTo>
                  <a:pt x="741220" y="100075"/>
                  <a:pt x="752084" y="81429"/>
                  <a:pt x="784203" y="71516"/>
                </a:cubicBezTo>
                <a:close/>
              </a:path>
            </a:pathLst>
          </a:custGeom>
          <a:solidFill>
            <a:srgbClr val="262626"/>
          </a:solidFill>
          <a:ln w="236" cap="flat">
            <a:noFill/>
            <a:prstDash val="solid"/>
            <a:miter/>
          </a:ln>
        </p:spPr>
        <p:txBody>
          <a:bodyPr rtlCol="0" anchor="ctr"/>
          <a:lstStyle/>
          <a:p>
            <a:endParaRPr lang="es-ES" dirty="0">
              <a:latin typeface="Quicksand" pitchFamily="2" charset="77"/>
            </a:endParaRPr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23341B73-D973-1E43-9019-A8369DB58FA0}"/>
              </a:ext>
            </a:extLst>
          </p:cNvPr>
          <p:cNvGrpSpPr/>
          <p:nvPr/>
        </p:nvGrpSpPr>
        <p:grpSpPr>
          <a:xfrm rot="12150918">
            <a:off x="10998178" y="3475906"/>
            <a:ext cx="474934" cy="641705"/>
            <a:chOff x="9695170" y="5097057"/>
            <a:chExt cx="573099" cy="774340"/>
          </a:xfrm>
        </p:grpSpPr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9E685E0B-CA6F-F041-8C82-714CDA2D6212}"/>
                </a:ext>
              </a:extLst>
            </p:cNvPr>
            <p:cNvSpPr/>
            <p:nvPr/>
          </p:nvSpPr>
          <p:spPr>
            <a:xfrm>
              <a:off x="10046096" y="5107089"/>
              <a:ext cx="222173" cy="468996"/>
            </a:xfrm>
            <a:custGeom>
              <a:avLst/>
              <a:gdLst>
                <a:gd name="connsiteX0" fmla="*/ 261681 w 302783"/>
                <a:gd name="connsiteY0" fmla="*/ 231779 h 639161"/>
                <a:gd name="connsiteX1" fmla="*/ 178548 w 302783"/>
                <a:gd name="connsiteY1" fmla="*/ 426501 h 639161"/>
                <a:gd name="connsiteX2" fmla="*/ 83133 w 302783"/>
                <a:gd name="connsiteY2" fmla="*/ 608006 h 639161"/>
                <a:gd name="connsiteX3" fmla="*/ 30466 w 302783"/>
                <a:gd name="connsiteY3" fmla="*/ 486924 h 639161"/>
                <a:gd name="connsiteX4" fmla="*/ 28105 w 302783"/>
                <a:gd name="connsiteY4" fmla="*/ 337519 h 639161"/>
                <a:gd name="connsiteX5" fmla="*/ 36135 w 302783"/>
                <a:gd name="connsiteY5" fmla="*/ 188114 h 639161"/>
                <a:gd name="connsiteX6" fmla="*/ 148317 w 302783"/>
                <a:gd name="connsiteY6" fmla="*/ 33752 h 639161"/>
                <a:gd name="connsiteX7" fmla="*/ 50305 w 302783"/>
                <a:gd name="connsiteY7" fmla="*/ 213132 h 639161"/>
                <a:gd name="connsiteX8" fmla="*/ 119504 w 302783"/>
                <a:gd name="connsiteY8" fmla="*/ 113057 h 639161"/>
                <a:gd name="connsiteX9" fmla="*/ 214682 w 302783"/>
                <a:gd name="connsiteY9" fmla="*/ 26671 h 639161"/>
                <a:gd name="connsiteX10" fmla="*/ 199095 w 302783"/>
                <a:gd name="connsiteY10" fmla="*/ 45553 h 639161"/>
                <a:gd name="connsiteX11" fmla="*/ 184688 w 302783"/>
                <a:gd name="connsiteY11" fmla="*/ 52634 h 639161"/>
                <a:gd name="connsiteX12" fmla="*/ 211140 w 302783"/>
                <a:gd name="connsiteY12" fmla="*/ 57827 h 639161"/>
                <a:gd name="connsiteX13" fmla="*/ 168865 w 302783"/>
                <a:gd name="connsiteY13" fmla="*/ 139728 h 639161"/>
                <a:gd name="connsiteX14" fmla="*/ 120921 w 302783"/>
                <a:gd name="connsiteY14" fmla="*/ 217145 h 639161"/>
                <a:gd name="connsiteX15" fmla="*/ 77229 w 302783"/>
                <a:gd name="connsiteY15" fmla="*/ 298338 h 639161"/>
                <a:gd name="connsiteX16" fmla="*/ 54084 w 302783"/>
                <a:gd name="connsiteY16" fmla="*/ 340823 h 639161"/>
                <a:gd name="connsiteX17" fmla="*/ 45818 w 302783"/>
                <a:gd name="connsiteY17" fmla="*/ 375519 h 639161"/>
                <a:gd name="connsiteX18" fmla="*/ 93053 w 302783"/>
                <a:gd name="connsiteY18" fmla="*/ 287717 h 639161"/>
                <a:gd name="connsiteX19" fmla="*/ 200748 w 302783"/>
                <a:gd name="connsiteY19" fmla="*/ 112585 h 639161"/>
                <a:gd name="connsiteX20" fmla="*/ 256958 w 302783"/>
                <a:gd name="connsiteY20" fmla="*/ 29975 h 639161"/>
                <a:gd name="connsiteX21" fmla="*/ 264279 w 302783"/>
                <a:gd name="connsiteY21" fmla="*/ 88982 h 639161"/>
                <a:gd name="connsiteX22" fmla="*/ 245385 w 302783"/>
                <a:gd name="connsiteY22" fmla="*/ 151057 h 639161"/>
                <a:gd name="connsiteX23" fmla="*/ 188703 w 302783"/>
                <a:gd name="connsiteY23" fmla="*/ 262934 h 639161"/>
                <a:gd name="connsiteX24" fmla="*/ 99429 w 302783"/>
                <a:gd name="connsiteY24" fmla="*/ 429097 h 639161"/>
                <a:gd name="connsiteX25" fmla="*/ 72269 w 302783"/>
                <a:gd name="connsiteY25" fmla="*/ 480551 h 639161"/>
                <a:gd name="connsiteX26" fmla="*/ 174769 w 302783"/>
                <a:gd name="connsiteY26" fmla="*/ 309431 h 639161"/>
                <a:gd name="connsiteX27" fmla="*/ 226491 w 302783"/>
                <a:gd name="connsiteY27" fmla="*/ 219977 h 639161"/>
                <a:gd name="connsiteX28" fmla="*/ 269711 w 302783"/>
                <a:gd name="connsiteY28" fmla="*/ 143032 h 639161"/>
                <a:gd name="connsiteX29" fmla="*/ 275852 w 302783"/>
                <a:gd name="connsiteY29" fmla="*/ 133591 h 639161"/>
                <a:gd name="connsiteX30" fmla="*/ 282464 w 302783"/>
                <a:gd name="connsiteY30" fmla="*/ 193778 h 639161"/>
                <a:gd name="connsiteX31" fmla="*/ 278686 w 302783"/>
                <a:gd name="connsiteY31" fmla="*/ 195430 h 639161"/>
                <a:gd name="connsiteX32" fmla="*/ 274671 w 302783"/>
                <a:gd name="connsiteY32" fmla="*/ 197319 h 639161"/>
                <a:gd name="connsiteX33" fmla="*/ 239953 w 302783"/>
                <a:gd name="connsiteY33" fmla="*/ 222337 h 639161"/>
                <a:gd name="connsiteX34" fmla="*/ 261681 w 302783"/>
                <a:gd name="connsiteY34" fmla="*/ 231779 h 639161"/>
                <a:gd name="connsiteX35" fmla="*/ 278449 w 302783"/>
                <a:gd name="connsiteY35" fmla="*/ 608478 h 639161"/>
                <a:gd name="connsiteX36" fmla="*/ 231451 w 302783"/>
                <a:gd name="connsiteY36" fmla="*/ 604465 h 639161"/>
                <a:gd name="connsiteX37" fmla="*/ 196261 w 302783"/>
                <a:gd name="connsiteY37" fmla="*/ 612726 h 639161"/>
                <a:gd name="connsiteX38" fmla="*/ 101555 w 302783"/>
                <a:gd name="connsiteY38" fmla="*/ 608478 h 639161"/>
                <a:gd name="connsiteX39" fmla="*/ 147137 w 302783"/>
                <a:gd name="connsiteY39" fmla="*/ 515719 h 639161"/>
                <a:gd name="connsiteX40" fmla="*/ 283173 w 302783"/>
                <a:gd name="connsiteY40" fmla="*/ 248300 h 639161"/>
                <a:gd name="connsiteX41" fmla="*/ 277269 w 302783"/>
                <a:gd name="connsiteY41" fmla="*/ 383544 h 639161"/>
                <a:gd name="connsiteX42" fmla="*/ 271837 w 302783"/>
                <a:gd name="connsiteY42" fmla="*/ 378587 h 639161"/>
                <a:gd name="connsiteX43" fmla="*/ 257194 w 302783"/>
                <a:gd name="connsiteY43" fmla="*/ 375047 h 639161"/>
                <a:gd name="connsiteX44" fmla="*/ 247983 w 302783"/>
                <a:gd name="connsiteY44" fmla="*/ 419184 h 639161"/>
                <a:gd name="connsiteX45" fmla="*/ 206652 w 302783"/>
                <a:gd name="connsiteY45" fmla="*/ 528936 h 639161"/>
                <a:gd name="connsiteX46" fmla="*/ 256958 w 302783"/>
                <a:gd name="connsiteY46" fmla="*/ 435470 h 639161"/>
                <a:gd name="connsiteX47" fmla="*/ 278449 w 302783"/>
                <a:gd name="connsiteY47" fmla="*/ 403370 h 639161"/>
                <a:gd name="connsiteX48" fmla="*/ 250817 w 302783"/>
                <a:gd name="connsiteY48" fmla="*/ 557968 h 639161"/>
                <a:gd name="connsiteX49" fmla="*/ 258138 w 302783"/>
                <a:gd name="connsiteY49" fmla="*/ 560328 h 639161"/>
                <a:gd name="connsiteX50" fmla="*/ 278449 w 302783"/>
                <a:gd name="connsiteY50" fmla="*/ 608478 h 639161"/>
                <a:gd name="connsiteX51" fmla="*/ 27632 w 302783"/>
                <a:gd name="connsiteY51" fmla="*/ 9913 h 639161"/>
                <a:gd name="connsiteX52" fmla="*/ 21020 w 302783"/>
                <a:gd name="connsiteY52" fmla="*/ 160498 h 639161"/>
                <a:gd name="connsiteX53" fmla="*/ 11336 w 302783"/>
                <a:gd name="connsiteY53" fmla="*/ 313208 h 639161"/>
                <a:gd name="connsiteX54" fmla="*/ 16060 w 302783"/>
                <a:gd name="connsiteY54" fmla="*/ 470874 h 639161"/>
                <a:gd name="connsiteX55" fmla="*/ 12281 w 302783"/>
                <a:gd name="connsiteY55" fmla="*/ 547111 h 639161"/>
                <a:gd name="connsiteX56" fmla="*/ 0 w 302783"/>
                <a:gd name="connsiteY56" fmla="*/ 617683 h 639161"/>
                <a:gd name="connsiteX57" fmla="*/ 26452 w 302783"/>
                <a:gd name="connsiteY57" fmla="*/ 639161 h 639161"/>
                <a:gd name="connsiteX58" fmla="*/ 281047 w 302783"/>
                <a:gd name="connsiteY58" fmla="*/ 637037 h 639161"/>
                <a:gd name="connsiteX59" fmla="*/ 296399 w 302783"/>
                <a:gd name="connsiteY59" fmla="*/ 486924 h 639161"/>
                <a:gd name="connsiteX60" fmla="*/ 302775 w 302783"/>
                <a:gd name="connsiteY60" fmla="*/ 405730 h 639161"/>
                <a:gd name="connsiteX61" fmla="*/ 302303 w 302783"/>
                <a:gd name="connsiteY61" fmla="*/ 166635 h 639161"/>
                <a:gd name="connsiteX62" fmla="*/ 284354 w 302783"/>
                <a:gd name="connsiteY62" fmla="*/ 17702 h 639161"/>
                <a:gd name="connsiteX63" fmla="*/ 280575 w 302783"/>
                <a:gd name="connsiteY63" fmla="*/ 15814 h 639161"/>
                <a:gd name="connsiteX64" fmla="*/ 232632 w 302783"/>
                <a:gd name="connsiteY64" fmla="*/ 0 h 639161"/>
                <a:gd name="connsiteX65" fmla="*/ 27632 w 302783"/>
                <a:gd name="connsiteY65" fmla="*/ 9913 h 639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302783" h="639161">
                  <a:moveTo>
                    <a:pt x="261681" y="231779"/>
                  </a:moveTo>
                  <a:cubicBezTo>
                    <a:pt x="236647" y="304239"/>
                    <a:pt x="211376" y="363482"/>
                    <a:pt x="178548" y="426501"/>
                  </a:cubicBezTo>
                  <a:lnTo>
                    <a:pt x="83133" y="608006"/>
                  </a:lnTo>
                  <a:cubicBezTo>
                    <a:pt x="24090" y="612962"/>
                    <a:pt x="26688" y="627360"/>
                    <a:pt x="30466" y="486924"/>
                  </a:cubicBezTo>
                  <a:cubicBezTo>
                    <a:pt x="32120" y="426973"/>
                    <a:pt x="32356" y="398650"/>
                    <a:pt x="28105" y="337519"/>
                  </a:cubicBezTo>
                  <a:cubicBezTo>
                    <a:pt x="25979" y="306835"/>
                    <a:pt x="34009" y="226822"/>
                    <a:pt x="36135" y="188114"/>
                  </a:cubicBezTo>
                  <a:cubicBezTo>
                    <a:pt x="47943" y="-13690"/>
                    <a:pt x="19602" y="31156"/>
                    <a:pt x="148317" y="33752"/>
                  </a:cubicBezTo>
                  <a:cubicBezTo>
                    <a:pt x="140524" y="78361"/>
                    <a:pt x="64003" y="156014"/>
                    <a:pt x="50305" y="213132"/>
                  </a:cubicBezTo>
                  <a:lnTo>
                    <a:pt x="119504" y="113057"/>
                  </a:lnTo>
                  <a:cubicBezTo>
                    <a:pt x="162252" y="51690"/>
                    <a:pt x="166267" y="32808"/>
                    <a:pt x="214682" y="26671"/>
                  </a:cubicBezTo>
                  <a:cubicBezTo>
                    <a:pt x="204527" y="48150"/>
                    <a:pt x="217989" y="31392"/>
                    <a:pt x="199095" y="45553"/>
                  </a:cubicBezTo>
                  <a:cubicBezTo>
                    <a:pt x="198859" y="45789"/>
                    <a:pt x="185161" y="52162"/>
                    <a:pt x="184688" y="52634"/>
                  </a:cubicBezTo>
                  <a:lnTo>
                    <a:pt x="211140" y="57827"/>
                  </a:lnTo>
                  <a:cubicBezTo>
                    <a:pt x="197206" y="85914"/>
                    <a:pt x="184924" y="113057"/>
                    <a:pt x="168865" y="139728"/>
                  </a:cubicBezTo>
                  <a:cubicBezTo>
                    <a:pt x="152805" y="166635"/>
                    <a:pt x="136509" y="191654"/>
                    <a:pt x="120921" y="217145"/>
                  </a:cubicBezTo>
                  <a:cubicBezTo>
                    <a:pt x="103917" y="244524"/>
                    <a:pt x="90691" y="271195"/>
                    <a:pt x="77229" y="298338"/>
                  </a:cubicBezTo>
                  <a:cubicBezTo>
                    <a:pt x="69671" y="313444"/>
                    <a:pt x="61878" y="328078"/>
                    <a:pt x="54084" y="340823"/>
                  </a:cubicBezTo>
                  <a:cubicBezTo>
                    <a:pt x="44637" y="356637"/>
                    <a:pt x="35898" y="361357"/>
                    <a:pt x="45818" y="375519"/>
                  </a:cubicBezTo>
                  <a:cubicBezTo>
                    <a:pt x="62586" y="350972"/>
                    <a:pt x="79118" y="314152"/>
                    <a:pt x="93053" y="287717"/>
                  </a:cubicBezTo>
                  <a:cubicBezTo>
                    <a:pt x="137453" y="203455"/>
                    <a:pt x="157292" y="185281"/>
                    <a:pt x="200748" y="112585"/>
                  </a:cubicBezTo>
                  <a:cubicBezTo>
                    <a:pt x="220587" y="79069"/>
                    <a:pt x="233104" y="39180"/>
                    <a:pt x="256958" y="29975"/>
                  </a:cubicBezTo>
                  <a:cubicBezTo>
                    <a:pt x="288605" y="62547"/>
                    <a:pt x="267113" y="69864"/>
                    <a:pt x="264279" y="88982"/>
                  </a:cubicBezTo>
                  <a:cubicBezTo>
                    <a:pt x="259792" y="118486"/>
                    <a:pt x="257430" y="123914"/>
                    <a:pt x="245385" y="151057"/>
                  </a:cubicBezTo>
                  <a:cubicBezTo>
                    <a:pt x="229325" y="187877"/>
                    <a:pt x="207833" y="228474"/>
                    <a:pt x="188703" y="262934"/>
                  </a:cubicBezTo>
                  <a:lnTo>
                    <a:pt x="99429" y="429097"/>
                  </a:lnTo>
                  <a:cubicBezTo>
                    <a:pt x="89982" y="448215"/>
                    <a:pt x="79355" y="459781"/>
                    <a:pt x="72269" y="480551"/>
                  </a:cubicBezTo>
                  <a:cubicBezTo>
                    <a:pt x="92108" y="473234"/>
                    <a:pt x="163669" y="328314"/>
                    <a:pt x="174769" y="309431"/>
                  </a:cubicBezTo>
                  <a:cubicBezTo>
                    <a:pt x="192954" y="278276"/>
                    <a:pt x="207833" y="248064"/>
                    <a:pt x="226491" y="219977"/>
                  </a:cubicBezTo>
                  <a:lnTo>
                    <a:pt x="269711" y="143032"/>
                  </a:lnTo>
                  <a:cubicBezTo>
                    <a:pt x="277032" y="132175"/>
                    <a:pt x="271128" y="139728"/>
                    <a:pt x="275852" y="133591"/>
                  </a:cubicBezTo>
                  <a:lnTo>
                    <a:pt x="282464" y="193778"/>
                  </a:lnTo>
                  <a:cubicBezTo>
                    <a:pt x="281284" y="194486"/>
                    <a:pt x="279394" y="195194"/>
                    <a:pt x="278686" y="195430"/>
                  </a:cubicBezTo>
                  <a:cubicBezTo>
                    <a:pt x="277741" y="195902"/>
                    <a:pt x="275852" y="196847"/>
                    <a:pt x="274671" y="197319"/>
                  </a:cubicBezTo>
                  <a:cubicBezTo>
                    <a:pt x="240662" y="214313"/>
                    <a:pt x="261681" y="210064"/>
                    <a:pt x="239953" y="222337"/>
                  </a:cubicBezTo>
                  <a:lnTo>
                    <a:pt x="261681" y="231779"/>
                  </a:lnTo>
                  <a:close/>
                  <a:moveTo>
                    <a:pt x="278449" y="608478"/>
                  </a:moveTo>
                  <a:cubicBezTo>
                    <a:pt x="267113" y="608006"/>
                    <a:pt x="237591" y="604229"/>
                    <a:pt x="231451" y="604465"/>
                  </a:cubicBezTo>
                  <a:cubicBezTo>
                    <a:pt x="204527" y="604937"/>
                    <a:pt x="230506" y="612018"/>
                    <a:pt x="196261" y="612726"/>
                  </a:cubicBezTo>
                  <a:cubicBezTo>
                    <a:pt x="171699" y="612962"/>
                    <a:pt x="131549" y="608478"/>
                    <a:pt x="101555" y="608478"/>
                  </a:cubicBezTo>
                  <a:cubicBezTo>
                    <a:pt x="110766" y="572601"/>
                    <a:pt x="130368" y="548763"/>
                    <a:pt x="147137" y="515719"/>
                  </a:cubicBezTo>
                  <a:lnTo>
                    <a:pt x="283173" y="248300"/>
                  </a:lnTo>
                  <a:lnTo>
                    <a:pt x="277269" y="383544"/>
                  </a:lnTo>
                  <a:cubicBezTo>
                    <a:pt x="252470" y="359941"/>
                    <a:pt x="300650" y="396997"/>
                    <a:pt x="271837" y="378587"/>
                  </a:cubicBezTo>
                  <a:cubicBezTo>
                    <a:pt x="265224" y="374339"/>
                    <a:pt x="270892" y="373867"/>
                    <a:pt x="257194" y="375047"/>
                  </a:cubicBezTo>
                  <a:cubicBezTo>
                    <a:pt x="251526" y="390625"/>
                    <a:pt x="253887" y="402898"/>
                    <a:pt x="247983" y="419184"/>
                  </a:cubicBezTo>
                  <a:cubicBezTo>
                    <a:pt x="236174" y="451992"/>
                    <a:pt x="191301" y="495421"/>
                    <a:pt x="206652" y="528936"/>
                  </a:cubicBezTo>
                  <a:lnTo>
                    <a:pt x="256958" y="435470"/>
                  </a:lnTo>
                  <a:cubicBezTo>
                    <a:pt x="266641" y="416824"/>
                    <a:pt x="263807" y="416352"/>
                    <a:pt x="278449" y="403370"/>
                  </a:cubicBezTo>
                  <a:cubicBezTo>
                    <a:pt x="271600" y="473942"/>
                    <a:pt x="292856" y="447743"/>
                    <a:pt x="250817" y="557968"/>
                  </a:cubicBezTo>
                  <a:lnTo>
                    <a:pt x="258138" y="560328"/>
                  </a:lnTo>
                  <a:cubicBezTo>
                    <a:pt x="273962" y="568117"/>
                    <a:pt x="275615" y="569533"/>
                    <a:pt x="278449" y="608478"/>
                  </a:cubicBezTo>
                  <a:close/>
                  <a:moveTo>
                    <a:pt x="27632" y="9913"/>
                  </a:moveTo>
                  <a:cubicBezTo>
                    <a:pt x="9683" y="40125"/>
                    <a:pt x="25507" y="111169"/>
                    <a:pt x="21020" y="160498"/>
                  </a:cubicBezTo>
                  <a:cubicBezTo>
                    <a:pt x="16768" y="206996"/>
                    <a:pt x="10628" y="260338"/>
                    <a:pt x="11336" y="313208"/>
                  </a:cubicBezTo>
                  <a:cubicBezTo>
                    <a:pt x="12045" y="368910"/>
                    <a:pt x="20547" y="413519"/>
                    <a:pt x="16060" y="470874"/>
                  </a:cubicBezTo>
                  <a:cubicBezTo>
                    <a:pt x="14170" y="496129"/>
                    <a:pt x="12281" y="516899"/>
                    <a:pt x="12281" y="547111"/>
                  </a:cubicBezTo>
                  <a:cubicBezTo>
                    <a:pt x="12281" y="627124"/>
                    <a:pt x="4960" y="572601"/>
                    <a:pt x="0" y="617683"/>
                  </a:cubicBezTo>
                  <a:cubicBezTo>
                    <a:pt x="12753" y="627124"/>
                    <a:pt x="15351" y="629248"/>
                    <a:pt x="26452" y="639161"/>
                  </a:cubicBezTo>
                  <a:cubicBezTo>
                    <a:pt x="57863" y="626652"/>
                    <a:pt x="238772" y="631844"/>
                    <a:pt x="281047" y="637037"/>
                  </a:cubicBezTo>
                  <a:cubicBezTo>
                    <a:pt x="299705" y="606825"/>
                    <a:pt x="294037" y="533657"/>
                    <a:pt x="296399" y="486924"/>
                  </a:cubicBezTo>
                  <a:cubicBezTo>
                    <a:pt x="297816" y="458364"/>
                    <a:pt x="303012" y="437122"/>
                    <a:pt x="302775" y="405730"/>
                  </a:cubicBezTo>
                  <a:lnTo>
                    <a:pt x="302303" y="166635"/>
                  </a:lnTo>
                  <a:cubicBezTo>
                    <a:pt x="303012" y="140672"/>
                    <a:pt x="294037" y="22423"/>
                    <a:pt x="284354" y="17702"/>
                  </a:cubicBezTo>
                  <a:cubicBezTo>
                    <a:pt x="283645" y="17466"/>
                    <a:pt x="281756" y="16286"/>
                    <a:pt x="280575" y="15814"/>
                  </a:cubicBezTo>
                  <a:lnTo>
                    <a:pt x="232632" y="0"/>
                  </a:lnTo>
                  <a:lnTo>
                    <a:pt x="27632" y="9913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2275BB4A-06CC-714E-AD57-614EC0A13240}"/>
                </a:ext>
              </a:extLst>
            </p:cNvPr>
            <p:cNvSpPr/>
            <p:nvPr/>
          </p:nvSpPr>
          <p:spPr>
            <a:xfrm>
              <a:off x="9695170" y="5097057"/>
              <a:ext cx="244522" cy="774340"/>
            </a:xfrm>
            <a:custGeom>
              <a:avLst/>
              <a:gdLst>
                <a:gd name="connsiteX0" fmla="*/ 69199 w 333241"/>
                <a:gd name="connsiteY0" fmla="*/ 506024 h 1055292"/>
                <a:gd name="connsiteX1" fmla="*/ 53612 w 333241"/>
                <a:gd name="connsiteY1" fmla="*/ 197537 h 1055292"/>
                <a:gd name="connsiteX2" fmla="*/ 59280 w 333241"/>
                <a:gd name="connsiteY2" fmla="*/ 37038 h 1055292"/>
                <a:gd name="connsiteX3" fmla="*/ 242787 w 333241"/>
                <a:gd name="connsiteY3" fmla="*/ 40107 h 1055292"/>
                <a:gd name="connsiteX4" fmla="*/ 217517 w 333241"/>
                <a:gd name="connsiteY4" fmla="*/ 60641 h 1055292"/>
                <a:gd name="connsiteX5" fmla="*/ 232632 w 333241"/>
                <a:gd name="connsiteY5" fmla="*/ 82828 h 1055292"/>
                <a:gd name="connsiteX6" fmla="*/ 180909 w 333241"/>
                <a:gd name="connsiteY6" fmla="*/ 172046 h 1055292"/>
                <a:gd name="connsiteX7" fmla="*/ 271600 w 333241"/>
                <a:gd name="connsiteY7" fmla="*/ 50492 h 1055292"/>
                <a:gd name="connsiteX8" fmla="*/ 287188 w 333241"/>
                <a:gd name="connsiteY8" fmla="*/ 37038 h 1055292"/>
                <a:gd name="connsiteX9" fmla="*/ 294037 w 333241"/>
                <a:gd name="connsiteY9" fmla="*/ 163785 h 1055292"/>
                <a:gd name="connsiteX10" fmla="*/ 293801 w 333241"/>
                <a:gd name="connsiteY10" fmla="*/ 294308 h 1055292"/>
                <a:gd name="connsiteX11" fmla="*/ 295690 w 333241"/>
                <a:gd name="connsiteY11" fmla="*/ 541664 h 1055292"/>
                <a:gd name="connsiteX12" fmla="*/ 309861 w 333241"/>
                <a:gd name="connsiteY12" fmla="*/ 587217 h 1055292"/>
                <a:gd name="connsiteX13" fmla="*/ 303720 w 333241"/>
                <a:gd name="connsiteY13" fmla="*/ 778399 h 1055292"/>
                <a:gd name="connsiteX14" fmla="*/ 282464 w 333241"/>
                <a:gd name="connsiteY14" fmla="*/ 1012538 h 1055292"/>
                <a:gd name="connsiteX15" fmla="*/ 265460 w 333241"/>
                <a:gd name="connsiteY15" fmla="*/ 993420 h 1055292"/>
                <a:gd name="connsiteX16" fmla="*/ 201929 w 333241"/>
                <a:gd name="connsiteY16" fmla="*/ 1000264 h 1055292"/>
                <a:gd name="connsiteX17" fmla="*/ 139815 w 333241"/>
                <a:gd name="connsiteY17" fmla="*/ 1012066 h 1055292"/>
                <a:gd name="connsiteX18" fmla="*/ 63295 w 333241"/>
                <a:gd name="connsiteY18" fmla="*/ 1020563 h 1055292"/>
                <a:gd name="connsiteX19" fmla="*/ 42039 w 333241"/>
                <a:gd name="connsiteY19" fmla="*/ 957308 h 1055292"/>
                <a:gd name="connsiteX20" fmla="*/ 69199 w 333241"/>
                <a:gd name="connsiteY20" fmla="*/ 506024 h 1055292"/>
                <a:gd name="connsiteX21" fmla="*/ 26452 w 333241"/>
                <a:gd name="connsiteY21" fmla="*/ 1006401 h 1055292"/>
                <a:gd name="connsiteX22" fmla="*/ 22673 w 333241"/>
                <a:gd name="connsiteY22" fmla="*/ 1008289 h 1055292"/>
                <a:gd name="connsiteX23" fmla="*/ 18894 w 333241"/>
                <a:gd name="connsiteY23" fmla="*/ 1010178 h 1055292"/>
                <a:gd name="connsiteX24" fmla="*/ 15115 w 333241"/>
                <a:gd name="connsiteY24" fmla="*/ 1011830 h 1055292"/>
                <a:gd name="connsiteX25" fmla="*/ 0 w 333241"/>
                <a:gd name="connsiteY25" fmla="*/ 1033544 h 1055292"/>
                <a:gd name="connsiteX26" fmla="*/ 69671 w 333241"/>
                <a:gd name="connsiteY26" fmla="*/ 1055259 h 1055292"/>
                <a:gd name="connsiteX27" fmla="*/ 106987 w 333241"/>
                <a:gd name="connsiteY27" fmla="*/ 1042513 h 1055292"/>
                <a:gd name="connsiteX28" fmla="*/ 316001 w 333241"/>
                <a:gd name="connsiteY28" fmla="*/ 1038501 h 1055292"/>
                <a:gd name="connsiteX29" fmla="*/ 322378 w 333241"/>
                <a:gd name="connsiteY29" fmla="*/ 1022687 h 1055292"/>
                <a:gd name="connsiteX30" fmla="*/ 310569 w 333241"/>
                <a:gd name="connsiteY30" fmla="*/ 1009470 h 1055292"/>
                <a:gd name="connsiteX31" fmla="*/ 306554 w 333241"/>
                <a:gd name="connsiteY31" fmla="*/ 1006401 h 1055292"/>
                <a:gd name="connsiteX32" fmla="*/ 319544 w 333241"/>
                <a:gd name="connsiteY32" fmla="*/ 799878 h 1055292"/>
                <a:gd name="connsiteX33" fmla="*/ 324031 w 333241"/>
                <a:gd name="connsiteY33" fmla="*/ 587925 h 1055292"/>
                <a:gd name="connsiteX34" fmla="*/ 319780 w 333241"/>
                <a:gd name="connsiteY34" fmla="*/ 375973 h 1055292"/>
                <a:gd name="connsiteX35" fmla="*/ 333242 w 333241"/>
                <a:gd name="connsiteY35" fmla="*/ 174170 h 1055292"/>
                <a:gd name="connsiteX36" fmla="*/ 307027 w 333241"/>
                <a:gd name="connsiteY36" fmla="*/ 177238 h 1055292"/>
                <a:gd name="connsiteX37" fmla="*/ 314348 w 333241"/>
                <a:gd name="connsiteY37" fmla="*/ 12256 h 1055292"/>
                <a:gd name="connsiteX38" fmla="*/ 300886 w 333241"/>
                <a:gd name="connsiteY38" fmla="*/ 20280 h 1055292"/>
                <a:gd name="connsiteX39" fmla="*/ 293565 w 333241"/>
                <a:gd name="connsiteY39" fmla="*/ 26889 h 1055292"/>
                <a:gd name="connsiteX40" fmla="*/ 289550 w 333241"/>
                <a:gd name="connsiteY40" fmla="*/ 30430 h 1055292"/>
                <a:gd name="connsiteX41" fmla="*/ 116670 w 333241"/>
                <a:gd name="connsiteY41" fmla="*/ 10839 h 1055292"/>
                <a:gd name="connsiteX42" fmla="*/ 36371 w 333241"/>
                <a:gd name="connsiteY42" fmla="*/ 26417 h 1055292"/>
                <a:gd name="connsiteX43" fmla="*/ 33773 w 333241"/>
                <a:gd name="connsiteY43" fmla="*/ 114927 h 1055292"/>
                <a:gd name="connsiteX44" fmla="*/ 29522 w 333241"/>
                <a:gd name="connsiteY44" fmla="*/ 234357 h 1055292"/>
                <a:gd name="connsiteX45" fmla="*/ 34245 w 333241"/>
                <a:gd name="connsiteY45" fmla="*/ 297140 h 1055292"/>
                <a:gd name="connsiteX46" fmla="*/ 37788 w 333241"/>
                <a:gd name="connsiteY46" fmla="*/ 359687 h 1055292"/>
                <a:gd name="connsiteX47" fmla="*/ 46999 w 333241"/>
                <a:gd name="connsiteY47" fmla="*/ 419874 h 1055292"/>
                <a:gd name="connsiteX48" fmla="*/ 41803 w 333241"/>
                <a:gd name="connsiteY48" fmla="*/ 750548 h 1055292"/>
                <a:gd name="connsiteX49" fmla="*/ 26452 w 333241"/>
                <a:gd name="connsiteY49" fmla="*/ 1006401 h 1055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33241" h="1055292">
                  <a:moveTo>
                    <a:pt x="69199" y="506024"/>
                  </a:moveTo>
                  <a:cubicBezTo>
                    <a:pt x="69199" y="426719"/>
                    <a:pt x="46526" y="289115"/>
                    <a:pt x="53612" y="197537"/>
                  </a:cubicBezTo>
                  <a:cubicBezTo>
                    <a:pt x="57390" y="148679"/>
                    <a:pt x="58807" y="91089"/>
                    <a:pt x="59280" y="37038"/>
                  </a:cubicBezTo>
                  <a:lnTo>
                    <a:pt x="242787" y="40107"/>
                  </a:lnTo>
                  <a:cubicBezTo>
                    <a:pt x="231923" y="51908"/>
                    <a:pt x="230506" y="46951"/>
                    <a:pt x="217517" y="60641"/>
                  </a:cubicBezTo>
                  <a:cubicBezTo>
                    <a:pt x="222240" y="75275"/>
                    <a:pt x="228144" y="67722"/>
                    <a:pt x="232632" y="82828"/>
                  </a:cubicBezTo>
                  <a:cubicBezTo>
                    <a:pt x="221768" y="95809"/>
                    <a:pt x="179729" y="155288"/>
                    <a:pt x="180909" y="172046"/>
                  </a:cubicBezTo>
                  <a:cubicBezTo>
                    <a:pt x="202165" y="166145"/>
                    <a:pt x="252234" y="75983"/>
                    <a:pt x="271600" y="50492"/>
                  </a:cubicBezTo>
                  <a:cubicBezTo>
                    <a:pt x="279867" y="39635"/>
                    <a:pt x="274198" y="42231"/>
                    <a:pt x="287188" y="37038"/>
                  </a:cubicBezTo>
                  <a:cubicBezTo>
                    <a:pt x="299941" y="54740"/>
                    <a:pt x="294509" y="136642"/>
                    <a:pt x="294037" y="163785"/>
                  </a:cubicBezTo>
                  <a:cubicBezTo>
                    <a:pt x="293565" y="207450"/>
                    <a:pt x="292620" y="251351"/>
                    <a:pt x="293801" y="294308"/>
                  </a:cubicBezTo>
                  <a:cubicBezTo>
                    <a:pt x="296163" y="378805"/>
                    <a:pt x="299469" y="458819"/>
                    <a:pt x="295690" y="541664"/>
                  </a:cubicBezTo>
                  <a:cubicBezTo>
                    <a:pt x="293801" y="586509"/>
                    <a:pt x="305373" y="535763"/>
                    <a:pt x="309861" y="587217"/>
                  </a:cubicBezTo>
                  <a:cubicBezTo>
                    <a:pt x="313167" y="626634"/>
                    <a:pt x="303956" y="726473"/>
                    <a:pt x="303720" y="778399"/>
                  </a:cubicBezTo>
                  <a:lnTo>
                    <a:pt x="282464" y="1012538"/>
                  </a:lnTo>
                  <a:cubicBezTo>
                    <a:pt x="266877" y="1006873"/>
                    <a:pt x="276560" y="1004749"/>
                    <a:pt x="265460" y="993420"/>
                  </a:cubicBezTo>
                  <a:cubicBezTo>
                    <a:pt x="244204" y="1011358"/>
                    <a:pt x="231215" y="1005929"/>
                    <a:pt x="201929" y="1000264"/>
                  </a:cubicBezTo>
                  <a:cubicBezTo>
                    <a:pt x="179020" y="995544"/>
                    <a:pt x="165322" y="1007581"/>
                    <a:pt x="139815" y="1012066"/>
                  </a:cubicBezTo>
                  <a:cubicBezTo>
                    <a:pt x="124228" y="1014662"/>
                    <a:pt x="77938" y="1022215"/>
                    <a:pt x="63295" y="1020563"/>
                  </a:cubicBezTo>
                  <a:cubicBezTo>
                    <a:pt x="30466" y="1017022"/>
                    <a:pt x="40150" y="992240"/>
                    <a:pt x="42039" y="957308"/>
                  </a:cubicBezTo>
                  <a:cubicBezTo>
                    <a:pt x="48180" y="827493"/>
                    <a:pt x="69199" y="630646"/>
                    <a:pt x="69199" y="506024"/>
                  </a:cubicBezTo>
                  <a:close/>
                  <a:moveTo>
                    <a:pt x="26452" y="1006401"/>
                  </a:moveTo>
                  <a:cubicBezTo>
                    <a:pt x="25271" y="1007109"/>
                    <a:pt x="23617" y="1007817"/>
                    <a:pt x="22673" y="1008289"/>
                  </a:cubicBezTo>
                  <a:cubicBezTo>
                    <a:pt x="21964" y="1008761"/>
                    <a:pt x="19839" y="1009706"/>
                    <a:pt x="18894" y="1010178"/>
                  </a:cubicBezTo>
                  <a:cubicBezTo>
                    <a:pt x="17949" y="1010650"/>
                    <a:pt x="16060" y="1011358"/>
                    <a:pt x="15115" y="1011830"/>
                  </a:cubicBezTo>
                  <a:cubicBezTo>
                    <a:pt x="3306" y="1018675"/>
                    <a:pt x="4251" y="1018203"/>
                    <a:pt x="0" y="1033544"/>
                  </a:cubicBezTo>
                  <a:cubicBezTo>
                    <a:pt x="17949" y="1045346"/>
                    <a:pt x="55737" y="1055967"/>
                    <a:pt x="69671" y="1055259"/>
                  </a:cubicBezTo>
                  <a:cubicBezTo>
                    <a:pt x="84550" y="1054551"/>
                    <a:pt x="85967" y="1047234"/>
                    <a:pt x="106987" y="1042513"/>
                  </a:cubicBezTo>
                  <a:cubicBezTo>
                    <a:pt x="141468" y="1034488"/>
                    <a:pt x="289313" y="1031184"/>
                    <a:pt x="316001" y="1038501"/>
                  </a:cubicBezTo>
                  <a:lnTo>
                    <a:pt x="322378" y="1022687"/>
                  </a:lnTo>
                  <a:cubicBezTo>
                    <a:pt x="317418" y="1011594"/>
                    <a:pt x="310569" y="1009470"/>
                    <a:pt x="310569" y="1009470"/>
                  </a:cubicBezTo>
                  <a:cubicBezTo>
                    <a:pt x="309861" y="1010650"/>
                    <a:pt x="307971" y="1007581"/>
                    <a:pt x="306554" y="1006401"/>
                  </a:cubicBezTo>
                  <a:cubicBezTo>
                    <a:pt x="295926" y="984215"/>
                    <a:pt x="319308" y="823952"/>
                    <a:pt x="319544" y="799878"/>
                  </a:cubicBezTo>
                  <a:cubicBezTo>
                    <a:pt x="319780" y="728833"/>
                    <a:pt x="326865" y="659914"/>
                    <a:pt x="324031" y="587925"/>
                  </a:cubicBezTo>
                  <a:cubicBezTo>
                    <a:pt x="321197" y="516173"/>
                    <a:pt x="320016" y="450558"/>
                    <a:pt x="319780" y="375973"/>
                  </a:cubicBezTo>
                  <a:cubicBezTo>
                    <a:pt x="319780" y="284395"/>
                    <a:pt x="332770" y="227512"/>
                    <a:pt x="333242" y="174170"/>
                  </a:cubicBezTo>
                  <a:lnTo>
                    <a:pt x="307027" y="177238"/>
                  </a:lnTo>
                  <a:lnTo>
                    <a:pt x="314348" y="12256"/>
                  </a:lnTo>
                  <a:cubicBezTo>
                    <a:pt x="303248" y="15796"/>
                    <a:pt x="309388" y="13672"/>
                    <a:pt x="300886" y="20280"/>
                  </a:cubicBezTo>
                  <a:cubicBezTo>
                    <a:pt x="299705" y="21225"/>
                    <a:pt x="294273" y="24293"/>
                    <a:pt x="293565" y="26889"/>
                  </a:cubicBezTo>
                  <a:cubicBezTo>
                    <a:pt x="292856" y="29249"/>
                    <a:pt x="290967" y="29249"/>
                    <a:pt x="289550" y="30430"/>
                  </a:cubicBezTo>
                  <a:cubicBezTo>
                    <a:pt x="260264" y="-15360"/>
                    <a:pt x="163905" y="1634"/>
                    <a:pt x="116670" y="10839"/>
                  </a:cubicBezTo>
                  <a:cubicBezTo>
                    <a:pt x="74159" y="19336"/>
                    <a:pt x="53375" y="-6627"/>
                    <a:pt x="36371" y="26417"/>
                  </a:cubicBezTo>
                  <a:cubicBezTo>
                    <a:pt x="21964" y="54504"/>
                    <a:pt x="32592" y="79523"/>
                    <a:pt x="33773" y="114927"/>
                  </a:cubicBezTo>
                  <a:cubicBezTo>
                    <a:pt x="35190" y="154580"/>
                    <a:pt x="30230" y="192816"/>
                    <a:pt x="29522" y="234357"/>
                  </a:cubicBezTo>
                  <a:cubicBezTo>
                    <a:pt x="28813" y="263388"/>
                    <a:pt x="27632" y="273065"/>
                    <a:pt x="34245" y="297140"/>
                  </a:cubicBezTo>
                  <a:cubicBezTo>
                    <a:pt x="40386" y="319563"/>
                    <a:pt x="35662" y="335612"/>
                    <a:pt x="37788" y="359687"/>
                  </a:cubicBezTo>
                  <a:cubicBezTo>
                    <a:pt x="39677" y="382110"/>
                    <a:pt x="45345" y="398160"/>
                    <a:pt x="46999" y="419874"/>
                  </a:cubicBezTo>
                  <a:cubicBezTo>
                    <a:pt x="53848" y="510745"/>
                    <a:pt x="49833" y="660386"/>
                    <a:pt x="41803" y="750548"/>
                  </a:cubicBezTo>
                  <a:cubicBezTo>
                    <a:pt x="34481" y="835046"/>
                    <a:pt x="25507" y="914115"/>
                    <a:pt x="26452" y="100640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A9B0D025-6132-694B-822B-2362E1A7EFD5}"/>
                </a:ext>
              </a:extLst>
            </p:cNvPr>
            <p:cNvSpPr/>
            <p:nvPr/>
          </p:nvSpPr>
          <p:spPr>
            <a:xfrm>
              <a:off x="9764853" y="5598599"/>
              <a:ext cx="18975" cy="240040"/>
            </a:xfrm>
            <a:custGeom>
              <a:avLst/>
              <a:gdLst>
                <a:gd name="connsiteX0" fmla="*/ 20759 w 25860"/>
                <a:gd name="connsiteY0" fmla="*/ 0 h 327133"/>
                <a:gd name="connsiteX1" fmla="*/ 2573 w 25860"/>
                <a:gd name="connsiteY1" fmla="*/ 12273 h 327133"/>
                <a:gd name="connsiteX2" fmla="*/ 7061 w 25860"/>
                <a:gd name="connsiteY2" fmla="*/ 170411 h 327133"/>
                <a:gd name="connsiteX3" fmla="*/ 6824 w 25860"/>
                <a:gd name="connsiteY3" fmla="*/ 327133 h 327133"/>
                <a:gd name="connsiteX4" fmla="*/ 20759 w 25860"/>
                <a:gd name="connsiteY4" fmla="*/ 0 h 327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60" h="327133">
                  <a:moveTo>
                    <a:pt x="20759" y="0"/>
                  </a:moveTo>
                  <a:lnTo>
                    <a:pt x="2573" y="12273"/>
                  </a:lnTo>
                  <a:cubicBezTo>
                    <a:pt x="3754" y="71516"/>
                    <a:pt x="12256" y="70336"/>
                    <a:pt x="7061" y="170411"/>
                  </a:cubicBezTo>
                  <a:cubicBezTo>
                    <a:pt x="5407" y="201331"/>
                    <a:pt x="-7818" y="304475"/>
                    <a:pt x="6824" y="327133"/>
                  </a:cubicBezTo>
                  <a:cubicBezTo>
                    <a:pt x="10131" y="320525"/>
                    <a:pt x="36818" y="21951"/>
                    <a:pt x="2075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D2AD50E4-E4CC-004F-A5B0-4E40BEDC705F}"/>
                </a:ext>
              </a:extLst>
            </p:cNvPr>
            <p:cNvSpPr/>
            <p:nvPr/>
          </p:nvSpPr>
          <p:spPr>
            <a:xfrm>
              <a:off x="9796194" y="5705977"/>
              <a:ext cx="17070" cy="100927"/>
            </a:xfrm>
            <a:custGeom>
              <a:avLst/>
              <a:gdLst>
                <a:gd name="connsiteX0" fmla="*/ 16778 w 23264"/>
                <a:gd name="connsiteY0" fmla="*/ 0 h 137546"/>
                <a:gd name="connsiteX1" fmla="*/ 4734 w 23264"/>
                <a:gd name="connsiteY1" fmla="*/ 56883 h 137546"/>
                <a:gd name="connsiteX2" fmla="*/ 3789 w 23264"/>
                <a:gd name="connsiteY2" fmla="*/ 133355 h 137546"/>
                <a:gd name="connsiteX3" fmla="*/ 20321 w 23264"/>
                <a:gd name="connsiteY3" fmla="*/ 75057 h 137546"/>
                <a:gd name="connsiteX4" fmla="*/ 16778 w 23264"/>
                <a:gd name="connsiteY4" fmla="*/ 0 h 13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4" h="137546">
                  <a:moveTo>
                    <a:pt x="16778" y="0"/>
                  </a:moveTo>
                  <a:cubicBezTo>
                    <a:pt x="-11326" y="3776"/>
                    <a:pt x="4261" y="24783"/>
                    <a:pt x="4734" y="56883"/>
                  </a:cubicBezTo>
                  <a:cubicBezTo>
                    <a:pt x="4970" y="74585"/>
                    <a:pt x="-2116" y="127691"/>
                    <a:pt x="3789" y="133355"/>
                  </a:cubicBezTo>
                  <a:cubicBezTo>
                    <a:pt x="24808" y="154126"/>
                    <a:pt x="17959" y="91815"/>
                    <a:pt x="20321" y="75057"/>
                  </a:cubicBezTo>
                  <a:cubicBezTo>
                    <a:pt x="23864" y="50746"/>
                    <a:pt x="25753" y="18174"/>
                    <a:pt x="1677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936C65DC-2DBC-AC4B-A498-A38D19A305AA}"/>
                </a:ext>
              </a:extLst>
            </p:cNvPr>
            <p:cNvSpPr/>
            <p:nvPr/>
          </p:nvSpPr>
          <p:spPr>
            <a:xfrm>
              <a:off x="9846494" y="5185197"/>
              <a:ext cx="37200" cy="59577"/>
            </a:xfrm>
            <a:custGeom>
              <a:avLst/>
              <a:gdLst>
                <a:gd name="connsiteX0" fmla="*/ 49548 w 50697"/>
                <a:gd name="connsiteY0" fmla="*/ 0 h 81193"/>
                <a:gd name="connsiteX1" fmla="*/ 30654 w 50697"/>
                <a:gd name="connsiteY1" fmla="*/ 14634 h 81193"/>
                <a:gd name="connsiteX2" fmla="*/ 187 w 50697"/>
                <a:gd name="connsiteY2" fmla="*/ 81193 h 81193"/>
                <a:gd name="connsiteX3" fmla="*/ 49548 w 50697"/>
                <a:gd name="connsiteY3" fmla="*/ 0 h 8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97" h="81193">
                  <a:moveTo>
                    <a:pt x="49548" y="0"/>
                  </a:moveTo>
                  <a:cubicBezTo>
                    <a:pt x="32780" y="4957"/>
                    <a:pt x="41990" y="-7789"/>
                    <a:pt x="30654" y="14634"/>
                  </a:cubicBezTo>
                  <a:cubicBezTo>
                    <a:pt x="7745" y="61367"/>
                    <a:pt x="-1466" y="55938"/>
                    <a:pt x="187" y="81193"/>
                  </a:cubicBezTo>
                  <a:cubicBezTo>
                    <a:pt x="23805" y="77889"/>
                    <a:pt x="57342" y="20062"/>
                    <a:pt x="4954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DC944ED7-E125-A74E-A570-167F2B2767DE}"/>
                </a:ext>
              </a:extLst>
            </p:cNvPr>
            <p:cNvSpPr/>
            <p:nvPr/>
          </p:nvSpPr>
          <p:spPr>
            <a:xfrm>
              <a:off x="9842472" y="5262266"/>
              <a:ext cx="30673" cy="50571"/>
            </a:xfrm>
            <a:custGeom>
              <a:avLst/>
              <a:gdLst>
                <a:gd name="connsiteX0" fmla="*/ 41803 w 41802"/>
                <a:gd name="connsiteY0" fmla="*/ 0 h 68919"/>
                <a:gd name="connsiteX1" fmla="*/ 0 w 41802"/>
                <a:gd name="connsiteY1" fmla="*/ 68920 h 68919"/>
                <a:gd name="connsiteX2" fmla="*/ 41803 w 41802"/>
                <a:gd name="connsiteY2" fmla="*/ 0 h 68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802" h="68919">
                  <a:moveTo>
                    <a:pt x="41803" y="0"/>
                  </a:moveTo>
                  <a:cubicBezTo>
                    <a:pt x="23854" y="7317"/>
                    <a:pt x="6141" y="51926"/>
                    <a:pt x="0" y="68920"/>
                  </a:cubicBezTo>
                  <a:cubicBezTo>
                    <a:pt x="22437" y="61839"/>
                    <a:pt x="39677" y="24311"/>
                    <a:pt x="4180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93CB6BFE-BC2F-2346-9BD7-0BFA093024DA}"/>
                </a:ext>
              </a:extLst>
            </p:cNvPr>
            <p:cNvSpPr/>
            <p:nvPr/>
          </p:nvSpPr>
          <p:spPr>
            <a:xfrm>
              <a:off x="9830712" y="5757587"/>
              <a:ext cx="29263" cy="20783"/>
            </a:xfrm>
            <a:custGeom>
              <a:avLst/>
              <a:gdLst>
                <a:gd name="connsiteX0" fmla="*/ 35157 w 39880"/>
                <a:gd name="connsiteY0" fmla="*/ 0 h 28323"/>
                <a:gd name="connsiteX1" fmla="*/ 6107 w 39880"/>
                <a:gd name="connsiteY1" fmla="*/ 8497 h 28323"/>
                <a:gd name="connsiteX2" fmla="*/ 9414 w 39880"/>
                <a:gd name="connsiteY2" fmla="*/ 26435 h 28323"/>
                <a:gd name="connsiteX3" fmla="*/ 36102 w 39880"/>
                <a:gd name="connsiteY3" fmla="*/ 28323 h 28323"/>
                <a:gd name="connsiteX4" fmla="*/ 35157 w 39880"/>
                <a:gd name="connsiteY4" fmla="*/ 0 h 28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880" h="28323">
                  <a:moveTo>
                    <a:pt x="35157" y="0"/>
                  </a:moveTo>
                  <a:cubicBezTo>
                    <a:pt x="9650" y="11093"/>
                    <a:pt x="12484" y="2124"/>
                    <a:pt x="6107" y="8497"/>
                  </a:cubicBezTo>
                  <a:cubicBezTo>
                    <a:pt x="912" y="18882"/>
                    <a:pt x="-5937" y="24075"/>
                    <a:pt x="9414" y="26435"/>
                  </a:cubicBezTo>
                  <a:cubicBezTo>
                    <a:pt x="17680" y="27851"/>
                    <a:pt x="11776" y="21006"/>
                    <a:pt x="36102" y="28323"/>
                  </a:cubicBezTo>
                  <a:cubicBezTo>
                    <a:pt x="40825" y="12273"/>
                    <a:pt x="41770" y="12981"/>
                    <a:pt x="35157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8C6105B8-506A-404E-9553-AF3D7EC78B32}"/>
                </a:ext>
              </a:extLst>
            </p:cNvPr>
            <p:cNvSpPr/>
            <p:nvPr/>
          </p:nvSpPr>
          <p:spPr>
            <a:xfrm>
              <a:off x="9871300" y="5350420"/>
              <a:ext cx="13128" cy="41911"/>
            </a:xfrm>
            <a:custGeom>
              <a:avLst/>
              <a:gdLst>
                <a:gd name="connsiteX0" fmla="*/ 12908 w 17891"/>
                <a:gd name="connsiteY0" fmla="*/ 0 h 57118"/>
                <a:gd name="connsiteX1" fmla="*/ 3697 w 17891"/>
                <a:gd name="connsiteY1" fmla="*/ 57119 h 57118"/>
                <a:gd name="connsiteX2" fmla="*/ 12908 w 17891"/>
                <a:gd name="connsiteY2" fmla="*/ 0 h 57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891" h="57118">
                  <a:moveTo>
                    <a:pt x="12908" y="0"/>
                  </a:moveTo>
                  <a:cubicBezTo>
                    <a:pt x="5586" y="15342"/>
                    <a:pt x="-5986" y="43193"/>
                    <a:pt x="3697" y="57119"/>
                  </a:cubicBezTo>
                  <a:cubicBezTo>
                    <a:pt x="17867" y="42957"/>
                    <a:pt x="22355" y="18882"/>
                    <a:pt x="1290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830BA917-A621-2249-BA2F-E8C85E2EFB1E}"/>
              </a:ext>
            </a:extLst>
          </p:cNvPr>
          <p:cNvGrpSpPr/>
          <p:nvPr/>
        </p:nvGrpSpPr>
        <p:grpSpPr>
          <a:xfrm rot="8354522">
            <a:off x="990177" y="3252289"/>
            <a:ext cx="474934" cy="641705"/>
            <a:chOff x="9695170" y="5097057"/>
            <a:chExt cx="573099" cy="774340"/>
          </a:xfrm>
        </p:grpSpPr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709083C4-0FE3-A34E-8B85-460B9BE22449}"/>
                </a:ext>
              </a:extLst>
            </p:cNvPr>
            <p:cNvSpPr/>
            <p:nvPr/>
          </p:nvSpPr>
          <p:spPr>
            <a:xfrm>
              <a:off x="10046096" y="5107089"/>
              <a:ext cx="222173" cy="468996"/>
            </a:xfrm>
            <a:custGeom>
              <a:avLst/>
              <a:gdLst>
                <a:gd name="connsiteX0" fmla="*/ 261681 w 302783"/>
                <a:gd name="connsiteY0" fmla="*/ 231779 h 639161"/>
                <a:gd name="connsiteX1" fmla="*/ 178548 w 302783"/>
                <a:gd name="connsiteY1" fmla="*/ 426501 h 639161"/>
                <a:gd name="connsiteX2" fmla="*/ 83133 w 302783"/>
                <a:gd name="connsiteY2" fmla="*/ 608006 h 639161"/>
                <a:gd name="connsiteX3" fmla="*/ 30466 w 302783"/>
                <a:gd name="connsiteY3" fmla="*/ 486924 h 639161"/>
                <a:gd name="connsiteX4" fmla="*/ 28105 w 302783"/>
                <a:gd name="connsiteY4" fmla="*/ 337519 h 639161"/>
                <a:gd name="connsiteX5" fmla="*/ 36135 w 302783"/>
                <a:gd name="connsiteY5" fmla="*/ 188114 h 639161"/>
                <a:gd name="connsiteX6" fmla="*/ 148317 w 302783"/>
                <a:gd name="connsiteY6" fmla="*/ 33752 h 639161"/>
                <a:gd name="connsiteX7" fmla="*/ 50305 w 302783"/>
                <a:gd name="connsiteY7" fmla="*/ 213132 h 639161"/>
                <a:gd name="connsiteX8" fmla="*/ 119504 w 302783"/>
                <a:gd name="connsiteY8" fmla="*/ 113057 h 639161"/>
                <a:gd name="connsiteX9" fmla="*/ 214682 w 302783"/>
                <a:gd name="connsiteY9" fmla="*/ 26671 h 639161"/>
                <a:gd name="connsiteX10" fmla="*/ 199095 w 302783"/>
                <a:gd name="connsiteY10" fmla="*/ 45553 h 639161"/>
                <a:gd name="connsiteX11" fmla="*/ 184688 w 302783"/>
                <a:gd name="connsiteY11" fmla="*/ 52634 h 639161"/>
                <a:gd name="connsiteX12" fmla="*/ 211140 w 302783"/>
                <a:gd name="connsiteY12" fmla="*/ 57827 h 639161"/>
                <a:gd name="connsiteX13" fmla="*/ 168865 w 302783"/>
                <a:gd name="connsiteY13" fmla="*/ 139728 h 639161"/>
                <a:gd name="connsiteX14" fmla="*/ 120921 w 302783"/>
                <a:gd name="connsiteY14" fmla="*/ 217145 h 639161"/>
                <a:gd name="connsiteX15" fmla="*/ 77229 w 302783"/>
                <a:gd name="connsiteY15" fmla="*/ 298338 h 639161"/>
                <a:gd name="connsiteX16" fmla="*/ 54084 w 302783"/>
                <a:gd name="connsiteY16" fmla="*/ 340823 h 639161"/>
                <a:gd name="connsiteX17" fmla="*/ 45818 w 302783"/>
                <a:gd name="connsiteY17" fmla="*/ 375519 h 639161"/>
                <a:gd name="connsiteX18" fmla="*/ 93053 w 302783"/>
                <a:gd name="connsiteY18" fmla="*/ 287717 h 639161"/>
                <a:gd name="connsiteX19" fmla="*/ 200748 w 302783"/>
                <a:gd name="connsiteY19" fmla="*/ 112585 h 639161"/>
                <a:gd name="connsiteX20" fmla="*/ 256958 w 302783"/>
                <a:gd name="connsiteY20" fmla="*/ 29975 h 639161"/>
                <a:gd name="connsiteX21" fmla="*/ 264279 w 302783"/>
                <a:gd name="connsiteY21" fmla="*/ 88982 h 639161"/>
                <a:gd name="connsiteX22" fmla="*/ 245385 w 302783"/>
                <a:gd name="connsiteY22" fmla="*/ 151057 h 639161"/>
                <a:gd name="connsiteX23" fmla="*/ 188703 w 302783"/>
                <a:gd name="connsiteY23" fmla="*/ 262934 h 639161"/>
                <a:gd name="connsiteX24" fmla="*/ 99429 w 302783"/>
                <a:gd name="connsiteY24" fmla="*/ 429097 h 639161"/>
                <a:gd name="connsiteX25" fmla="*/ 72269 w 302783"/>
                <a:gd name="connsiteY25" fmla="*/ 480551 h 639161"/>
                <a:gd name="connsiteX26" fmla="*/ 174769 w 302783"/>
                <a:gd name="connsiteY26" fmla="*/ 309431 h 639161"/>
                <a:gd name="connsiteX27" fmla="*/ 226491 w 302783"/>
                <a:gd name="connsiteY27" fmla="*/ 219977 h 639161"/>
                <a:gd name="connsiteX28" fmla="*/ 269711 w 302783"/>
                <a:gd name="connsiteY28" fmla="*/ 143032 h 639161"/>
                <a:gd name="connsiteX29" fmla="*/ 275852 w 302783"/>
                <a:gd name="connsiteY29" fmla="*/ 133591 h 639161"/>
                <a:gd name="connsiteX30" fmla="*/ 282464 w 302783"/>
                <a:gd name="connsiteY30" fmla="*/ 193778 h 639161"/>
                <a:gd name="connsiteX31" fmla="*/ 278686 w 302783"/>
                <a:gd name="connsiteY31" fmla="*/ 195430 h 639161"/>
                <a:gd name="connsiteX32" fmla="*/ 274671 w 302783"/>
                <a:gd name="connsiteY32" fmla="*/ 197319 h 639161"/>
                <a:gd name="connsiteX33" fmla="*/ 239953 w 302783"/>
                <a:gd name="connsiteY33" fmla="*/ 222337 h 639161"/>
                <a:gd name="connsiteX34" fmla="*/ 261681 w 302783"/>
                <a:gd name="connsiteY34" fmla="*/ 231779 h 639161"/>
                <a:gd name="connsiteX35" fmla="*/ 278449 w 302783"/>
                <a:gd name="connsiteY35" fmla="*/ 608478 h 639161"/>
                <a:gd name="connsiteX36" fmla="*/ 231451 w 302783"/>
                <a:gd name="connsiteY36" fmla="*/ 604465 h 639161"/>
                <a:gd name="connsiteX37" fmla="*/ 196261 w 302783"/>
                <a:gd name="connsiteY37" fmla="*/ 612726 h 639161"/>
                <a:gd name="connsiteX38" fmla="*/ 101555 w 302783"/>
                <a:gd name="connsiteY38" fmla="*/ 608478 h 639161"/>
                <a:gd name="connsiteX39" fmla="*/ 147137 w 302783"/>
                <a:gd name="connsiteY39" fmla="*/ 515719 h 639161"/>
                <a:gd name="connsiteX40" fmla="*/ 283173 w 302783"/>
                <a:gd name="connsiteY40" fmla="*/ 248300 h 639161"/>
                <a:gd name="connsiteX41" fmla="*/ 277269 w 302783"/>
                <a:gd name="connsiteY41" fmla="*/ 383544 h 639161"/>
                <a:gd name="connsiteX42" fmla="*/ 271837 w 302783"/>
                <a:gd name="connsiteY42" fmla="*/ 378587 h 639161"/>
                <a:gd name="connsiteX43" fmla="*/ 257194 w 302783"/>
                <a:gd name="connsiteY43" fmla="*/ 375047 h 639161"/>
                <a:gd name="connsiteX44" fmla="*/ 247983 w 302783"/>
                <a:gd name="connsiteY44" fmla="*/ 419184 h 639161"/>
                <a:gd name="connsiteX45" fmla="*/ 206652 w 302783"/>
                <a:gd name="connsiteY45" fmla="*/ 528936 h 639161"/>
                <a:gd name="connsiteX46" fmla="*/ 256958 w 302783"/>
                <a:gd name="connsiteY46" fmla="*/ 435470 h 639161"/>
                <a:gd name="connsiteX47" fmla="*/ 278449 w 302783"/>
                <a:gd name="connsiteY47" fmla="*/ 403370 h 639161"/>
                <a:gd name="connsiteX48" fmla="*/ 250817 w 302783"/>
                <a:gd name="connsiteY48" fmla="*/ 557968 h 639161"/>
                <a:gd name="connsiteX49" fmla="*/ 258138 w 302783"/>
                <a:gd name="connsiteY49" fmla="*/ 560328 h 639161"/>
                <a:gd name="connsiteX50" fmla="*/ 278449 w 302783"/>
                <a:gd name="connsiteY50" fmla="*/ 608478 h 639161"/>
                <a:gd name="connsiteX51" fmla="*/ 27632 w 302783"/>
                <a:gd name="connsiteY51" fmla="*/ 9913 h 639161"/>
                <a:gd name="connsiteX52" fmla="*/ 21020 w 302783"/>
                <a:gd name="connsiteY52" fmla="*/ 160498 h 639161"/>
                <a:gd name="connsiteX53" fmla="*/ 11336 w 302783"/>
                <a:gd name="connsiteY53" fmla="*/ 313208 h 639161"/>
                <a:gd name="connsiteX54" fmla="*/ 16060 w 302783"/>
                <a:gd name="connsiteY54" fmla="*/ 470874 h 639161"/>
                <a:gd name="connsiteX55" fmla="*/ 12281 w 302783"/>
                <a:gd name="connsiteY55" fmla="*/ 547111 h 639161"/>
                <a:gd name="connsiteX56" fmla="*/ 0 w 302783"/>
                <a:gd name="connsiteY56" fmla="*/ 617683 h 639161"/>
                <a:gd name="connsiteX57" fmla="*/ 26452 w 302783"/>
                <a:gd name="connsiteY57" fmla="*/ 639161 h 639161"/>
                <a:gd name="connsiteX58" fmla="*/ 281047 w 302783"/>
                <a:gd name="connsiteY58" fmla="*/ 637037 h 639161"/>
                <a:gd name="connsiteX59" fmla="*/ 296399 w 302783"/>
                <a:gd name="connsiteY59" fmla="*/ 486924 h 639161"/>
                <a:gd name="connsiteX60" fmla="*/ 302775 w 302783"/>
                <a:gd name="connsiteY60" fmla="*/ 405730 h 639161"/>
                <a:gd name="connsiteX61" fmla="*/ 302303 w 302783"/>
                <a:gd name="connsiteY61" fmla="*/ 166635 h 639161"/>
                <a:gd name="connsiteX62" fmla="*/ 284354 w 302783"/>
                <a:gd name="connsiteY62" fmla="*/ 17702 h 639161"/>
                <a:gd name="connsiteX63" fmla="*/ 280575 w 302783"/>
                <a:gd name="connsiteY63" fmla="*/ 15814 h 639161"/>
                <a:gd name="connsiteX64" fmla="*/ 232632 w 302783"/>
                <a:gd name="connsiteY64" fmla="*/ 0 h 639161"/>
                <a:gd name="connsiteX65" fmla="*/ 27632 w 302783"/>
                <a:gd name="connsiteY65" fmla="*/ 9913 h 639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302783" h="639161">
                  <a:moveTo>
                    <a:pt x="261681" y="231779"/>
                  </a:moveTo>
                  <a:cubicBezTo>
                    <a:pt x="236647" y="304239"/>
                    <a:pt x="211376" y="363482"/>
                    <a:pt x="178548" y="426501"/>
                  </a:cubicBezTo>
                  <a:lnTo>
                    <a:pt x="83133" y="608006"/>
                  </a:lnTo>
                  <a:cubicBezTo>
                    <a:pt x="24090" y="612962"/>
                    <a:pt x="26688" y="627360"/>
                    <a:pt x="30466" y="486924"/>
                  </a:cubicBezTo>
                  <a:cubicBezTo>
                    <a:pt x="32120" y="426973"/>
                    <a:pt x="32356" y="398650"/>
                    <a:pt x="28105" y="337519"/>
                  </a:cubicBezTo>
                  <a:cubicBezTo>
                    <a:pt x="25979" y="306835"/>
                    <a:pt x="34009" y="226822"/>
                    <a:pt x="36135" y="188114"/>
                  </a:cubicBezTo>
                  <a:cubicBezTo>
                    <a:pt x="47943" y="-13690"/>
                    <a:pt x="19602" y="31156"/>
                    <a:pt x="148317" y="33752"/>
                  </a:cubicBezTo>
                  <a:cubicBezTo>
                    <a:pt x="140524" y="78361"/>
                    <a:pt x="64003" y="156014"/>
                    <a:pt x="50305" y="213132"/>
                  </a:cubicBezTo>
                  <a:lnTo>
                    <a:pt x="119504" y="113057"/>
                  </a:lnTo>
                  <a:cubicBezTo>
                    <a:pt x="162252" y="51690"/>
                    <a:pt x="166267" y="32808"/>
                    <a:pt x="214682" y="26671"/>
                  </a:cubicBezTo>
                  <a:cubicBezTo>
                    <a:pt x="204527" y="48150"/>
                    <a:pt x="217989" y="31392"/>
                    <a:pt x="199095" y="45553"/>
                  </a:cubicBezTo>
                  <a:cubicBezTo>
                    <a:pt x="198859" y="45789"/>
                    <a:pt x="185161" y="52162"/>
                    <a:pt x="184688" y="52634"/>
                  </a:cubicBezTo>
                  <a:lnTo>
                    <a:pt x="211140" y="57827"/>
                  </a:lnTo>
                  <a:cubicBezTo>
                    <a:pt x="197206" y="85914"/>
                    <a:pt x="184924" y="113057"/>
                    <a:pt x="168865" y="139728"/>
                  </a:cubicBezTo>
                  <a:cubicBezTo>
                    <a:pt x="152805" y="166635"/>
                    <a:pt x="136509" y="191654"/>
                    <a:pt x="120921" y="217145"/>
                  </a:cubicBezTo>
                  <a:cubicBezTo>
                    <a:pt x="103917" y="244524"/>
                    <a:pt x="90691" y="271195"/>
                    <a:pt x="77229" y="298338"/>
                  </a:cubicBezTo>
                  <a:cubicBezTo>
                    <a:pt x="69671" y="313444"/>
                    <a:pt x="61878" y="328078"/>
                    <a:pt x="54084" y="340823"/>
                  </a:cubicBezTo>
                  <a:cubicBezTo>
                    <a:pt x="44637" y="356637"/>
                    <a:pt x="35898" y="361357"/>
                    <a:pt x="45818" y="375519"/>
                  </a:cubicBezTo>
                  <a:cubicBezTo>
                    <a:pt x="62586" y="350972"/>
                    <a:pt x="79118" y="314152"/>
                    <a:pt x="93053" y="287717"/>
                  </a:cubicBezTo>
                  <a:cubicBezTo>
                    <a:pt x="137453" y="203455"/>
                    <a:pt x="157292" y="185281"/>
                    <a:pt x="200748" y="112585"/>
                  </a:cubicBezTo>
                  <a:cubicBezTo>
                    <a:pt x="220587" y="79069"/>
                    <a:pt x="233104" y="39180"/>
                    <a:pt x="256958" y="29975"/>
                  </a:cubicBezTo>
                  <a:cubicBezTo>
                    <a:pt x="288605" y="62547"/>
                    <a:pt x="267113" y="69864"/>
                    <a:pt x="264279" y="88982"/>
                  </a:cubicBezTo>
                  <a:cubicBezTo>
                    <a:pt x="259792" y="118486"/>
                    <a:pt x="257430" y="123914"/>
                    <a:pt x="245385" y="151057"/>
                  </a:cubicBezTo>
                  <a:cubicBezTo>
                    <a:pt x="229325" y="187877"/>
                    <a:pt x="207833" y="228474"/>
                    <a:pt x="188703" y="262934"/>
                  </a:cubicBezTo>
                  <a:lnTo>
                    <a:pt x="99429" y="429097"/>
                  </a:lnTo>
                  <a:cubicBezTo>
                    <a:pt x="89982" y="448215"/>
                    <a:pt x="79355" y="459781"/>
                    <a:pt x="72269" y="480551"/>
                  </a:cubicBezTo>
                  <a:cubicBezTo>
                    <a:pt x="92108" y="473234"/>
                    <a:pt x="163669" y="328314"/>
                    <a:pt x="174769" y="309431"/>
                  </a:cubicBezTo>
                  <a:cubicBezTo>
                    <a:pt x="192954" y="278276"/>
                    <a:pt x="207833" y="248064"/>
                    <a:pt x="226491" y="219977"/>
                  </a:cubicBezTo>
                  <a:lnTo>
                    <a:pt x="269711" y="143032"/>
                  </a:lnTo>
                  <a:cubicBezTo>
                    <a:pt x="277032" y="132175"/>
                    <a:pt x="271128" y="139728"/>
                    <a:pt x="275852" y="133591"/>
                  </a:cubicBezTo>
                  <a:lnTo>
                    <a:pt x="282464" y="193778"/>
                  </a:lnTo>
                  <a:cubicBezTo>
                    <a:pt x="281284" y="194486"/>
                    <a:pt x="279394" y="195194"/>
                    <a:pt x="278686" y="195430"/>
                  </a:cubicBezTo>
                  <a:cubicBezTo>
                    <a:pt x="277741" y="195902"/>
                    <a:pt x="275852" y="196847"/>
                    <a:pt x="274671" y="197319"/>
                  </a:cubicBezTo>
                  <a:cubicBezTo>
                    <a:pt x="240662" y="214313"/>
                    <a:pt x="261681" y="210064"/>
                    <a:pt x="239953" y="222337"/>
                  </a:cubicBezTo>
                  <a:lnTo>
                    <a:pt x="261681" y="231779"/>
                  </a:lnTo>
                  <a:close/>
                  <a:moveTo>
                    <a:pt x="278449" y="608478"/>
                  </a:moveTo>
                  <a:cubicBezTo>
                    <a:pt x="267113" y="608006"/>
                    <a:pt x="237591" y="604229"/>
                    <a:pt x="231451" y="604465"/>
                  </a:cubicBezTo>
                  <a:cubicBezTo>
                    <a:pt x="204527" y="604937"/>
                    <a:pt x="230506" y="612018"/>
                    <a:pt x="196261" y="612726"/>
                  </a:cubicBezTo>
                  <a:cubicBezTo>
                    <a:pt x="171699" y="612962"/>
                    <a:pt x="131549" y="608478"/>
                    <a:pt x="101555" y="608478"/>
                  </a:cubicBezTo>
                  <a:cubicBezTo>
                    <a:pt x="110766" y="572601"/>
                    <a:pt x="130368" y="548763"/>
                    <a:pt x="147137" y="515719"/>
                  </a:cubicBezTo>
                  <a:lnTo>
                    <a:pt x="283173" y="248300"/>
                  </a:lnTo>
                  <a:lnTo>
                    <a:pt x="277269" y="383544"/>
                  </a:lnTo>
                  <a:cubicBezTo>
                    <a:pt x="252470" y="359941"/>
                    <a:pt x="300650" y="396997"/>
                    <a:pt x="271837" y="378587"/>
                  </a:cubicBezTo>
                  <a:cubicBezTo>
                    <a:pt x="265224" y="374339"/>
                    <a:pt x="270892" y="373867"/>
                    <a:pt x="257194" y="375047"/>
                  </a:cubicBezTo>
                  <a:cubicBezTo>
                    <a:pt x="251526" y="390625"/>
                    <a:pt x="253887" y="402898"/>
                    <a:pt x="247983" y="419184"/>
                  </a:cubicBezTo>
                  <a:cubicBezTo>
                    <a:pt x="236174" y="451992"/>
                    <a:pt x="191301" y="495421"/>
                    <a:pt x="206652" y="528936"/>
                  </a:cubicBezTo>
                  <a:lnTo>
                    <a:pt x="256958" y="435470"/>
                  </a:lnTo>
                  <a:cubicBezTo>
                    <a:pt x="266641" y="416824"/>
                    <a:pt x="263807" y="416352"/>
                    <a:pt x="278449" y="403370"/>
                  </a:cubicBezTo>
                  <a:cubicBezTo>
                    <a:pt x="271600" y="473942"/>
                    <a:pt x="292856" y="447743"/>
                    <a:pt x="250817" y="557968"/>
                  </a:cubicBezTo>
                  <a:lnTo>
                    <a:pt x="258138" y="560328"/>
                  </a:lnTo>
                  <a:cubicBezTo>
                    <a:pt x="273962" y="568117"/>
                    <a:pt x="275615" y="569533"/>
                    <a:pt x="278449" y="608478"/>
                  </a:cubicBezTo>
                  <a:close/>
                  <a:moveTo>
                    <a:pt x="27632" y="9913"/>
                  </a:moveTo>
                  <a:cubicBezTo>
                    <a:pt x="9683" y="40125"/>
                    <a:pt x="25507" y="111169"/>
                    <a:pt x="21020" y="160498"/>
                  </a:cubicBezTo>
                  <a:cubicBezTo>
                    <a:pt x="16768" y="206996"/>
                    <a:pt x="10628" y="260338"/>
                    <a:pt x="11336" y="313208"/>
                  </a:cubicBezTo>
                  <a:cubicBezTo>
                    <a:pt x="12045" y="368910"/>
                    <a:pt x="20547" y="413519"/>
                    <a:pt x="16060" y="470874"/>
                  </a:cubicBezTo>
                  <a:cubicBezTo>
                    <a:pt x="14170" y="496129"/>
                    <a:pt x="12281" y="516899"/>
                    <a:pt x="12281" y="547111"/>
                  </a:cubicBezTo>
                  <a:cubicBezTo>
                    <a:pt x="12281" y="627124"/>
                    <a:pt x="4960" y="572601"/>
                    <a:pt x="0" y="617683"/>
                  </a:cubicBezTo>
                  <a:cubicBezTo>
                    <a:pt x="12753" y="627124"/>
                    <a:pt x="15351" y="629248"/>
                    <a:pt x="26452" y="639161"/>
                  </a:cubicBezTo>
                  <a:cubicBezTo>
                    <a:pt x="57863" y="626652"/>
                    <a:pt x="238772" y="631844"/>
                    <a:pt x="281047" y="637037"/>
                  </a:cubicBezTo>
                  <a:cubicBezTo>
                    <a:pt x="299705" y="606825"/>
                    <a:pt x="294037" y="533657"/>
                    <a:pt x="296399" y="486924"/>
                  </a:cubicBezTo>
                  <a:cubicBezTo>
                    <a:pt x="297816" y="458364"/>
                    <a:pt x="303012" y="437122"/>
                    <a:pt x="302775" y="405730"/>
                  </a:cubicBezTo>
                  <a:lnTo>
                    <a:pt x="302303" y="166635"/>
                  </a:lnTo>
                  <a:cubicBezTo>
                    <a:pt x="303012" y="140672"/>
                    <a:pt x="294037" y="22423"/>
                    <a:pt x="284354" y="17702"/>
                  </a:cubicBezTo>
                  <a:cubicBezTo>
                    <a:pt x="283645" y="17466"/>
                    <a:pt x="281756" y="16286"/>
                    <a:pt x="280575" y="15814"/>
                  </a:cubicBezTo>
                  <a:lnTo>
                    <a:pt x="232632" y="0"/>
                  </a:lnTo>
                  <a:lnTo>
                    <a:pt x="27632" y="9913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C6DE2788-0FA3-934A-8BE6-AB85F6EC19EF}"/>
                </a:ext>
              </a:extLst>
            </p:cNvPr>
            <p:cNvSpPr/>
            <p:nvPr/>
          </p:nvSpPr>
          <p:spPr>
            <a:xfrm>
              <a:off x="9695170" y="5097057"/>
              <a:ext cx="244522" cy="774340"/>
            </a:xfrm>
            <a:custGeom>
              <a:avLst/>
              <a:gdLst>
                <a:gd name="connsiteX0" fmla="*/ 69199 w 333241"/>
                <a:gd name="connsiteY0" fmla="*/ 506024 h 1055292"/>
                <a:gd name="connsiteX1" fmla="*/ 53612 w 333241"/>
                <a:gd name="connsiteY1" fmla="*/ 197537 h 1055292"/>
                <a:gd name="connsiteX2" fmla="*/ 59280 w 333241"/>
                <a:gd name="connsiteY2" fmla="*/ 37038 h 1055292"/>
                <a:gd name="connsiteX3" fmla="*/ 242787 w 333241"/>
                <a:gd name="connsiteY3" fmla="*/ 40107 h 1055292"/>
                <a:gd name="connsiteX4" fmla="*/ 217517 w 333241"/>
                <a:gd name="connsiteY4" fmla="*/ 60641 h 1055292"/>
                <a:gd name="connsiteX5" fmla="*/ 232632 w 333241"/>
                <a:gd name="connsiteY5" fmla="*/ 82828 h 1055292"/>
                <a:gd name="connsiteX6" fmla="*/ 180909 w 333241"/>
                <a:gd name="connsiteY6" fmla="*/ 172046 h 1055292"/>
                <a:gd name="connsiteX7" fmla="*/ 271600 w 333241"/>
                <a:gd name="connsiteY7" fmla="*/ 50492 h 1055292"/>
                <a:gd name="connsiteX8" fmla="*/ 287188 w 333241"/>
                <a:gd name="connsiteY8" fmla="*/ 37038 h 1055292"/>
                <a:gd name="connsiteX9" fmla="*/ 294037 w 333241"/>
                <a:gd name="connsiteY9" fmla="*/ 163785 h 1055292"/>
                <a:gd name="connsiteX10" fmla="*/ 293801 w 333241"/>
                <a:gd name="connsiteY10" fmla="*/ 294308 h 1055292"/>
                <a:gd name="connsiteX11" fmla="*/ 295690 w 333241"/>
                <a:gd name="connsiteY11" fmla="*/ 541664 h 1055292"/>
                <a:gd name="connsiteX12" fmla="*/ 309861 w 333241"/>
                <a:gd name="connsiteY12" fmla="*/ 587217 h 1055292"/>
                <a:gd name="connsiteX13" fmla="*/ 303720 w 333241"/>
                <a:gd name="connsiteY13" fmla="*/ 778399 h 1055292"/>
                <a:gd name="connsiteX14" fmla="*/ 282464 w 333241"/>
                <a:gd name="connsiteY14" fmla="*/ 1012538 h 1055292"/>
                <a:gd name="connsiteX15" fmla="*/ 265460 w 333241"/>
                <a:gd name="connsiteY15" fmla="*/ 993420 h 1055292"/>
                <a:gd name="connsiteX16" fmla="*/ 201929 w 333241"/>
                <a:gd name="connsiteY16" fmla="*/ 1000264 h 1055292"/>
                <a:gd name="connsiteX17" fmla="*/ 139815 w 333241"/>
                <a:gd name="connsiteY17" fmla="*/ 1012066 h 1055292"/>
                <a:gd name="connsiteX18" fmla="*/ 63295 w 333241"/>
                <a:gd name="connsiteY18" fmla="*/ 1020563 h 1055292"/>
                <a:gd name="connsiteX19" fmla="*/ 42039 w 333241"/>
                <a:gd name="connsiteY19" fmla="*/ 957308 h 1055292"/>
                <a:gd name="connsiteX20" fmla="*/ 69199 w 333241"/>
                <a:gd name="connsiteY20" fmla="*/ 506024 h 1055292"/>
                <a:gd name="connsiteX21" fmla="*/ 26452 w 333241"/>
                <a:gd name="connsiteY21" fmla="*/ 1006401 h 1055292"/>
                <a:gd name="connsiteX22" fmla="*/ 22673 w 333241"/>
                <a:gd name="connsiteY22" fmla="*/ 1008289 h 1055292"/>
                <a:gd name="connsiteX23" fmla="*/ 18894 w 333241"/>
                <a:gd name="connsiteY23" fmla="*/ 1010178 h 1055292"/>
                <a:gd name="connsiteX24" fmla="*/ 15115 w 333241"/>
                <a:gd name="connsiteY24" fmla="*/ 1011830 h 1055292"/>
                <a:gd name="connsiteX25" fmla="*/ 0 w 333241"/>
                <a:gd name="connsiteY25" fmla="*/ 1033544 h 1055292"/>
                <a:gd name="connsiteX26" fmla="*/ 69671 w 333241"/>
                <a:gd name="connsiteY26" fmla="*/ 1055259 h 1055292"/>
                <a:gd name="connsiteX27" fmla="*/ 106987 w 333241"/>
                <a:gd name="connsiteY27" fmla="*/ 1042513 h 1055292"/>
                <a:gd name="connsiteX28" fmla="*/ 316001 w 333241"/>
                <a:gd name="connsiteY28" fmla="*/ 1038501 h 1055292"/>
                <a:gd name="connsiteX29" fmla="*/ 322378 w 333241"/>
                <a:gd name="connsiteY29" fmla="*/ 1022687 h 1055292"/>
                <a:gd name="connsiteX30" fmla="*/ 310569 w 333241"/>
                <a:gd name="connsiteY30" fmla="*/ 1009470 h 1055292"/>
                <a:gd name="connsiteX31" fmla="*/ 306554 w 333241"/>
                <a:gd name="connsiteY31" fmla="*/ 1006401 h 1055292"/>
                <a:gd name="connsiteX32" fmla="*/ 319544 w 333241"/>
                <a:gd name="connsiteY32" fmla="*/ 799878 h 1055292"/>
                <a:gd name="connsiteX33" fmla="*/ 324031 w 333241"/>
                <a:gd name="connsiteY33" fmla="*/ 587925 h 1055292"/>
                <a:gd name="connsiteX34" fmla="*/ 319780 w 333241"/>
                <a:gd name="connsiteY34" fmla="*/ 375973 h 1055292"/>
                <a:gd name="connsiteX35" fmla="*/ 333242 w 333241"/>
                <a:gd name="connsiteY35" fmla="*/ 174170 h 1055292"/>
                <a:gd name="connsiteX36" fmla="*/ 307027 w 333241"/>
                <a:gd name="connsiteY36" fmla="*/ 177238 h 1055292"/>
                <a:gd name="connsiteX37" fmla="*/ 314348 w 333241"/>
                <a:gd name="connsiteY37" fmla="*/ 12256 h 1055292"/>
                <a:gd name="connsiteX38" fmla="*/ 300886 w 333241"/>
                <a:gd name="connsiteY38" fmla="*/ 20280 h 1055292"/>
                <a:gd name="connsiteX39" fmla="*/ 293565 w 333241"/>
                <a:gd name="connsiteY39" fmla="*/ 26889 h 1055292"/>
                <a:gd name="connsiteX40" fmla="*/ 289550 w 333241"/>
                <a:gd name="connsiteY40" fmla="*/ 30430 h 1055292"/>
                <a:gd name="connsiteX41" fmla="*/ 116670 w 333241"/>
                <a:gd name="connsiteY41" fmla="*/ 10839 h 1055292"/>
                <a:gd name="connsiteX42" fmla="*/ 36371 w 333241"/>
                <a:gd name="connsiteY42" fmla="*/ 26417 h 1055292"/>
                <a:gd name="connsiteX43" fmla="*/ 33773 w 333241"/>
                <a:gd name="connsiteY43" fmla="*/ 114927 h 1055292"/>
                <a:gd name="connsiteX44" fmla="*/ 29522 w 333241"/>
                <a:gd name="connsiteY44" fmla="*/ 234357 h 1055292"/>
                <a:gd name="connsiteX45" fmla="*/ 34245 w 333241"/>
                <a:gd name="connsiteY45" fmla="*/ 297140 h 1055292"/>
                <a:gd name="connsiteX46" fmla="*/ 37788 w 333241"/>
                <a:gd name="connsiteY46" fmla="*/ 359687 h 1055292"/>
                <a:gd name="connsiteX47" fmla="*/ 46999 w 333241"/>
                <a:gd name="connsiteY47" fmla="*/ 419874 h 1055292"/>
                <a:gd name="connsiteX48" fmla="*/ 41803 w 333241"/>
                <a:gd name="connsiteY48" fmla="*/ 750548 h 1055292"/>
                <a:gd name="connsiteX49" fmla="*/ 26452 w 333241"/>
                <a:gd name="connsiteY49" fmla="*/ 1006401 h 1055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33241" h="1055292">
                  <a:moveTo>
                    <a:pt x="69199" y="506024"/>
                  </a:moveTo>
                  <a:cubicBezTo>
                    <a:pt x="69199" y="426719"/>
                    <a:pt x="46526" y="289115"/>
                    <a:pt x="53612" y="197537"/>
                  </a:cubicBezTo>
                  <a:cubicBezTo>
                    <a:pt x="57390" y="148679"/>
                    <a:pt x="58807" y="91089"/>
                    <a:pt x="59280" y="37038"/>
                  </a:cubicBezTo>
                  <a:lnTo>
                    <a:pt x="242787" y="40107"/>
                  </a:lnTo>
                  <a:cubicBezTo>
                    <a:pt x="231923" y="51908"/>
                    <a:pt x="230506" y="46951"/>
                    <a:pt x="217517" y="60641"/>
                  </a:cubicBezTo>
                  <a:cubicBezTo>
                    <a:pt x="222240" y="75275"/>
                    <a:pt x="228144" y="67722"/>
                    <a:pt x="232632" y="82828"/>
                  </a:cubicBezTo>
                  <a:cubicBezTo>
                    <a:pt x="221768" y="95809"/>
                    <a:pt x="179729" y="155288"/>
                    <a:pt x="180909" y="172046"/>
                  </a:cubicBezTo>
                  <a:cubicBezTo>
                    <a:pt x="202165" y="166145"/>
                    <a:pt x="252234" y="75983"/>
                    <a:pt x="271600" y="50492"/>
                  </a:cubicBezTo>
                  <a:cubicBezTo>
                    <a:pt x="279867" y="39635"/>
                    <a:pt x="274198" y="42231"/>
                    <a:pt x="287188" y="37038"/>
                  </a:cubicBezTo>
                  <a:cubicBezTo>
                    <a:pt x="299941" y="54740"/>
                    <a:pt x="294509" y="136642"/>
                    <a:pt x="294037" y="163785"/>
                  </a:cubicBezTo>
                  <a:cubicBezTo>
                    <a:pt x="293565" y="207450"/>
                    <a:pt x="292620" y="251351"/>
                    <a:pt x="293801" y="294308"/>
                  </a:cubicBezTo>
                  <a:cubicBezTo>
                    <a:pt x="296163" y="378805"/>
                    <a:pt x="299469" y="458819"/>
                    <a:pt x="295690" y="541664"/>
                  </a:cubicBezTo>
                  <a:cubicBezTo>
                    <a:pt x="293801" y="586509"/>
                    <a:pt x="305373" y="535763"/>
                    <a:pt x="309861" y="587217"/>
                  </a:cubicBezTo>
                  <a:cubicBezTo>
                    <a:pt x="313167" y="626634"/>
                    <a:pt x="303956" y="726473"/>
                    <a:pt x="303720" y="778399"/>
                  </a:cubicBezTo>
                  <a:lnTo>
                    <a:pt x="282464" y="1012538"/>
                  </a:lnTo>
                  <a:cubicBezTo>
                    <a:pt x="266877" y="1006873"/>
                    <a:pt x="276560" y="1004749"/>
                    <a:pt x="265460" y="993420"/>
                  </a:cubicBezTo>
                  <a:cubicBezTo>
                    <a:pt x="244204" y="1011358"/>
                    <a:pt x="231215" y="1005929"/>
                    <a:pt x="201929" y="1000264"/>
                  </a:cubicBezTo>
                  <a:cubicBezTo>
                    <a:pt x="179020" y="995544"/>
                    <a:pt x="165322" y="1007581"/>
                    <a:pt x="139815" y="1012066"/>
                  </a:cubicBezTo>
                  <a:cubicBezTo>
                    <a:pt x="124228" y="1014662"/>
                    <a:pt x="77938" y="1022215"/>
                    <a:pt x="63295" y="1020563"/>
                  </a:cubicBezTo>
                  <a:cubicBezTo>
                    <a:pt x="30466" y="1017022"/>
                    <a:pt x="40150" y="992240"/>
                    <a:pt x="42039" y="957308"/>
                  </a:cubicBezTo>
                  <a:cubicBezTo>
                    <a:pt x="48180" y="827493"/>
                    <a:pt x="69199" y="630646"/>
                    <a:pt x="69199" y="506024"/>
                  </a:cubicBezTo>
                  <a:close/>
                  <a:moveTo>
                    <a:pt x="26452" y="1006401"/>
                  </a:moveTo>
                  <a:cubicBezTo>
                    <a:pt x="25271" y="1007109"/>
                    <a:pt x="23617" y="1007817"/>
                    <a:pt x="22673" y="1008289"/>
                  </a:cubicBezTo>
                  <a:cubicBezTo>
                    <a:pt x="21964" y="1008761"/>
                    <a:pt x="19839" y="1009706"/>
                    <a:pt x="18894" y="1010178"/>
                  </a:cubicBezTo>
                  <a:cubicBezTo>
                    <a:pt x="17949" y="1010650"/>
                    <a:pt x="16060" y="1011358"/>
                    <a:pt x="15115" y="1011830"/>
                  </a:cubicBezTo>
                  <a:cubicBezTo>
                    <a:pt x="3306" y="1018675"/>
                    <a:pt x="4251" y="1018203"/>
                    <a:pt x="0" y="1033544"/>
                  </a:cubicBezTo>
                  <a:cubicBezTo>
                    <a:pt x="17949" y="1045346"/>
                    <a:pt x="55737" y="1055967"/>
                    <a:pt x="69671" y="1055259"/>
                  </a:cubicBezTo>
                  <a:cubicBezTo>
                    <a:pt x="84550" y="1054551"/>
                    <a:pt x="85967" y="1047234"/>
                    <a:pt x="106987" y="1042513"/>
                  </a:cubicBezTo>
                  <a:cubicBezTo>
                    <a:pt x="141468" y="1034488"/>
                    <a:pt x="289313" y="1031184"/>
                    <a:pt x="316001" y="1038501"/>
                  </a:cubicBezTo>
                  <a:lnTo>
                    <a:pt x="322378" y="1022687"/>
                  </a:lnTo>
                  <a:cubicBezTo>
                    <a:pt x="317418" y="1011594"/>
                    <a:pt x="310569" y="1009470"/>
                    <a:pt x="310569" y="1009470"/>
                  </a:cubicBezTo>
                  <a:cubicBezTo>
                    <a:pt x="309861" y="1010650"/>
                    <a:pt x="307971" y="1007581"/>
                    <a:pt x="306554" y="1006401"/>
                  </a:cubicBezTo>
                  <a:cubicBezTo>
                    <a:pt x="295926" y="984215"/>
                    <a:pt x="319308" y="823952"/>
                    <a:pt x="319544" y="799878"/>
                  </a:cubicBezTo>
                  <a:cubicBezTo>
                    <a:pt x="319780" y="728833"/>
                    <a:pt x="326865" y="659914"/>
                    <a:pt x="324031" y="587925"/>
                  </a:cubicBezTo>
                  <a:cubicBezTo>
                    <a:pt x="321197" y="516173"/>
                    <a:pt x="320016" y="450558"/>
                    <a:pt x="319780" y="375973"/>
                  </a:cubicBezTo>
                  <a:cubicBezTo>
                    <a:pt x="319780" y="284395"/>
                    <a:pt x="332770" y="227512"/>
                    <a:pt x="333242" y="174170"/>
                  </a:cubicBezTo>
                  <a:lnTo>
                    <a:pt x="307027" y="177238"/>
                  </a:lnTo>
                  <a:lnTo>
                    <a:pt x="314348" y="12256"/>
                  </a:lnTo>
                  <a:cubicBezTo>
                    <a:pt x="303248" y="15796"/>
                    <a:pt x="309388" y="13672"/>
                    <a:pt x="300886" y="20280"/>
                  </a:cubicBezTo>
                  <a:cubicBezTo>
                    <a:pt x="299705" y="21225"/>
                    <a:pt x="294273" y="24293"/>
                    <a:pt x="293565" y="26889"/>
                  </a:cubicBezTo>
                  <a:cubicBezTo>
                    <a:pt x="292856" y="29249"/>
                    <a:pt x="290967" y="29249"/>
                    <a:pt x="289550" y="30430"/>
                  </a:cubicBezTo>
                  <a:cubicBezTo>
                    <a:pt x="260264" y="-15360"/>
                    <a:pt x="163905" y="1634"/>
                    <a:pt x="116670" y="10839"/>
                  </a:cubicBezTo>
                  <a:cubicBezTo>
                    <a:pt x="74159" y="19336"/>
                    <a:pt x="53375" y="-6627"/>
                    <a:pt x="36371" y="26417"/>
                  </a:cubicBezTo>
                  <a:cubicBezTo>
                    <a:pt x="21964" y="54504"/>
                    <a:pt x="32592" y="79523"/>
                    <a:pt x="33773" y="114927"/>
                  </a:cubicBezTo>
                  <a:cubicBezTo>
                    <a:pt x="35190" y="154580"/>
                    <a:pt x="30230" y="192816"/>
                    <a:pt x="29522" y="234357"/>
                  </a:cubicBezTo>
                  <a:cubicBezTo>
                    <a:pt x="28813" y="263388"/>
                    <a:pt x="27632" y="273065"/>
                    <a:pt x="34245" y="297140"/>
                  </a:cubicBezTo>
                  <a:cubicBezTo>
                    <a:pt x="40386" y="319563"/>
                    <a:pt x="35662" y="335612"/>
                    <a:pt x="37788" y="359687"/>
                  </a:cubicBezTo>
                  <a:cubicBezTo>
                    <a:pt x="39677" y="382110"/>
                    <a:pt x="45345" y="398160"/>
                    <a:pt x="46999" y="419874"/>
                  </a:cubicBezTo>
                  <a:cubicBezTo>
                    <a:pt x="53848" y="510745"/>
                    <a:pt x="49833" y="660386"/>
                    <a:pt x="41803" y="750548"/>
                  </a:cubicBezTo>
                  <a:cubicBezTo>
                    <a:pt x="34481" y="835046"/>
                    <a:pt x="25507" y="914115"/>
                    <a:pt x="26452" y="100640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F5A9AB9F-ED50-0649-910D-0B3D968D3EA0}"/>
                </a:ext>
              </a:extLst>
            </p:cNvPr>
            <p:cNvSpPr/>
            <p:nvPr/>
          </p:nvSpPr>
          <p:spPr>
            <a:xfrm>
              <a:off x="9764853" y="5598599"/>
              <a:ext cx="18975" cy="240040"/>
            </a:xfrm>
            <a:custGeom>
              <a:avLst/>
              <a:gdLst>
                <a:gd name="connsiteX0" fmla="*/ 20759 w 25860"/>
                <a:gd name="connsiteY0" fmla="*/ 0 h 327133"/>
                <a:gd name="connsiteX1" fmla="*/ 2573 w 25860"/>
                <a:gd name="connsiteY1" fmla="*/ 12273 h 327133"/>
                <a:gd name="connsiteX2" fmla="*/ 7061 w 25860"/>
                <a:gd name="connsiteY2" fmla="*/ 170411 h 327133"/>
                <a:gd name="connsiteX3" fmla="*/ 6824 w 25860"/>
                <a:gd name="connsiteY3" fmla="*/ 327133 h 327133"/>
                <a:gd name="connsiteX4" fmla="*/ 20759 w 25860"/>
                <a:gd name="connsiteY4" fmla="*/ 0 h 327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60" h="327133">
                  <a:moveTo>
                    <a:pt x="20759" y="0"/>
                  </a:moveTo>
                  <a:lnTo>
                    <a:pt x="2573" y="12273"/>
                  </a:lnTo>
                  <a:cubicBezTo>
                    <a:pt x="3754" y="71516"/>
                    <a:pt x="12256" y="70336"/>
                    <a:pt x="7061" y="170411"/>
                  </a:cubicBezTo>
                  <a:cubicBezTo>
                    <a:pt x="5407" y="201331"/>
                    <a:pt x="-7818" y="304475"/>
                    <a:pt x="6824" y="327133"/>
                  </a:cubicBezTo>
                  <a:cubicBezTo>
                    <a:pt x="10131" y="320525"/>
                    <a:pt x="36818" y="21951"/>
                    <a:pt x="2075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F93B1E4-209F-BA46-A712-E21FB0DD2D50}"/>
                </a:ext>
              </a:extLst>
            </p:cNvPr>
            <p:cNvSpPr/>
            <p:nvPr/>
          </p:nvSpPr>
          <p:spPr>
            <a:xfrm>
              <a:off x="9796194" y="5705977"/>
              <a:ext cx="17070" cy="100927"/>
            </a:xfrm>
            <a:custGeom>
              <a:avLst/>
              <a:gdLst>
                <a:gd name="connsiteX0" fmla="*/ 16778 w 23264"/>
                <a:gd name="connsiteY0" fmla="*/ 0 h 137546"/>
                <a:gd name="connsiteX1" fmla="*/ 4734 w 23264"/>
                <a:gd name="connsiteY1" fmla="*/ 56883 h 137546"/>
                <a:gd name="connsiteX2" fmla="*/ 3789 w 23264"/>
                <a:gd name="connsiteY2" fmla="*/ 133355 h 137546"/>
                <a:gd name="connsiteX3" fmla="*/ 20321 w 23264"/>
                <a:gd name="connsiteY3" fmla="*/ 75057 h 137546"/>
                <a:gd name="connsiteX4" fmla="*/ 16778 w 23264"/>
                <a:gd name="connsiteY4" fmla="*/ 0 h 13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4" h="137546">
                  <a:moveTo>
                    <a:pt x="16778" y="0"/>
                  </a:moveTo>
                  <a:cubicBezTo>
                    <a:pt x="-11326" y="3776"/>
                    <a:pt x="4261" y="24783"/>
                    <a:pt x="4734" y="56883"/>
                  </a:cubicBezTo>
                  <a:cubicBezTo>
                    <a:pt x="4970" y="74585"/>
                    <a:pt x="-2116" y="127691"/>
                    <a:pt x="3789" y="133355"/>
                  </a:cubicBezTo>
                  <a:cubicBezTo>
                    <a:pt x="24808" y="154126"/>
                    <a:pt x="17959" y="91815"/>
                    <a:pt x="20321" y="75057"/>
                  </a:cubicBezTo>
                  <a:cubicBezTo>
                    <a:pt x="23864" y="50746"/>
                    <a:pt x="25753" y="18174"/>
                    <a:pt x="1677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CEE6262B-F0D4-1049-A1C2-9302A7AE9CDA}"/>
                </a:ext>
              </a:extLst>
            </p:cNvPr>
            <p:cNvSpPr/>
            <p:nvPr/>
          </p:nvSpPr>
          <p:spPr>
            <a:xfrm>
              <a:off x="9846494" y="5185197"/>
              <a:ext cx="37200" cy="59577"/>
            </a:xfrm>
            <a:custGeom>
              <a:avLst/>
              <a:gdLst>
                <a:gd name="connsiteX0" fmla="*/ 49548 w 50697"/>
                <a:gd name="connsiteY0" fmla="*/ 0 h 81193"/>
                <a:gd name="connsiteX1" fmla="*/ 30654 w 50697"/>
                <a:gd name="connsiteY1" fmla="*/ 14634 h 81193"/>
                <a:gd name="connsiteX2" fmla="*/ 187 w 50697"/>
                <a:gd name="connsiteY2" fmla="*/ 81193 h 81193"/>
                <a:gd name="connsiteX3" fmla="*/ 49548 w 50697"/>
                <a:gd name="connsiteY3" fmla="*/ 0 h 8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97" h="81193">
                  <a:moveTo>
                    <a:pt x="49548" y="0"/>
                  </a:moveTo>
                  <a:cubicBezTo>
                    <a:pt x="32780" y="4957"/>
                    <a:pt x="41990" y="-7789"/>
                    <a:pt x="30654" y="14634"/>
                  </a:cubicBezTo>
                  <a:cubicBezTo>
                    <a:pt x="7745" y="61367"/>
                    <a:pt x="-1466" y="55938"/>
                    <a:pt x="187" y="81193"/>
                  </a:cubicBezTo>
                  <a:cubicBezTo>
                    <a:pt x="23805" y="77889"/>
                    <a:pt x="57342" y="20062"/>
                    <a:pt x="4954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122793F0-AC72-C94B-9710-55AD72D67874}"/>
                </a:ext>
              </a:extLst>
            </p:cNvPr>
            <p:cNvSpPr/>
            <p:nvPr/>
          </p:nvSpPr>
          <p:spPr>
            <a:xfrm>
              <a:off x="9842472" y="5262266"/>
              <a:ext cx="30673" cy="50571"/>
            </a:xfrm>
            <a:custGeom>
              <a:avLst/>
              <a:gdLst>
                <a:gd name="connsiteX0" fmla="*/ 41803 w 41802"/>
                <a:gd name="connsiteY0" fmla="*/ 0 h 68919"/>
                <a:gd name="connsiteX1" fmla="*/ 0 w 41802"/>
                <a:gd name="connsiteY1" fmla="*/ 68920 h 68919"/>
                <a:gd name="connsiteX2" fmla="*/ 41803 w 41802"/>
                <a:gd name="connsiteY2" fmla="*/ 0 h 68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802" h="68919">
                  <a:moveTo>
                    <a:pt x="41803" y="0"/>
                  </a:moveTo>
                  <a:cubicBezTo>
                    <a:pt x="23854" y="7317"/>
                    <a:pt x="6141" y="51926"/>
                    <a:pt x="0" y="68920"/>
                  </a:cubicBezTo>
                  <a:cubicBezTo>
                    <a:pt x="22437" y="61839"/>
                    <a:pt x="39677" y="24311"/>
                    <a:pt x="4180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45783158-DF81-3848-971D-08DA033A7E51}"/>
                </a:ext>
              </a:extLst>
            </p:cNvPr>
            <p:cNvSpPr/>
            <p:nvPr/>
          </p:nvSpPr>
          <p:spPr>
            <a:xfrm>
              <a:off x="9830712" y="5757587"/>
              <a:ext cx="29263" cy="20783"/>
            </a:xfrm>
            <a:custGeom>
              <a:avLst/>
              <a:gdLst>
                <a:gd name="connsiteX0" fmla="*/ 35157 w 39880"/>
                <a:gd name="connsiteY0" fmla="*/ 0 h 28323"/>
                <a:gd name="connsiteX1" fmla="*/ 6107 w 39880"/>
                <a:gd name="connsiteY1" fmla="*/ 8497 h 28323"/>
                <a:gd name="connsiteX2" fmla="*/ 9414 w 39880"/>
                <a:gd name="connsiteY2" fmla="*/ 26435 h 28323"/>
                <a:gd name="connsiteX3" fmla="*/ 36102 w 39880"/>
                <a:gd name="connsiteY3" fmla="*/ 28323 h 28323"/>
                <a:gd name="connsiteX4" fmla="*/ 35157 w 39880"/>
                <a:gd name="connsiteY4" fmla="*/ 0 h 28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880" h="28323">
                  <a:moveTo>
                    <a:pt x="35157" y="0"/>
                  </a:moveTo>
                  <a:cubicBezTo>
                    <a:pt x="9650" y="11093"/>
                    <a:pt x="12484" y="2124"/>
                    <a:pt x="6107" y="8497"/>
                  </a:cubicBezTo>
                  <a:cubicBezTo>
                    <a:pt x="912" y="18882"/>
                    <a:pt x="-5937" y="24075"/>
                    <a:pt x="9414" y="26435"/>
                  </a:cubicBezTo>
                  <a:cubicBezTo>
                    <a:pt x="17680" y="27851"/>
                    <a:pt x="11776" y="21006"/>
                    <a:pt x="36102" y="28323"/>
                  </a:cubicBezTo>
                  <a:cubicBezTo>
                    <a:pt x="40825" y="12273"/>
                    <a:pt x="41770" y="12981"/>
                    <a:pt x="35157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61918A3A-C97A-1746-BD40-0EA399810C49}"/>
                </a:ext>
              </a:extLst>
            </p:cNvPr>
            <p:cNvSpPr/>
            <p:nvPr/>
          </p:nvSpPr>
          <p:spPr>
            <a:xfrm>
              <a:off x="9871300" y="5350420"/>
              <a:ext cx="13128" cy="41911"/>
            </a:xfrm>
            <a:custGeom>
              <a:avLst/>
              <a:gdLst>
                <a:gd name="connsiteX0" fmla="*/ 12908 w 17891"/>
                <a:gd name="connsiteY0" fmla="*/ 0 h 57118"/>
                <a:gd name="connsiteX1" fmla="*/ 3697 w 17891"/>
                <a:gd name="connsiteY1" fmla="*/ 57119 h 57118"/>
                <a:gd name="connsiteX2" fmla="*/ 12908 w 17891"/>
                <a:gd name="connsiteY2" fmla="*/ 0 h 57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891" h="57118">
                  <a:moveTo>
                    <a:pt x="12908" y="0"/>
                  </a:moveTo>
                  <a:cubicBezTo>
                    <a:pt x="5586" y="15342"/>
                    <a:pt x="-5986" y="43193"/>
                    <a:pt x="3697" y="57119"/>
                  </a:cubicBezTo>
                  <a:cubicBezTo>
                    <a:pt x="17867" y="42957"/>
                    <a:pt x="22355" y="18882"/>
                    <a:pt x="1290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pic>
        <p:nvPicPr>
          <p:cNvPr id="31" name="Рисунок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914" y="2820142"/>
            <a:ext cx="2599509" cy="25995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" t="71" r="95" b="89"/>
          <a:stretch/>
        </p:blipFill>
        <p:spPr>
          <a:xfrm>
            <a:off x="4456956" y="2591325"/>
            <a:ext cx="2519586" cy="3396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888" y="2620400"/>
            <a:ext cx="2896383" cy="28963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2419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5234495" y="5185658"/>
            <a:ext cx="1571639" cy="423723"/>
            <a:chOff x="7241874" y="6150480"/>
            <a:chExt cx="2523255" cy="591088"/>
          </a:xfrm>
        </p:grpSpPr>
        <p:pic>
          <p:nvPicPr>
            <p:cNvPr id="2068" name="Picture 20" descr="https://ak8.picdn.net/shutterstock/videos/14550328/thumb/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654" t="37007" r="128" b="36700"/>
            <a:stretch/>
          </p:blipFill>
          <p:spPr bwMode="auto">
            <a:xfrm>
              <a:off x="9023922" y="6150480"/>
              <a:ext cx="741207" cy="591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2" name="Picture 20" descr="https://ak8.picdn.net/shutterstock/videos/14550328/thumb/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93" t="342" r="55081" b="65854"/>
            <a:stretch/>
          </p:blipFill>
          <p:spPr bwMode="auto">
            <a:xfrm>
              <a:off x="7811590" y="6167278"/>
              <a:ext cx="538840" cy="5742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" name="Picture 20" descr="https://ak8.picdn.net/shutterstock/videos/14550328/thumb/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" t="72202" r="84598" b="255"/>
            <a:stretch/>
          </p:blipFill>
          <p:spPr bwMode="auto">
            <a:xfrm>
              <a:off x="7241874" y="6150480"/>
              <a:ext cx="574766" cy="5747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4" name="Picture 20" descr="https://ak8.picdn.net/shutterstock/videos/14550328/thumb/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93" t="342" r="55081" b="65854"/>
            <a:stretch/>
          </p:blipFill>
          <p:spPr bwMode="auto">
            <a:xfrm>
              <a:off x="8415567" y="6167278"/>
              <a:ext cx="538840" cy="5742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66" name="Picture 18" descr="https://static.vecteezy.com/system/resources/previews/004/460/384/original/unity-in-diversity-linear-icon-no-to-racism-volunteers-thin-line-illustration-helping-hands-voting-charity-contour-symbol-isolated-outline-drawing-vecto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" t="16" r="8" b="56"/>
          <a:stretch/>
        </p:blipFill>
        <p:spPr bwMode="auto">
          <a:xfrm>
            <a:off x="4266228" y="3731226"/>
            <a:ext cx="956760" cy="93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14" descr="https://www.nnep.com/wp-content/uploads/2016/05/drawing-of-a-digital-slr-camera_GJSaHvLO_L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8" r="3"/>
          <a:stretch/>
        </p:blipFill>
        <p:spPr bwMode="auto">
          <a:xfrm>
            <a:off x="9088650" y="1305831"/>
            <a:ext cx="1041482" cy="83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www.nnep.com/wp-content/uploads/2016/05/drawing-of-a-digital-slr-camera_GJSaHvLO_L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8" r="3"/>
          <a:stretch/>
        </p:blipFill>
        <p:spPr bwMode="auto">
          <a:xfrm>
            <a:off x="6952196" y="3692158"/>
            <a:ext cx="1041482" cy="83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876AF9-0DE9-3942-B0AD-AC30F261F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743" y="1234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Детские общественные объединения</a:t>
            </a:r>
            <a:endParaRPr lang="es-ES" sz="3200" dirty="0"/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B7A4A544-FCBE-4E4F-A021-2C046DDC877F}"/>
              </a:ext>
            </a:extLst>
          </p:cNvPr>
          <p:cNvGrpSpPr/>
          <p:nvPr/>
        </p:nvGrpSpPr>
        <p:grpSpPr>
          <a:xfrm>
            <a:off x="4112738" y="2190982"/>
            <a:ext cx="3966523" cy="3906015"/>
            <a:chOff x="3899086" y="1213175"/>
            <a:chExt cx="4393827" cy="4326801"/>
          </a:xfrm>
        </p:grpSpPr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D42989BF-666D-BE4B-8FE7-92ED84B8627F}"/>
                </a:ext>
              </a:extLst>
            </p:cNvPr>
            <p:cNvGrpSpPr/>
            <p:nvPr/>
          </p:nvGrpSpPr>
          <p:grpSpPr>
            <a:xfrm>
              <a:off x="3899086" y="1213175"/>
              <a:ext cx="4393827" cy="4326801"/>
              <a:chOff x="2830968" y="711457"/>
              <a:chExt cx="6056585" cy="5964194"/>
            </a:xfrm>
          </p:grpSpPr>
          <p:sp>
            <p:nvSpPr>
              <p:cNvPr id="8" name="Rectángulo redondeado 7">
                <a:extLst>
                  <a:ext uri="{FF2B5EF4-FFF2-40B4-BE49-F238E27FC236}">
                    <a16:creationId xmlns:a16="http://schemas.microsoft.com/office/drawing/2014/main" id="{819EA25C-2F6A-5A43-BE5C-D8F8091C8356}"/>
                  </a:ext>
                </a:extLst>
              </p:cNvPr>
              <p:cNvSpPr/>
              <p:nvPr/>
            </p:nvSpPr>
            <p:spPr>
              <a:xfrm rot="2700000">
                <a:off x="2889709" y="2478553"/>
                <a:ext cx="2312521" cy="2430004"/>
              </a:xfrm>
              <a:prstGeom prst="roundRect">
                <a:avLst>
                  <a:gd name="adj" fmla="val 8263"/>
                </a:avLst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812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396000" rtlCol="0" anchor="b" anchorCtr="0"/>
              <a:lstStyle/>
              <a:p>
                <a:pPr algn="ctr"/>
                <a:endParaRPr lang="en-GB" sz="1500" dirty="0">
                  <a:latin typeface="Quicksand" pitchFamily="2" charset="77"/>
                </a:endParaRPr>
              </a:p>
            </p:txBody>
          </p:sp>
          <p:sp>
            <p:nvSpPr>
              <p:cNvPr id="9" name="Rectángulo redondeado 8">
                <a:extLst>
                  <a:ext uri="{FF2B5EF4-FFF2-40B4-BE49-F238E27FC236}">
                    <a16:creationId xmlns:a16="http://schemas.microsoft.com/office/drawing/2014/main" id="{C52E81EF-A1BF-1D44-9154-7DB7BBD2644E}"/>
                  </a:ext>
                </a:extLst>
              </p:cNvPr>
              <p:cNvSpPr/>
              <p:nvPr/>
            </p:nvSpPr>
            <p:spPr>
              <a:xfrm rot="2700000">
                <a:off x="4676470" y="4304389"/>
                <a:ext cx="2312521" cy="2430004"/>
              </a:xfrm>
              <a:prstGeom prst="roundRect">
                <a:avLst>
                  <a:gd name="adj" fmla="val 8263"/>
                </a:avLst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812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396000" rtlCol="0" anchor="b" anchorCtr="0"/>
              <a:lstStyle/>
              <a:p>
                <a:pPr algn="ctr"/>
                <a:endParaRPr lang="en-GB" sz="1500" dirty="0">
                  <a:latin typeface="Quicksand" pitchFamily="2" charset="77"/>
                </a:endParaRPr>
              </a:p>
            </p:txBody>
          </p:sp>
          <p:sp>
            <p:nvSpPr>
              <p:cNvPr id="10" name="Rectángulo redondeado 9">
                <a:extLst>
                  <a:ext uri="{FF2B5EF4-FFF2-40B4-BE49-F238E27FC236}">
                    <a16:creationId xmlns:a16="http://schemas.microsoft.com/office/drawing/2014/main" id="{D420BBE0-36BD-544A-ACC4-6F464BC7629C}"/>
                  </a:ext>
                </a:extLst>
              </p:cNvPr>
              <p:cNvSpPr/>
              <p:nvPr/>
            </p:nvSpPr>
            <p:spPr>
              <a:xfrm rot="2700000">
                <a:off x="6516290" y="2386923"/>
                <a:ext cx="2312521" cy="2430004"/>
              </a:xfrm>
              <a:prstGeom prst="roundRect">
                <a:avLst>
                  <a:gd name="adj" fmla="val 8263"/>
                </a:avLst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812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396000" rtlCol="0" anchor="b" anchorCtr="0"/>
              <a:lstStyle/>
              <a:p>
                <a:pPr algn="ctr"/>
                <a:endParaRPr lang="en-GB" sz="1500" dirty="0">
                  <a:latin typeface="Quicksand" pitchFamily="2" charset="77"/>
                </a:endParaRPr>
              </a:p>
            </p:txBody>
          </p:sp>
          <p:sp>
            <p:nvSpPr>
              <p:cNvPr id="11" name="Rectángulo redondeado 10">
                <a:extLst>
                  <a:ext uri="{FF2B5EF4-FFF2-40B4-BE49-F238E27FC236}">
                    <a16:creationId xmlns:a16="http://schemas.microsoft.com/office/drawing/2014/main" id="{9815D293-12E8-BE4F-A347-E0961967E741}"/>
                  </a:ext>
                </a:extLst>
              </p:cNvPr>
              <p:cNvSpPr/>
              <p:nvPr/>
            </p:nvSpPr>
            <p:spPr>
              <a:xfrm rot="2700000">
                <a:off x="4729531" y="652716"/>
                <a:ext cx="2312521" cy="2430004"/>
              </a:xfrm>
              <a:prstGeom prst="roundRect">
                <a:avLst>
                  <a:gd name="adj" fmla="val 8263"/>
                </a:avLst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outerShdw blurRad="812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396000" rtlCol="0" anchor="b" anchorCtr="0"/>
              <a:lstStyle/>
              <a:p>
                <a:pPr algn="ctr"/>
                <a:endParaRPr lang="en-GB" sz="1500" dirty="0">
                  <a:latin typeface="Quicksand" pitchFamily="2" charset="77"/>
                </a:endParaRPr>
              </a:p>
            </p:txBody>
          </p:sp>
          <p:sp>
            <p:nvSpPr>
              <p:cNvPr id="12" name="Rectángulo redondeado 11">
                <a:extLst>
                  <a:ext uri="{FF2B5EF4-FFF2-40B4-BE49-F238E27FC236}">
                    <a16:creationId xmlns:a16="http://schemas.microsoft.com/office/drawing/2014/main" id="{AF1BFCCB-1AB6-D349-A40A-2E3552B90A06}"/>
                  </a:ext>
                </a:extLst>
              </p:cNvPr>
              <p:cNvSpPr/>
              <p:nvPr/>
            </p:nvSpPr>
            <p:spPr>
              <a:xfrm rot="18900000">
                <a:off x="4864117" y="2926282"/>
                <a:ext cx="1935853" cy="1882175"/>
              </a:xfrm>
              <a:prstGeom prst="roundRect">
                <a:avLst>
                  <a:gd name="adj" fmla="val 9549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396000" rtlCol="0" anchor="b" anchorCtr="0"/>
              <a:lstStyle/>
              <a:p>
                <a:pPr algn="ctr"/>
                <a:endParaRPr lang="en-GB" sz="1500" dirty="0">
                  <a:latin typeface="Quicksand" pitchFamily="2" charset="77"/>
                </a:endParaRPr>
              </a:p>
            </p:txBody>
          </p:sp>
        </p:grpSp>
        <p:sp>
          <p:nvSpPr>
            <p:cNvPr id="7" name="Título 1">
              <a:extLst>
                <a:ext uri="{FF2B5EF4-FFF2-40B4-BE49-F238E27FC236}">
                  <a16:creationId xmlns:a16="http://schemas.microsoft.com/office/drawing/2014/main" id="{CD964AB1-6658-EF49-AE2D-D3B6829E3A41}"/>
                </a:ext>
              </a:extLst>
            </p:cNvPr>
            <p:cNvSpPr txBox="1">
              <a:spLocks/>
            </p:cNvSpPr>
            <p:nvPr/>
          </p:nvSpPr>
          <p:spPr>
            <a:xfrm>
              <a:off x="5161496" y="3193131"/>
              <a:ext cx="1838456" cy="55367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600" b="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ru-RU" sz="2400" spc="300" dirty="0" smtClean="0">
                  <a:solidFill>
                    <a:schemeClr val="bg2"/>
                  </a:solidFill>
                  <a:latin typeface="Quicksand" pitchFamily="2" charset="77"/>
                </a:rPr>
                <a:t>МАОУ СОШ №76</a:t>
              </a:r>
              <a:endParaRPr lang="es-ES" sz="2400" spc="300" dirty="0">
                <a:solidFill>
                  <a:schemeClr val="bg2"/>
                </a:solidFill>
                <a:latin typeface="Quicksand" pitchFamily="2" charset="77"/>
              </a:endParaRPr>
            </a:p>
          </p:txBody>
        </p:sp>
      </p:grpSp>
      <p:sp>
        <p:nvSpPr>
          <p:cNvPr id="18" name="TextBox 9">
            <a:extLst>
              <a:ext uri="{FF2B5EF4-FFF2-40B4-BE49-F238E27FC236}">
                <a16:creationId xmlns:a16="http://schemas.microsoft.com/office/drawing/2014/main" id="{51392C7F-B27A-EE4F-8241-E2735B73348C}"/>
              </a:ext>
            </a:extLst>
          </p:cNvPr>
          <p:cNvSpPr txBox="1"/>
          <p:nvPr/>
        </p:nvSpPr>
        <p:spPr>
          <a:xfrm>
            <a:off x="689595" y="2092582"/>
            <a:ext cx="2704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algn="ctr" defTabSz="238110">
              <a:defRPr/>
            </a:pPr>
            <a:r>
              <a:rPr lang="ru-RU" sz="1800" b="1" kern="0" dirty="0" smtClean="0">
                <a:solidFill>
                  <a:schemeClr val="tx2"/>
                </a:solidFill>
                <a:latin typeface="Quicksand" pitchFamily="2" charset="77"/>
                <a:ea typeface="Roboto Th" pitchFamily="2" charset="0"/>
              </a:rPr>
              <a:t>Патриотическая направленность</a:t>
            </a:r>
            <a:endParaRPr lang="es-ES" sz="1050" b="1" kern="0" dirty="0">
              <a:solidFill>
                <a:schemeClr val="tx2"/>
              </a:solidFill>
              <a:latin typeface="Quicksand" pitchFamily="2" charset="77"/>
              <a:ea typeface="Roboto Th" pitchFamily="2" charset="0"/>
            </a:endParaRPr>
          </a:p>
          <a:p>
            <a:pPr algn="ctr" defTabSz="238110">
              <a:lnSpc>
                <a:spcPct val="150000"/>
              </a:lnSpc>
              <a:defRPr/>
            </a:pPr>
            <a:r>
              <a:rPr lang="ru-RU" sz="1200" kern="0" dirty="0" err="1" smtClean="0">
                <a:solidFill>
                  <a:schemeClr val="tx2"/>
                </a:solidFill>
                <a:latin typeface="Quicksand" pitchFamily="2" charset="77"/>
                <a:ea typeface="Roboto Th" pitchFamily="2" charset="0"/>
              </a:rPr>
              <a:t>Юнармия</a:t>
            </a:r>
            <a:r>
              <a:rPr lang="ru-RU" sz="1200" kern="0" dirty="0" smtClean="0">
                <a:solidFill>
                  <a:schemeClr val="tx2"/>
                </a:solidFill>
                <a:latin typeface="Quicksand" pitchFamily="2" charset="77"/>
                <a:ea typeface="Roboto Th" pitchFamily="2" charset="0"/>
              </a:rPr>
              <a:t>, Казачьи классы, Круглые столы, Показ фильмов </a:t>
            </a:r>
            <a:endParaRPr lang="lt-LT" sz="1200" kern="0" dirty="0">
              <a:solidFill>
                <a:schemeClr val="tx2"/>
              </a:solidFill>
              <a:latin typeface="Quicksand" pitchFamily="2" charset="77"/>
              <a:ea typeface="Roboto Th" pitchFamily="2" charset="0"/>
            </a:endParaRPr>
          </a:p>
        </p:txBody>
      </p:sp>
      <p:sp>
        <p:nvSpPr>
          <p:cNvPr id="21" name="TextBox 9">
            <a:extLst>
              <a:ext uri="{FF2B5EF4-FFF2-40B4-BE49-F238E27FC236}">
                <a16:creationId xmlns:a16="http://schemas.microsoft.com/office/drawing/2014/main" id="{57395E72-81C5-E245-A7EA-735B6FBA1CF0}"/>
              </a:ext>
            </a:extLst>
          </p:cNvPr>
          <p:cNvSpPr txBox="1"/>
          <p:nvPr/>
        </p:nvSpPr>
        <p:spPr>
          <a:xfrm>
            <a:off x="709751" y="4651179"/>
            <a:ext cx="27042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algn="ctr" defTabSz="238110">
              <a:lnSpc>
                <a:spcPct val="150000"/>
              </a:lnSpc>
              <a:defRPr/>
            </a:pPr>
            <a:r>
              <a:rPr lang="ru-RU" sz="2000" b="1" kern="0" dirty="0" smtClean="0">
                <a:solidFill>
                  <a:schemeClr val="tx2"/>
                </a:solidFill>
                <a:latin typeface="Quicksand" pitchFamily="2" charset="77"/>
                <a:ea typeface="Roboto Th" pitchFamily="2" charset="0"/>
              </a:rPr>
              <a:t>Добровольчество</a:t>
            </a:r>
          </a:p>
          <a:p>
            <a:pPr algn="ctr" defTabSz="238110">
              <a:lnSpc>
                <a:spcPct val="150000"/>
              </a:lnSpc>
              <a:defRPr/>
            </a:pPr>
            <a:r>
              <a:rPr lang="ru-RU" sz="1200" kern="0" dirty="0" smtClean="0">
                <a:solidFill>
                  <a:schemeClr val="tx2"/>
                </a:solidFill>
                <a:latin typeface="Quicksand" pitchFamily="2" charset="77"/>
                <a:ea typeface="Roboto Th" pitchFamily="2" charset="0"/>
              </a:rPr>
              <a:t>Волонтерские организации, проведение акций, помощь в организации мероприятий </a:t>
            </a:r>
            <a:endParaRPr lang="lt-LT" sz="1200" kern="0" dirty="0">
              <a:solidFill>
                <a:schemeClr val="tx2"/>
              </a:solidFill>
              <a:latin typeface="Quicksand" pitchFamily="2" charset="77"/>
              <a:ea typeface="Roboto Th" pitchFamily="2" charset="0"/>
            </a:endParaRPr>
          </a:p>
        </p:txBody>
      </p:sp>
      <p:sp>
        <p:nvSpPr>
          <p:cNvPr id="24" name="TextBox 9">
            <a:extLst>
              <a:ext uri="{FF2B5EF4-FFF2-40B4-BE49-F238E27FC236}">
                <a16:creationId xmlns:a16="http://schemas.microsoft.com/office/drawing/2014/main" id="{DFA3C658-FDBC-7848-BB83-D4A6220C400A}"/>
              </a:ext>
            </a:extLst>
          </p:cNvPr>
          <p:cNvSpPr txBox="1"/>
          <p:nvPr/>
        </p:nvSpPr>
        <p:spPr>
          <a:xfrm>
            <a:off x="8284330" y="4651179"/>
            <a:ext cx="28761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algn="ctr" defTabSz="238110">
              <a:lnSpc>
                <a:spcPct val="150000"/>
              </a:lnSpc>
              <a:defRPr/>
            </a:pPr>
            <a:r>
              <a:rPr lang="ru-RU" sz="2000" b="1" kern="0" dirty="0" smtClean="0">
                <a:solidFill>
                  <a:schemeClr val="tx2"/>
                </a:solidFill>
                <a:latin typeface="Quicksand" pitchFamily="2" charset="77"/>
                <a:ea typeface="Roboto Th" pitchFamily="2" charset="0"/>
              </a:rPr>
              <a:t>«Движение Первых»</a:t>
            </a:r>
            <a:endParaRPr lang="es-ES" sz="1100" b="1" kern="0" dirty="0">
              <a:solidFill>
                <a:schemeClr val="tx2"/>
              </a:solidFill>
              <a:latin typeface="Quicksand" pitchFamily="2" charset="77"/>
              <a:ea typeface="Roboto Th" pitchFamily="2" charset="0"/>
            </a:endParaRPr>
          </a:p>
          <a:p>
            <a:pPr algn="ctr" defTabSz="238110">
              <a:lnSpc>
                <a:spcPct val="150000"/>
              </a:lnSpc>
              <a:defRPr/>
            </a:pPr>
            <a:r>
              <a:rPr lang="ru-RU" sz="1200" kern="0" dirty="0" smtClean="0">
                <a:solidFill>
                  <a:schemeClr val="tx2"/>
                </a:solidFill>
                <a:latin typeface="Quicksand" pitchFamily="2" charset="77"/>
                <a:ea typeface="Roboto Th" pitchFamily="2" charset="0"/>
              </a:rPr>
              <a:t>«Орлята России», Проведение мероприятий</a:t>
            </a:r>
            <a:endParaRPr lang="lt-LT" sz="1200" kern="0" dirty="0">
              <a:solidFill>
                <a:schemeClr val="tx2"/>
              </a:solidFill>
              <a:latin typeface="Quicksand" pitchFamily="2" charset="77"/>
              <a:ea typeface="Roboto Th" pitchFamily="2" charset="0"/>
            </a:endParaRPr>
          </a:p>
        </p:txBody>
      </p:sp>
      <p:sp>
        <p:nvSpPr>
          <p:cNvPr id="27" name="TextBox 9">
            <a:extLst>
              <a:ext uri="{FF2B5EF4-FFF2-40B4-BE49-F238E27FC236}">
                <a16:creationId xmlns:a16="http://schemas.microsoft.com/office/drawing/2014/main" id="{9E495A53-F365-BF44-BB72-AC8D50D518D6}"/>
              </a:ext>
            </a:extLst>
          </p:cNvPr>
          <p:cNvSpPr txBox="1"/>
          <p:nvPr/>
        </p:nvSpPr>
        <p:spPr>
          <a:xfrm>
            <a:off x="8346571" y="1979013"/>
            <a:ext cx="27042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algn="ctr" defTabSz="238110">
              <a:lnSpc>
                <a:spcPct val="150000"/>
              </a:lnSpc>
              <a:defRPr/>
            </a:pPr>
            <a:r>
              <a:rPr lang="ru-RU" sz="2000" b="1" kern="0" dirty="0" smtClean="0">
                <a:solidFill>
                  <a:schemeClr val="tx2"/>
                </a:solidFill>
                <a:latin typeface="Quicksand" pitchFamily="2" charset="77"/>
                <a:ea typeface="Roboto Th" pitchFamily="2" charset="0"/>
              </a:rPr>
              <a:t>Медиа-центр</a:t>
            </a:r>
            <a:endParaRPr lang="es-ES" sz="1100" b="1" kern="0" dirty="0">
              <a:solidFill>
                <a:schemeClr val="tx2"/>
              </a:solidFill>
              <a:latin typeface="Quicksand" pitchFamily="2" charset="77"/>
              <a:ea typeface="Roboto Th" pitchFamily="2" charset="0"/>
            </a:endParaRPr>
          </a:p>
          <a:p>
            <a:pPr algn="ctr" defTabSz="238110">
              <a:lnSpc>
                <a:spcPct val="150000"/>
              </a:lnSpc>
              <a:defRPr/>
            </a:pPr>
            <a:r>
              <a:rPr lang="ru-RU" sz="1200" kern="0" dirty="0" smtClean="0">
                <a:solidFill>
                  <a:schemeClr val="tx2"/>
                </a:solidFill>
                <a:latin typeface="Quicksand" pitchFamily="2" charset="77"/>
                <a:ea typeface="Roboto Th" pitchFamily="2" charset="0"/>
              </a:rPr>
              <a:t>Видеосъемка всех мероприятий, освещение их в соц. Сетях, Ведение рубрик, Обучение видеомонтажу</a:t>
            </a:r>
            <a:endParaRPr lang="lt-LT" sz="1200" kern="0" dirty="0">
              <a:solidFill>
                <a:schemeClr val="tx2"/>
              </a:solidFill>
              <a:latin typeface="Quicksand" pitchFamily="2" charset="77"/>
              <a:ea typeface="Roboto Th" pitchFamily="2" charset="0"/>
            </a:endParaRPr>
          </a:p>
        </p:txBody>
      </p:sp>
      <p:pic>
        <p:nvPicPr>
          <p:cNvPr id="2050" name="Picture 2" descr="http://clipart-library.com/img1/921201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" t="95" r="85"/>
          <a:stretch/>
        </p:blipFill>
        <p:spPr bwMode="auto">
          <a:xfrm>
            <a:off x="1595718" y="1344705"/>
            <a:ext cx="932329" cy="80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2" descr="http://clipart-library.com/img1/921201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" t="95" r="85"/>
          <a:stretch/>
        </p:blipFill>
        <p:spPr bwMode="auto">
          <a:xfrm>
            <a:off x="5613073" y="2425590"/>
            <a:ext cx="988565" cy="85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18" descr="https://static.vecteezy.com/system/resources/previews/004/460/384/original/unity-in-diversity-linear-icon-no-to-racism-volunteers-thin-line-illustration-helping-hands-voting-charity-contour-symbol-isolated-outline-drawing-vecto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" t="16" r="8" b="56"/>
          <a:stretch/>
        </p:blipFill>
        <p:spPr bwMode="auto">
          <a:xfrm>
            <a:off x="1563345" y="3785720"/>
            <a:ext cx="956760" cy="93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5" name="Группа 154"/>
          <p:cNvGrpSpPr/>
          <p:nvPr/>
        </p:nvGrpSpPr>
        <p:grpSpPr>
          <a:xfrm>
            <a:off x="8823571" y="4150768"/>
            <a:ext cx="1571639" cy="423723"/>
            <a:chOff x="7241874" y="6150480"/>
            <a:chExt cx="2523255" cy="591088"/>
          </a:xfrm>
        </p:grpSpPr>
        <p:pic>
          <p:nvPicPr>
            <p:cNvPr id="156" name="Picture 20" descr="https://ak8.picdn.net/shutterstock/videos/14550328/thumb/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654" t="37007" r="128" b="36700"/>
            <a:stretch/>
          </p:blipFill>
          <p:spPr bwMode="auto">
            <a:xfrm>
              <a:off x="9023922" y="6150480"/>
              <a:ext cx="741207" cy="591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7" name="Picture 20" descr="https://ak8.picdn.net/shutterstock/videos/14550328/thumb/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93" t="342" r="55081" b="65854"/>
            <a:stretch/>
          </p:blipFill>
          <p:spPr bwMode="auto">
            <a:xfrm>
              <a:off x="7811590" y="6167278"/>
              <a:ext cx="538840" cy="5742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8" name="Picture 20" descr="https://ak8.picdn.net/shutterstock/videos/14550328/thumb/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" t="72202" r="84598" b="255"/>
            <a:stretch/>
          </p:blipFill>
          <p:spPr bwMode="auto">
            <a:xfrm>
              <a:off x="7241874" y="6150480"/>
              <a:ext cx="574766" cy="5747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9" name="Picture 20" descr="https://ak8.picdn.net/shutterstock/videos/14550328/thumb/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93" t="342" r="55081" b="65854"/>
            <a:stretch/>
          </p:blipFill>
          <p:spPr bwMode="auto">
            <a:xfrm>
              <a:off x="8415567" y="6167278"/>
              <a:ext cx="538840" cy="5742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1564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7B8253-25E0-2F4C-B5BC-8C3C08B78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Медиа - центр</a:t>
            </a:r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4D7B935-8F4F-6540-AF7A-A8FDED423D65}"/>
              </a:ext>
            </a:extLst>
          </p:cNvPr>
          <p:cNvSpPr/>
          <p:nvPr/>
        </p:nvSpPr>
        <p:spPr>
          <a:xfrm>
            <a:off x="311299" y="1690688"/>
            <a:ext cx="729128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2"/>
                </a:solidFill>
                <a:latin typeface="Quicksand" pitchFamily="2" charset="77"/>
                <a:cs typeface="Rubik" pitchFamily="2" charset="-79"/>
              </a:rPr>
              <a:t>Главной задачей медиа – центра МАОУ СОШ №76 является создание </a:t>
            </a:r>
            <a:r>
              <a:rPr lang="ru-RU" sz="2400" dirty="0" smtClean="0">
                <a:solidFill>
                  <a:srgbClr val="30B29A"/>
                </a:solidFill>
                <a:latin typeface="Quicksand" pitchFamily="2" charset="77"/>
                <a:cs typeface="Rubik" pitchFamily="2" charset="-79"/>
              </a:rPr>
              <a:t>КОНТЕНТА </a:t>
            </a:r>
          </a:p>
          <a:p>
            <a:pPr>
              <a:lnSpc>
                <a:spcPct val="150000"/>
              </a:lnSpc>
            </a:pPr>
            <a:endParaRPr lang="ru-RU" sz="2400" dirty="0">
              <a:solidFill>
                <a:srgbClr val="30B29A"/>
              </a:solidFill>
              <a:latin typeface="Quicksand" pitchFamily="2" charset="77"/>
              <a:cs typeface="Rubik" pitchFamily="2" charset="-79"/>
            </a:endParaRPr>
          </a:p>
          <a:p>
            <a:pPr>
              <a:lnSpc>
                <a:spcPct val="150000"/>
              </a:lnSpc>
            </a:pPr>
            <a:endParaRPr lang="ru-RU" sz="2400" dirty="0" smtClean="0">
              <a:solidFill>
                <a:srgbClr val="30B29A"/>
              </a:solidFill>
              <a:latin typeface="Quicksand" pitchFamily="2" charset="77"/>
              <a:cs typeface="Rubik" pitchFamily="2" charset="-79"/>
            </a:endParaRPr>
          </a:p>
        </p:txBody>
      </p:sp>
      <p:sp>
        <p:nvSpPr>
          <p:cNvPr id="3" name="Arco 2">
            <a:extLst>
              <a:ext uri="{FF2B5EF4-FFF2-40B4-BE49-F238E27FC236}">
                <a16:creationId xmlns:a16="http://schemas.microsoft.com/office/drawing/2014/main" id="{D81E0AC6-6786-A646-AE14-04BF300A92FC}"/>
              </a:ext>
            </a:extLst>
          </p:cNvPr>
          <p:cNvSpPr/>
          <p:nvPr/>
        </p:nvSpPr>
        <p:spPr>
          <a:xfrm>
            <a:off x="4769224" y="3245225"/>
            <a:ext cx="5342964" cy="5342964"/>
          </a:xfrm>
          <a:prstGeom prst="arc">
            <a:avLst>
              <a:gd name="adj1" fmla="val 18269489"/>
              <a:gd name="adj2" fmla="val 1258355"/>
            </a:avLst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/>
          <a:stretch/>
        </p:blipFill>
        <p:spPr>
          <a:xfrm>
            <a:off x="6235338" y="2290852"/>
            <a:ext cx="4616448" cy="458365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11299" y="3554895"/>
            <a:ext cx="6653349" cy="188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30B29A"/>
                </a:solidFill>
                <a:latin typeface="Quicksand" pitchFamily="2" charset="77"/>
                <a:cs typeface="Rubik" pitchFamily="2" charset="-79"/>
              </a:rPr>
              <a:t>Контент – </a:t>
            </a:r>
            <a:r>
              <a:rPr lang="ru-RU" sz="2000" dirty="0">
                <a:latin typeface="Quicksand" pitchFamily="2" charset="77"/>
                <a:cs typeface="Rubik" pitchFamily="2" charset="-79"/>
              </a:rPr>
              <a:t>это полезная или как-либо удовлетворяющая потребности аудитории информация, выраженная в различных формах. Это все, что вы можете прочитать, увидеть или услышать. </a:t>
            </a:r>
            <a:endParaRPr lang="es-ES" sz="2000" dirty="0">
              <a:latin typeface="Quicksand"/>
              <a:cs typeface="Rubik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9244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697A79FE-2B05-EB45-B31C-D472BC2D5D9B}"/>
              </a:ext>
            </a:extLst>
          </p:cNvPr>
          <p:cNvSpPr/>
          <p:nvPr/>
        </p:nvSpPr>
        <p:spPr>
          <a:xfrm>
            <a:off x="8755559" y="3176886"/>
            <a:ext cx="302518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3800" b="1" dirty="0">
                <a:solidFill>
                  <a:schemeClr val="bg1">
                    <a:lumMod val="40000"/>
                    <a:lumOff val="60000"/>
                  </a:schemeClr>
                </a:solidFill>
                <a:latin typeface="Quicksand" pitchFamily="2" charset="77"/>
                <a:ea typeface="+mj-ea"/>
                <a:cs typeface="+mj-cs"/>
              </a:rPr>
              <a:t>04 </a:t>
            </a:r>
            <a:endParaRPr lang="es-ES" sz="4800" dirty="0">
              <a:solidFill>
                <a:schemeClr val="bg1">
                  <a:lumMod val="40000"/>
                  <a:lumOff val="60000"/>
                </a:schemeClr>
              </a:solidFill>
              <a:latin typeface="Quicksand" pitchFamily="2" charset="77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B7F44196-C5BE-754D-8162-311E7425A679}"/>
              </a:ext>
            </a:extLst>
          </p:cNvPr>
          <p:cNvSpPr/>
          <p:nvPr/>
        </p:nvSpPr>
        <p:spPr>
          <a:xfrm>
            <a:off x="6109373" y="1688554"/>
            <a:ext cx="2694970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3800" b="1" dirty="0">
                <a:solidFill>
                  <a:schemeClr val="bg1">
                    <a:lumMod val="40000"/>
                    <a:lumOff val="60000"/>
                  </a:schemeClr>
                </a:solidFill>
                <a:latin typeface="Quicksand" pitchFamily="2" charset="77"/>
                <a:ea typeface="+mj-ea"/>
                <a:cs typeface="+mj-cs"/>
              </a:rPr>
              <a:t>03 </a:t>
            </a:r>
            <a:endParaRPr lang="es-ES" sz="4800" dirty="0">
              <a:solidFill>
                <a:schemeClr val="bg1">
                  <a:lumMod val="40000"/>
                  <a:lumOff val="60000"/>
                </a:schemeClr>
              </a:solidFill>
              <a:latin typeface="Quicksand" pitchFamily="2" charset="77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5CA89D7-51C9-F047-A5D9-A2BDFA7571C2}"/>
              </a:ext>
            </a:extLst>
          </p:cNvPr>
          <p:cNvSpPr/>
          <p:nvPr/>
        </p:nvSpPr>
        <p:spPr>
          <a:xfrm>
            <a:off x="3463498" y="3176886"/>
            <a:ext cx="272061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3800" b="1" dirty="0">
                <a:solidFill>
                  <a:schemeClr val="bg1">
                    <a:lumMod val="40000"/>
                    <a:lumOff val="60000"/>
                  </a:schemeClr>
                </a:solidFill>
                <a:latin typeface="Quicksand" pitchFamily="2" charset="77"/>
                <a:ea typeface="+mj-ea"/>
                <a:cs typeface="+mj-cs"/>
              </a:rPr>
              <a:t>02 </a:t>
            </a:r>
            <a:endParaRPr lang="es-ES" sz="4800" dirty="0">
              <a:solidFill>
                <a:schemeClr val="bg1">
                  <a:lumMod val="40000"/>
                  <a:lumOff val="60000"/>
                </a:schemeClr>
              </a:solidFill>
              <a:latin typeface="Quicksand" pitchFamily="2" charset="77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162F7FE3-539C-C542-B0C3-9CBA5DADC591}"/>
              </a:ext>
            </a:extLst>
          </p:cNvPr>
          <p:cNvSpPr/>
          <p:nvPr/>
        </p:nvSpPr>
        <p:spPr>
          <a:xfrm>
            <a:off x="811073" y="1688554"/>
            <a:ext cx="241604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3800" b="1" dirty="0">
                <a:solidFill>
                  <a:schemeClr val="bg1">
                    <a:lumMod val="40000"/>
                    <a:lumOff val="60000"/>
                  </a:schemeClr>
                </a:solidFill>
                <a:latin typeface="Quicksand" pitchFamily="2" charset="77"/>
                <a:ea typeface="+mj-ea"/>
                <a:cs typeface="+mj-cs"/>
              </a:rPr>
              <a:t>01 </a:t>
            </a:r>
            <a:endParaRPr lang="es-ES" sz="4800" dirty="0">
              <a:solidFill>
                <a:schemeClr val="bg1">
                  <a:lumMod val="40000"/>
                  <a:lumOff val="60000"/>
                </a:schemeClr>
              </a:solidFill>
              <a:latin typeface="Quicksand" pitchFamily="2" charset="77"/>
            </a:endParaRPr>
          </a:p>
        </p:txBody>
      </p:sp>
      <p:sp>
        <p:nvSpPr>
          <p:cNvPr id="5" name="Rectángulo 130">
            <a:extLst>
              <a:ext uri="{FF2B5EF4-FFF2-40B4-BE49-F238E27FC236}">
                <a16:creationId xmlns:a16="http://schemas.microsoft.com/office/drawing/2014/main" id="{1DA62877-CA1D-984A-BC23-287D0D298AB0}"/>
              </a:ext>
            </a:extLst>
          </p:cNvPr>
          <p:cNvSpPr/>
          <p:nvPr/>
        </p:nvSpPr>
        <p:spPr>
          <a:xfrm rot="10800000">
            <a:off x="9764487" y="4387173"/>
            <a:ext cx="2426203" cy="2497187"/>
          </a:xfrm>
          <a:custGeom>
            <a:avLst/>
            <a:gdLst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2829700 w 2829700"/>
              <a:gd name="connsiteY2" fmla="*/ 2494200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244092 w 2829700"/>
              <a:gd name="connsiteY2" fmla="*/ 1278242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409463 w 2829700"/>
              <a:gd name="connsiteY2" fmla="*/ 1579799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409463 w 2829700"/>
              <a:gd name="connsiteY2" fmla="*/ 1579799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409463 w 2829700"/>
              <a:gd name="connsiteY2" fmla="*/ 1579799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9700" h="2912490">
                <a:moveTo>
                  <a:pt x="0" y="0"/>
                </a:moveTo>
                <a:lnTo>
                  <a:pt x="2829700" y="0"/>
                </a:lnTo>
                <a:cubicBezTo>
                  <a:pt x="2301164" y="426081"/>
                  <a:pt x="2764850" y="1134263"/>
                  <a:pt x="1409463" y="1579799"/>
                </a:cubicBezTo>
                <a:cubicBezTo>
                  <a:pt x="304102" y="2238037"/>
                  <a:pt x="414697" y="2507171"/>
                  <a:pt x="0" y="291249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8" name="Rectángulo 130">
            <a:extLst>
              <a:ext uri="{FF2B5EF4-FFF2-40B4-BE49-F238E27FC236}">
                <a16:creationId xmlns:a16="http://schemas.microsoft.com/office/drawing/2014/main" id="{D7EA4C0C-A1EF-E444-8C82-C99B9201A28E}"/>
              </a:ext>
            </a:extLst>
          </p:cNvPr>
          <p:cNvSpPr/>
          <p:nvPr/>
        </p:nvSpPr>
        <p:spPr>
          <a:xfrm>
            <a:off x="-4713" y="-177"/>
            <a:ext cx="2339352" cy="2407796"/>
          </a:xfrm>
          <a:custGeom>
            <a:avLst/>
            <a:gdLst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2829700 w 2829700"/>
              <a:gd name="connsiteY2" fmla="*/ 2494200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244092 w 2829700"/>
              <a:gd name="connsiteY2" fmla="*/ 1278242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409463 w 2829700"/>
              <a:gd name="connsiteY2" fmla="*/ 1579799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409463 w 2829700"/>
              <a:gd name="connsiteY2" fmla="*/ 1579799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409463 w 2829700"/>
              <a:gd name="connsiteY2" fmla="*/ 1579799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9700" h="2912490">
                <a:moveTo>
                  <a:pt x="0" y="0"/>
                </a:moveTo>
                <a:lnTo>
                  <a:pt x="2829700" y="0"/>
                </a:lnTo>
                <a:cubicBezTo>
                  <a:pt x="2301164" y="426081"/>
                  <a:pt x="2764850" y="1134263"/>
                  <a:pt x="1409463" y="1579799"/>
                </a:cubicBezTo>
                <a:cubicBezTo>
                  <a:pt x="304102" y="2238037"/>
                  <a:pt x="414697" y="2507171"/>
                  <a:pt x="0" y="291249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CDBDD2E-DB4C-9846-A4E5-3591179EA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2991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Создание контента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516D71-1D05-274F-96F4-7E8A21AA8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544" y="3648329"/>
            <a:ext cx="2270876" cy="9310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Набор команды</a:t>
            </a:r>
            <a:endParaRPr lang="es-ES" sz="2000" b="1" dirty="0">
              <a:solidFill>
                <a:schemeClr val="tx2"/>
              </a:solidFill>
            </a:endParaRP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6D331DBE-964F-854D-A3D4-E55E456E8CB1}"/>
              </a:ext>
            </a:extLst>
          </p:cNvPr>
          <p:cNvSpPr txBox="1">
            <a:spLocks/>
          </p:cNvSpPr>
          <p:nvPr/>
        </p:nvSpPr>
        <p:spPr>
          <a:xfrm>
            <a:off x="3374981" y="5146008"/>
            <a:ext cx="2270876" cy="1011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Обучение основам</a:t>
            </a:r>
            <a:endParaRPr lang="es-ES" sz="2000" b="1" dirty="0">
              <a:solidFill>
                <a:schemeClr val="tx2"/>
              </a:solidFill>
            </a:endParaRP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CA2FAB21-5527-364D-B03C-DDBCEA1BD3D5}"/>
              </a:ext>
            </a:extLst>
          </p:cNvPr>
          <p:cNvSpPr txBox="1">
            <a:spLocks/>
          </p:cNvSpPr>
          <p:nvPr/>
        </p:nvSpPr>
        <p:spPr>
          <a:xfrm>
            <a:off x="6155217" y="3663842"/>
            <a:ext cx="2270876" cy="1024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Генерация идей</a:t>
            </a:r>
            <a:endParaRPr lang="es-ES" sz="2000" b="1" dirty="0">
              <a:solidFill>
                <a:schemeClr val="tx2"/>
              </a:solidFill>
            </a:endParaRPr>
          </a:p>
        </p:txBody>
      </p:sp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B620080C-B0D1-1545-B787-8751F2C55C4D}"/>
              </a:ext>
            </a:extLst>
          </p:cNvPr>
          <p:cNvSpPr txBox="1">
            <a:spLocks/>
          </p:cNvSpPr>
          <p:nvPr/>
        </p:nvSpPr>
        <p:spPr>
          <a:xfrm>
            <a:off x="8935453" y="5146008"/>
            <a:ext cx="2270876" cy="1011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Готовый продукт</a:t>
            </a:r>
            <a:endParaRPr lang="es-ES" sz="2000" b="1" dirty="0">
              <a:solidFill>
                <a:schemeClr val="tx2"/>
              </a:solidFill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D8ED35FF-E12D-4740-8B48-C0C8828F3090}"/>
              </a:ext>
            </a:extLst>
          </p:cNvPr>
          <p:cNvSpPr/>
          <p:nvPr/>
        </p:nvSpPr>
        <p:spPr>
          <a:xfrm rot="5400000">
            <a:off x="5879896" y="196647"/>
            <a:ext cx="441325" cy="480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BBC13C2D-06F9-664F-82FE-844DD694EF8A}"/>
              </a:ext>
            </a:extLst>
          </p:cNvPr>
          <p:cNvSpPr/>
          <p:nvPr/>
        </p:nvSpPr>
        <p:spPr>
          <a:xfrm>
            <a:off x="2510363" y="1644653"/>
            <a:ext cx="439058" cy="439058"/>
          </a:xfrm>
          <a:prstGeom prst="ellipse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869D93A1-A30A-9F4C-B45F-FC3E67702EB5}"/>
              </a:ext>
            </a:extLst>
          </p:cNvPr>
          <p:cNvSpPr/>
          <p:nvPr/>
        </p:nvSpPr>
        <p:spPr>
          <a:xfrm>
            <a:off x="5253563" y="3117853"/>
            <a:ext cx="439058" cy="439058"/>
          </a:xfrm>
          <a:prstGeom prst="ellipse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20B877D2-E573-CB4E-99A5-BABDE83302E5}"/>
              </a:ext>
            </a:extLst>
          </p:cNvPr>
          <p:cNvSpPr/>
          <p:nvPr/>
        </p:nvSpPr>
        <p:spPr>
          <a:xfrm>
            <a:off x="8098363" y="1644653"/>
            <a:ext cx="439058" cy="439058"/>
          </a:xfrm>
          <a:prstGeom prst="ellipse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27394967-F5D7-2748-B1B7-9F18A0D3C7C4}"/>
              </a:ext>
            </a:extLst>
          </p:cNvPr>
          <p:cNvSpPr/>
          <p:nvPr/>
        </p:nvSpPr>
        <p:spPr>
          <a:xfrm>
            <a:off x="10917763" y="3117853"/>
            <a:ext cx="439058" cy="439058"/>
          </a:xfrm>
          <a:prstGeom prst="ellipse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1894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85895BA4-A590-7E4A-A940-5B579F9D4D3D}"/>
              </a:ext>
            </a:extLst>
          </p:cNvPr>
          <p:cNvSpPr/>
          <p:nvPr/>
        </p:nvSpPr>
        <p:spPr>
          <a:xfrm>
            <a:off x="6408277" y="1329914"/>
            <a:ext cx="5073065" cy="5332143"/>
          </a:xfrm>
          <a:prstGeom prst="rect">
            <a:avLst/>
          </a:prstGeom>
          <a:pattFill prst="dashVert">
            <a:fgClr>
              <a:schemeClr val="bg1"/>
            </a:fgClr>
            <a:bgClr>
              <a:srgbClr val="F2FBEE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F7061D7-40F2-4A45-B737-6023E5D9D5A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01004" y="2909939"/>
            <a:ext cx="5386388" cy="1014412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2"/>
                </a:solidFill>
              </a:rPr>
              <a:t>Набор команды</a:t>
            </a:r>
            <a:endParaRPr lang="es-ES" sz="5400" dirty="0">
              <a:solidFill>
                <a:schemeClr val="tx2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968A6F3-CC7D-8D4A-A18F-E5344010E5E0}"/>
              </a:ext>
            </a:extLst>
          </p:cNvPr>
          <p:cNvSpPr/>
          <p:nvPr/>
        </p:nvSpPr>
        <p:spPr>
          <a:xfrm>
            <a:off x="708095" y="153123"/>
            <a:ext cx="3401893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9900" b="1" dirty="0">
                <a:solidFill>
                  <a:srgbClr val="30B29A"/>
                </a:solidFill>
                <a:latin typeface="Quicksand" pitchFamily="2" charset="77"/>
                <a:ea typeface="+mj-ea"/>
                <a:cs typeface="+mj-cs"/>
              </a:rPr>
              <a:t>01 </a:t>
            </a:r>
            <a:endParaRPr lang="es-ES" sz="6000" dirty="0">
              <a:latin typeface="Quicksand" pitchFamily="2" charset="77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F108730-61FF-E04E-97EB-1F20F3AC3DC9}"/>
              </a:ext>
            </a:extLst>
          </p:cNvPr>
          <p:cNvSpPr/>
          <p:nvPr/>
        </p:nvSpPr>
        <p:spPr>
          <a:xfrm>
            <a:off x="8032954" y="6360904"/>
            <a:ext cx="1120877" cy="98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C3EF4D2-A2C7-2D4C-8309-6CAA25D669E6}"/>
              </a:ext>
            </a:extLst>
          </p:cNvPr>
          <p:cNvSpPr/>
          <p:nvPr/>
        </p:nvSpPr>
        <p:spPr>
          <a:xfrm>
            <a:off x="11117128" y="4260738"/>
            <a:ext cx="857761" cy="786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BEE968C-CC91-AE43-A350-978BE303CCF0}"/>
              </a:ext>
            </a:extLst>
          </p:cNvPr>
          <p:cNvSpPr/>
          <p:nvPr/>
        </p:nvSpPr>
        <p:spPr>
          <a:xfrm>
            <a:off x="5568376" y="1730478"/>
            <a:ext cx="1120877" cy="98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C90AB5FF-8254-A545-A27A-85C242C24298}"/>
              </a:ext>
            </a:extLst>
          </p:cNvPr>
          <p:cNvSpPr txBox="1">
            <a:spLocks/>
          </p:cNvSpPr>
          <p:nvPr/>
        </p:nvSpPr>
        <p:spPr>
          <a:xfrm>
            <a:off x="901004" y="4019036"/>
            <a:ext cx="4152777" cy="336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bg1"/>
                </a:solidFill>
                <a:latin typeface="Quicksand" pitchFamily="2" charset="77"/>
                <a:ea typeface="+mj-ea"/>
                <a:cs typeface="+mj-cs"/>
              </a:defRPr>
            </a:lvl1pPr>
          </a:lstStyle>
          <a:p>
            <a:endParaRPr lang="es-ES" sz="1800" b="0" dirty="0">
              <a:solidFill>
                <a:schemeClr val="tx2"/>
              </a:solidFill>
            </a:endParaRP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EC489528-546F-0E43-9481-418E364F4E1F}"/>
              </a:ext>
            </a:extLst>
          </p:cNvPr>
          <p:cNvGrpSpPr/>
          <p:nvPr/>
        </p:nvGrpSpPr>
        <p:grpSpPr>
          <a:xfrm>
            <a:off x="1100137" y="5108376"/>
            <a:ext cx="672884" cy="672884"/>
            <a:chOff x="5614508" y="5386859"/>
            <a:chExt cx="962983" cy="962983"/>
          </a:xfrm>
        </p:grpSpPr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487DC0FF-B19E-FA43-B317-B628B57B0A86}"/>
                </a:ext>
              </a:extLst>
            </p:cNvPr>
            <p:cNvSpPr/>
            <p:nvPr/>
          </p:nvSpPr>
          <p:spPr>
            <a:xfrm>
              <a:off x="5614508" y="5386859"/>
              <a:ext cx="962983" cy="962983"/>
            </a:xfrm>
            <a:prstGeom prst="ellipse">
              <a:avLst/>
            </a:prstGeom>
            <a:solidFill>
              <a:schemeClr val="tx2">
                <a:lumMod val="20000"/>
                <a:lumOff val="8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latin typeface="Quicksand" pitchFamily="2" charset="77"/>
              </a:endParaRPr>
            </a:p>
          </p:txBody>
        </p:sp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1249C52D-3192-E540-8D82-25C20076DBAA}"/>
                </a:ext>
              </a:extLst>
            </p:cNvPr>
            <p:cNvGrpSpPr/>
            <p:nvPr/>
          </p:nvGrpSpPr>
          <p:grpSpPr>
            <a:xfrm rot="2628111">
              <a:off x="5935524" y="5756425"/>
              <a:ext cx="352199" cy="322579"/>
              <a:chOff x="10863114" y="2565919"/>
              <a:chExt cx="203720" cy="186590"/>
            </a:xfrm>
          </p:grpSpPr>
          <p:sp>
            <p:nvSpPr>
              <p:cNvPr id="16" name="Forma libre 15">
                <a:extLst>
                  <a:ext uri="{FF2B5EF4-FFF2-40B4-BE49-F238E27FC236}">
                    <a16:creationId xmlns:a16="http://schemas.microsoft.com/office/drawing/2014/main" id="{14FAD5AC-16E0-9440-925B-4946A74895C5}"/>
                  </a:ext>
                </a:extLst>
              </p:cNvPr>
              <p:cNvSpPr/>
              <p:nvPr/>
            </p:nvSpPr>
            <p:spPr>
              <a:xfrm>
                <a:off x="10902618" y="2571874"/>
                <a:ext cx="164216" cy="180635"/>
              </a:xfrm>
              <a:custGeom>
                <a:avLst/>
                <a:gdLst>
                  <a:gd name="connsiteX0" fmla="*/ 171854 w 209199"/>
                  <a:gd name="connsiteY0" fmla="*/ 0 h 230116"/>
                  <a:gd name="connsiteX1" fmla="*/ 176814 w 209199"/>
                  <a:gd name="connsiteY1" fmla="*/ 43665 h 230116"/>
                  <a:gd name="connsiteX2" fmla="*/ 188386 w 209199"/>
                  <a:gd name="connsiteY2" fmla="*/ 194014 h 230116"/>
                  <a:gd name="connsiteX3" fmla="*/ 6060 w 209199"/>
                  <a:gd name="connsiteY3" fmla="*/ 164983 h 230116"/>
                  <a:gd name="connsiteX4" fmla="*/ 85887 w 209199"/>
                  <a:gd name="connsiteY4" fmla="*/ 214076 h 230116"/>
                  <a:gd name="connsiteX5" fmla="*/ 205627 w 209199"/>
                  <a:gd name="connsiteY5" fmla="*/ 206288 h 230116"/>
                  <a:gd name="connsiteX6" fmla="*/ 207989 w 209199"/>
                  <a:gd name="connsiteY6" fmla="*/ 193070 h 230116"/>
                  <a:gd name="connsiteX7" fmla="*/ 171854 w 209199"/>
                  <a:gd name="connsiteY7" fmla="*/ 0 h 230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9199" h="230116">
                    <a:moveTo>
                      <a:pt x="171854" y="0"/>
                    </a:moveTo>
                    <a:cubicBezTo>
                      <a:pt x="163588" y="13690"/>
                      <a:pt x="169965" y="22895"/>
                      <a:pt x="176814" y="43665"/>
                    </a:cubicBezTo>
                    <a:cubicBezTo>
                      <a:pt x="188623" y="80013"/>
                      <a:pt x="208225" y="169467"/>
                      <a:pt x="188386" y="194014"/>
                    </a:cubicBezTo>
                    <a:cubicBezTo>
                      <a:pt x="158865" y="230362"/>
                      <a:pt x="9839" y="155070"/>
                      <a:pt x="6060" y="164983"/>
                    </a:cubicBezTo>
                    <a:cubicBezTo>
                      <a:pt x="-6457" y="196610"/>
                      <a:pt x="-7874" y="188586"/>
                      <a:pt x="85887" y="214076"/>
                    </a:cubicBezTo>
                    <a:cubicBezTo>
                      <a:pt x="118951" y="223046"/>
                      <a:pt x="190748" y="249008"/>
                      <a:pt x="205627" y="206288"/>
                    </a:cubicBezTo>
                    <a:cubicBezTo>
                      <a:pt x="208225" y="199443"/>
                      <a:pt x="207280" y="200387"/>
                      <a:pt x="207989" y="193070"/>
                    </a:cubicBezTo>
                    <a:cubicBezTo>
                      <a:pt x="213421" y="144449"/>
                      <a:pt x="200431" y="19354"/>
                      <a:pt x="171854" y="0"/>
                    </a:cubicBezTo>
                    <a:close/>
                  </a:path>
                </a:pathLst>
              </a:custGeom>
              <a:solidFill>
                <a:srgbClr val="262626"/>
              </a:solidFill>
              <a:ln w="2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>
                  <a:latin typeface="Quicksand" pitchFamily="2" charset="77"/>
                </a:endParaRPr>
              </a:p>
            </p:txBody>
          </p:sp>
          <p:sp>
            <p:nvSpPr>
              <p:cNvPr id="17" name="Forma libre 16">
                <a:extLst>
                  <a:ext uri="{FF2B5EF4-FFF2-40B4-BE49-F238E27FC236}">
                    <a16:creationId xmlns:a16="http://schemas.microsoft.com/office/drawing/2014/main" id="{38AB822E-C87E-9F44-A74E-1A952B5CD0B5}"/>
                  </a:ext>
                </a:extLst>
              </p:cNvPr>
              <p:cNvSpPr/>
              <p:nvPr/>
            </p:nvSpPr>
            <p:spPr>
              <a:xfrm>
                <a:off x="10863114" y="2565919"/>
                <a:ext cx="169686" cy="148192"/>
              </a:xfrm>
              <a:custGeom>
                <a:avLst/>
                <a:gdLst>
                  <a:gd name="connsiteX0" fmla="*/ 84787 w 161268"/>
                  <a:gd name="connsiteY0" fmla="*/ 70143 h 123485"/>
                  <a:gd name="connsiteX1" fmla="*/ 156584 w 161268"/>
                  <a:gd name="connsiteY1" fmla="*/ 123485 h 123485"/>
                  <a:gd name="connsiteX2" fmla="*/ 135092 w 161268"/>
                  <a:gd name="connsiteY2" fmla="*/ 80056 h 123485"/>
                  <a:gd name="connsiteX3" fmla="*/ 94942 w 161268"/>
                  <a:gd name="connsiteY3" fmla="*/ 49373 h 123485"/>
                  <a:gd name="connsiteX4" fmla="*/ 4015 w 161268"/>
                  <a:gd name="connsiteY4" fmla="*/ 43 h 123485"/>
                  <a:gd name="connsiteX5" fmla="*/ 0 w 161268"/>
                  <a:gd name="connsiteY5" fmla="*/ 24826 h 123485"/>
                  <a:gd name="connsiteX6" fmla="*/ 84787 w 161268"/>
                  <a:gd name="connsiteY6" fmla="*/ 70143 h 123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1268" h="123485">
                    <a:moveTo>
                      <a:pt x="84787" y="70143"/>
                    </a:moveTo>
                    <a:cubicBezTo>
                      <a:pt x="106042" y="85957"/>
                      <a:pt x="133202" y="117584"/>
                      <a:pt x="156584" y="123485"/>
                    </a:cubicBezTo>
                    <a:cubicBezTo>
                      <a:pt x="169101" y="95870"/>
                      <a:pt x="154694" y="92802"/>
                      <a:pt x="135092" y="80056"/>
                    </a:cubicBezTo>
                    <a:cubicBezTo>
                      <a:pt x="122102" y="71323"/>
                      <a:pt x="108168" y="59522"/>
                      <a:pt x="94942" y="49373"/>
                    </a:cubicBezTo>
                    <a:cubicBezTo>
                      <a:pt x="73450" y="32615"/>
                      <a:pt x="31411" y="-1373"/>
                      <a:pt x="4015" y="43"/>
                    </a:cubicBezTo>
                    <a:lnTo>
                      <a:pt x="0" y="24826"/>
                    </a:lnTo>
                    <a:cubicBezTo>
                      <a:pt x="34245" y="36627"/>
                      <a:pt x="57627" y="49845"/>
                      <a:pt x="84787" y="70143"/>
                    </a:cubicBezTo>
                    <a:close/>
                  </a:path>
                </a:pathLst>
              </a:custGeom>
              <a:solidFill>
                <a:srgbClr val="262626"/>
              </a:solidFill>
              <a:ln w="2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>
                  <a:latin typeface="Quicksand" pitchFamily="2" charset="77"/>
                </a:endParaRPr>
              </a:p>
            </p:txBody>
          </p:sp>
        </p:grpSp>
      </p:grpSp>
      <p:pic>
        <p:nvPicPr>
          <p:cNvPr id="9" name="Рисунок 8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t="35" r="3"/>
          <a:stretch/>
        </p:blipFill>
        <p:spPr>
          <a:xfrm>
            <a:off x="6689253" y="967711"/>
            <a:ext cx="4844864" cy="4345088"/>
          </a:xfrm>
        </p:spPr>
      </p:pic>
    </p:spTree>
    <p:extLst>
      <p:ext uri="{BB962C8B-B14F-4D97-AF65-F5344CB8AC3E}">
        <p14:creationId xmlns:p14="http://schemas.microsoft.com/office/powerpoint/2010/main" val="97700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>
            <a:extLst>
              <a:ext uri="{FF2B5EF4-FFF2-40B4-BE49-F238E27FC236}">
                <a16:creationId xmlns:a16="http://schemas.microsoft.com/office/drawing/2014/main" id="{D39441CA-3F64-0B4F-859A-DA990D385109}"/>
              </a:ext>
            </a:extLst>
          </p:cNvPr>
          <p:cNvSpPr/>
          <p:nvPr/>
        </p:nvSpPr>
        <p:spPr>
          <a:xfrm>
            <a:off x="6678576" y="1203498"/>
            <a:ext cx="4969165" cy="3577508"/>
          </a:xfrm>
          <a:prstGeom prst="ellipse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7" name="Elipse 6">
            <a:extLst>
              <a:ext uri="{FF2B5EF4-FFF2-40B4-BE49-F238E27FC236}">
                <a16:creationId xmlns:a16="http://schemas.microsoft.com/office/drawing/2014/main" id="{D39441CA-3F64-0B4F-859A-DA990D385109}"/>
              </a:ext>
            </a:extLst>
          </p:cNvPr>
          <p:cNvSpPr/>
          <p:nvPr/>
        </p:nvSpPr>
        <p:spPr>
          <a:xfrm>
            <a:off x="7438367" y="3397200"/>
            <a:ext cx="4893271" cy="3577508"/>
          </a:xfrm>
          <a:prstGeom prst="ellipse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0A907DD-E0F3-574D-9702-0B0E6A038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кого стоит обратить внимание?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9B662C-B55B-E14C-A874-EA8A90F68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21" y="1686542"/>
            <a:ext cx="6600167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	В состав нашего медиа – центра входят главные активисты школьного ученического самоуправления, на которых всегда можно положиться и быть уверенным, что поставленная задача будет выполнена качественно и в срок.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rgbClr val="30B29A"/>
                </a:solidFill>
              </a:rPr>
              <a:t>	Это очень важный момент</a:t>
            </a:r>
            <a:r>
              <a:rPr lang="ru-RU" sz="2000" b="1" dirty="0" smtClean="0">
                <a:solidFill>
                  <a:schemeClr val="tx2"/>
                </a:solidFill>
              </a:rPr>
              <a:t>, ведь каждый член вашей команды должен быть способен на самостоятельную работу, и на проявление инициативы</a:t>
            </a:r>
            <a:endParaRPr lang="es-ES" sz="1700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088" y="1330410"/>
            <a:ext cx="4505712" cy="33132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"/>
          <a:stretch/>
        </p:blipFill>
        <p:spPr>
          <a:xfrm>
            <a:off x="7557173" y="3605349"/>
            <a:ext cx="4655657" cy="32715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991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30">
            <a:extLst>
              <a:ext uri="{FF2B5EF4-FFF2-40B4-BE49-F238E27FC236}">
                <a16:creationId xmlns:a16="http://schemas.microsoft.com/office/drawing/2014/main" id="{D32D5914-524E-9C4B-A2EA-AF33B3399122}"/>
              </a:ext>
            </a:extLst>
          </p:cNvPr>
          <p:cNvSpPr/>
          <p:nvPr/>
        </p:nvSpPr>
        <p:spPr>
          <a:xfrm rot="10800000">
            <a:off x="10417423" y="5068110"/>
            <a:ext cx="1764622" cy="1816250"/>
          </a:xfrm>
          <a:custGeom>
            <a:avLst/>
            <a:gdLst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2829700 w 2829700"/>
              <a:gd name="connsiteY2" fmla="*/ 2494200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244092 w 2829700"/>
              <a:gd name="connsiteY2" fmla="*/ 1278242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409463 w 2829700"/>
              <a:gd name="connsiteY2" fmla="*/ 1579799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409463 w 2829700"/>
              <a:gd name="connsiteY2" fmla="*/ 1579799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409463 w 2829700"/>
              <a:gd name="connsiteY2" fmla="*/ 1579799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9700" h="2912490">
                <a:moveTo>
                  <a:pt x="0" y="0"/>
                </a:moveTo>
                <a:lnTo>
                  <a:pt x="2829700" y="0"/>
                </a:lnTo>
                <a:cubicBezTo>
                  <a:pt x="2301164" y="426081"/>
                  <a:pt x="2764850" y="1134263"/>
                  <a:pt x="1409463" y="1579799"/>
                </a:cubicBezTo>
                <a:cubicBezTo>
                  <a:pt x="304102" y="2238037"/>
                  <a:pt x="414697" y="2507171"/>
                  <a:pt x="0" y="291249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2" name="Rectángulo 130">
            <a:extLst>
              <a:ext uri="{FF2B5EF4-FFF2-40B4-BE49-F238E27FC236}">
                <a16:creationId xmlns:a16="http://schemas.microsoft.com/office/drawing/2014/main" id="{0363375F-B802-5B40-BB22-ACE6CE505391}"/>
              </a:ext>
            </a:extLst>
          </p:cNvPr>
          <p:cNvSpPr/>
          <p:nvPr/>
        </p:nvSpPr>
        <p:spPr>
          <a:xfrm>
            <a:off x="0" y="-1"/>
            <a:ext cx="3281114" cy="3377111"/>
          </a:xfrm>
          <a:custGeom>
            <a:avLst/>
            <a:gdLst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2829700 w 2829700"/>
              <a:gd name="connsiteY2" fmla="*/ 2494200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494200"/>
              <a:gd name="connsiteX1" fmla="*/ 2829700 w 2829700"/>
              <a:gd name="connsiteY1" fmla="*/ 0 h 2494200"/>
              <a:gd name="connsiteX2" fmla="*/ 1244092 w 2829700"/>
              <a:gd name="connsiteY2" fmla="*/ 1278242 h 2494200"/>
              <a:gd name="connsiteX3" fmla="*/ 0 w 2829700"/>
              <a:gd name="connsiteY3" fmla="*/ 2494200 h 2494200"/>
              <a:gd name="connsiteX4" fmla="*/ 0 w 2829700"/>
              <a:gd name="connsiteY4" fmla="*/ 0 h 249420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244092 w 2829700"/>
              <a:gd name="connsiteY2" fmla="*/ 1278242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409463 w 2829700"/>
              <a:gd name="connsiteY2" fmla="*/ 1579799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409463 w 2829700"/>
              <a:gd name="connsiteY2" fmla="*/ 1579799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  <a:gd name="connsiteX0" fmla="*/ 0 w 2829700"/>
              <a:gd name="connsiteY0" fmla="*/ 0 h 2912490"/>
              <a:gd name="connsiteX1" fmla="*/ 2829700 w 2829700"/>
              <a:gd name="connsiteY1" fmla="*/ 0 h 2912490"/>
              <a:gd name="connsiteX2" fmla="*/ 1409463 w 2829700"/>
              <a:gd name="connsiteY2" fmla="*/ 1579799 h 2912490"/>
              <a:gd name="connsiteX3" fmla="*/ 0 w 2829700"/>
              <a:gd name="connsiteY3" fmla="*/ 2912490 h 2912490"/>
              <a:gd name="connsiteX4" fmla="*/ 0 w 2829700"/>
              <a:gd name="connsiteY4" fmla="*/ 0 h 291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9700" h="2912490">
                <a:moveTo>
                  <a:pt x="0" y="0"/>
                </a:moveTo>
                <a:lnTo>
                  <a:pt x="2829700" y="0"/>
                </a:lnTo>
                <a:cubicBezTo>
                  <a:pt x="2301164" y="426081"/>
                  <a:pt x="2764850" y="1134263"/>
                  <a:pt x="1409463" y="1579799"/>
                </a:cubicBezTo>
                <a:cubicBezTo>
                  <a:pt x="304102" y="2238037"/>
                  <a:pt x="414697" y="2507171"/>
                  <a:pt x="0" y="291249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5895BA4-A590-7E4A-A940-5B579F9D4D3D}"/>
              </a:ext>
            </a:extLst>
          </p:cNvPr>
          <p:cNvSpPr/>
          <p:nvPr/>
        </p:nvSpPr>
        <p:spPr>
          <a:xfrm>
            <a:off x="6408278" y="1329914"/>
            <a:ext cx="4277032" cy="4689987"/>
          </a:xfrm>
          <a:prstGeom prst="rect">
            <a:avLst/>
          </a:prstGeom>
          <a:pattFill prst="pct25">
            <a:fgClr>
              <a:schemeClr val="bg1"/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F7061D7-40F2-4A45-B737-6023E5D9D5A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08095" y="2909938"/>
            <a:ext cx="6091979" cy="1367094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2"/>
                </a:solidFill>
              </a:rPr>
              <a:t>Обучение основам</a:t>
            </a:r>
            <a:endParaRPr lang="es-ES" sz="5400" dirty="0">
              <a:solidFill>
                <a:schemeClr val="tx2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968A6F3-CC7D-8D4A-A18F-E5344010E5E0}"/>
              </a:ext>
            </a:extLst>
          </p:cNvPr>
          <p:cNvSpPr/>
          <p:nvPr/>
        </p:nvSpPr>
        <p:spPr>
          <a:xfrm>
            <a:off x="708095" y="153123"/>
            <a:ext cx="3841116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9900" b="1" dirty="0">
                <a:solidFill>
                  <a:srgbClr val="30B29A"/>
                </a:solidFill>
                <a:latin typeface="Quicksand" pitchFamily="2" charset="77"/>
                <a:ea typeface="+mj-ea"/>
                <a:cs typeface="+mj-cs"/>
              </a:rPr>
              <a:t>02 </a:t>
            </a:r>
            <a:endParaRPr lang="es-ES" sz="6000" dirty="0">
              <a:latin typeface="Quicksand" pitchFamily="2" charset="77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F108730-61FF-E04E-97EB-1F20F3AC3DC9}"/>
              </a:ext>
            </a:extLst>
          </p:cNvPr>
          <p:cNvSpPr/>
          <p:nvPr/>
        </p:nvSpPr>
        <p:spPr>
          <a:xfrm>
            <a:off x="8032954" y="6360904"/>
            <a:ext cx="1120877" cy="98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C3EF4D2-A2C7-2D4C-8309-6CAA25D669E6}"/>
              </a:ext>
            </a:extLst>
          </p:cNvPr>
          <p:cNvSpPr/>
          <p:nvPr/>
        </p:nvSpPr>
        <p:spPr>
          <a:xfrm>
            <a:off x="10735016" y="4277032"/>
            <a:ext cx="857761" cy="786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BEE968C-CC91-AE43-A350-978BE303CCF0}"/>
              </a:ext>
            </a:extLst>
          </p:cNvPr>
          <p:cNvSpPr/>
          <p:nvPr/>
        </p:nvSpPr>
        <p:spPr>
          <a:xfrm>
            <a:off x="5568376" y="1730478"/>
            <a:ext cx="1120877" cy="98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" r="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3561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Elipse 53">
            <a:extLst>
              <a:ext uri="{FF2B5EF4-FFF2-40B4-BE49-F238E27FC236}">
                <a16:creationId xmlns:a16="http://schemas.microsoft.com/office/drawing/2014/main" id="{EBA57DCB-50EB-DC45-8164-5B1DEDE4303A}"/>
              </a:ext>
            </a:extLst>
          </p:cNvPr>
          <p:cNvSpPr/>
          <p:nvPr/>
        </p:nvSpPr>
        <p:spPr>
          <a:xfrm>
            <a:off x="1142996" y="1567695"/>
            <a:ext cx="2788755" cy="2788755"/>
          </a:xfrm>
          <a:prstGeom prst="ellipse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D4D996F1-5F8E-E94D-B65E-C29213E5AA6B}"/>
              </a:ext>
            </a:extLst>
          </p:cNvPr>
          <p:cNvSpPr/>
          <p:nvPr/>
        </p:nvSpPr>
        <p:spPr>
          <a:xfrm>
            <a:off x="4854020" y="3087568"/>
            <a:ext cx="2788755" cy="2788755"/>
          </a:xfrm>
          <a:prstGeom prst="ellipse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1BCB33CC-496E-1B46-97BA-7188ED7F0397}"/>
              </a:ext>
            </a:extLst>
          </p:cNvPr>
          <p:cNvSpPr/>
          <p:nvPr/>
        </p:nvSpPr>
        <p:spPr>
          <a:xfrm>
            <a:off x="8623566" y="2034622"/>
            <a:ext cx="2788755" cy="2788755"/>
          </a:xfrm>
          <a:prstGeom prst="ellipse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2AB74BD-BF34-9C4A-BADC-94D2F79EB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Основы медиа - центра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9A82A1-0404-EB41-A6B3-B216AE1B8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77244"/>
            <a:ext cx="3340510" cy="120940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b="1" dirty="0" smtClean="0"/>
              <a:t>Фотосъемка</a:t>
            </a:r>
            <a:endParaRPr lang="es-ES" b="1" dirty="0"/>
          </a:p>
          <a:p>
            <a:pPr marL="0" indent="0" algn="ctr">
              <a:lnSpc>
                <a:spcPct val="100000"/>
              </a:lnSpc>
              <a:buNone/>
            </a:pPr>
            <a:endParaRPr lang="es-ES" sz="18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EE0E8E18-B519-0245-9738-A0217146F874}"/>
              </a:ext>
            </a:extLst>
          </p:cNvPr>
          <p:cNvSpPr txBox="1">
            <a:spLocks/>
          </p:cNvSpPr>
          <p:nvPr/>
        </p:nvSpPr>
        <p:spPr>
          <a:xfrm>
            <a:off x="4633451" y="5297482"/>
            <a:ext cx="3340510" cy="1209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b="1" dirty="0" smtClean="0"/>
              <a:t>Видеосъемка</a:t>
            </a:r>
            <a:endParaRPr lang="es-ES" b="1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C1574851-618A-8E4F-A499-58BA7796B8DA}"/>
              </a:ext>
            </a:extLst>
          </p:cNvPr>
          <p:cNvSpPr txBox="1">
            <a:spLocks/>
          </p:cNvSpPr>
          <p:nvPr/>
        </p:nvSpPr>
        <p:spPr>
          <a:xfrm>
            <a:off x="8428702" y="4258370"/>
            <a:ext cx="3340510" cy="1209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b="1" dirty="0" smtClean="0"/>
              <a:t>Монтаж видео</a:t>
            </a:r>
            <a:endParaRPr lang="es-ES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97" y="2463851"/>
            <a:ext cx="1794519" cy="17945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092" y="1965746"/>
            <a:ext cx="1799793" cy="1799793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429" y="3581066"/>
            <a:ext cx="1716416" cy="171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9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3E67A6-192E-D443-A520-FD772ACE6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фотосъемки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851CF-055C-4442-AD54-9D9C3C73E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3471" y="1958803"/>
            <a:ext cx="6993430" cy="4720671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Снимайте горизонтально (практически все фотоотчеты требуют горизонтальные фотографии)</a:t>
            </a:r>
          </a:p>
          <a:p>
            <a:pPr algn="just"/>
            <a:r>
              <a:rPr lang="ru-RU" sz="1800" dirty="0" smtClean="0"/>
              <a:t>Протрите камеру перед съемкой (это значительно увеличит качество сделанной вами фотографии)</a:t>
            </a:r>
          </a:p>
          <a:p>
            <a:pPr algn="just"/>
            <a:r>
              <a:rPr lang="ru-RU" sz="1800" dirty="0" smtClean="0"/>
              <a:t>Следите за фоном вашей фотографии, не стоит снимать если  позади вас грязно или есть посторонние предметы (если на вашем фоне есть школьная доска, то постарайтесь заранее подготовить ее к съемке)</a:t>
            </a:r>
          </a:p>
          <a:p>
            <a:pPr algn="just"/>
            <a:r>
              <a:rPr lang="ru-RU" sz="1800" dirty="0" smtClean="0"/>
              <a:t>Двигайтесь, меняйте свои ракурсы, старайтесь подобрать самый выгодный (иногда, при правильном ракурсе даже полупустой зал можно снять так, будто у вас был аншлаг)</a:t>
            </a:r>
          </a:p>
          <a:p>
            <a:pPr algn="just"/>
            <a:r>
              <a:rPr lang="ru-RU" sz="1800" dirty="0" smtClean="0"/>
              <a:t>Следите за светом (если ваш кадр получается слишком засвеченным или наоборот темным, то стоит отойти в другое место) </a:t>
            </a:r>
          </a:p>
          <a:p>
            <a:endParaRPr lang="ru-RU" sz="1600" dirty="0" smtClean="0"/>
          </a:p>
          <a:p>
            <a:endParaRPr lang="es-ES" sz="1600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1E3B7926-CDC0-1B48-9FCA-5B5FB91B61A4}"/>
              </a:ext>
            </a:extLst>
          </p:cNvPr>
          <p:cNvSpPr/>
          <p:nvPr/>
        </p:nvSpPr>
        <p:spPr>
          <a:xfrm>
            <a:off x="1142996" y="2299107"/>
            <a:ext cx="2788755" cy="2788755"/>
          </a:xfrm>
          <a:prstGeom prst="ellipse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Quicksand" pitchFamily="2" charset="77"/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5C605985-FED4-6146-8349-874313152750}"/>
              </a:ext>
            </a:extLst>
          </p:cNvPr>
          <p:cNvSpPr txBox="1">
            <a:spLocks/>
          </p:cNvSpPr>
          <p:nvPr/>
        </p:nvSpPr>
        <p:spPr>
          <a:xfrm>
            <a:off x="838200" y="4608656"/>
            <a:ext cx="3340510" cy="1209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Quicksand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endParaRPr lang="es-ES" sz="1800" dirty="0"/>
          </a:p>
        </p:txBody>
      </p:sp>
      <p:grpSp>
        <p:nvGrpSpPr>
          <p:cNvPr id="22" name="Gráfico 626">
            <a:extLst>
              <a:ext uri="{FF2B5EF4-FFF2-40B4-BE49-F238E27FC236}">
                <a16:creationId xmlns:a16="http://schemas.microsoft.com/office/drawing/2014/main" id="{8CCE28C6-75DE-634C-AB4A-2116962BE466}"/>
              </a:ext>
            </a:extLst>
          </p:cNvPr>
          <p:cNvGrpSpPr/>
          <p:nvPr/>
        </p:nvGrpSpPr>
        <p:grpSpPr>
          <a:xfrm rot="20753428">
            <a:off x="1022094" y="2668815"/>
            <a:ext cx="633560" cy="563396"/>
            <a:chOff x="7038296" y="3957464"/>
            <a:chExt cx="1421212" cy="1263819"/>
          </a:xfrm>
          <a:solidFill>
            <a:srgbClr val="262626"/>
          </a:solidFill>
        </p:grpSpPr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6E1C0213-49AF-574E-8D28-D801C801057D}"/>
                </a:ext>
              </a:extLst>
            </p:cNvPr>
            <p:cNvSpPr/>
            <p:nvPr/>
          </p:nvSpPr>
          <p:spPr>
            <a:xfrm>
              <a:off x="7038296" y="3957464"/>
              <a:ext cx="1421212" cy="1263819"/>
            </a:xfrm>
            <a:custGeom>
              <a:avLst/>
              <a:gdLst>
                <a:gd name="connsiteX0" fmla="*/ 1401261 w 1421212"/>
                <a:gd name="connsiteY0" fmla="*/ 254201 h 1263819"/>
                <a:gd name="connsiteX1" fmla="*/ 1105807 w 1421212"/>
                <a:gd name="connsiteY1" fmla="*/ 255617 h 1263819"/>
                <a:gd name="connsiteX2" fmla="*/ 806810 w 1421212"/>
                <a:gd name="connsiteY2" fmla="*/ 262934 h 1263819"/>
                <a:gd name="connsiteX3" fmla="*/ 346271 w 1421212"/>
                <a:gd name="connsiteY3" fmla="*/ 249717 h 1263819"/>
                <a:gd name="connsiteX4" fmla="*/ 320528 w 1421212"/>
                <a:gd name="connsiteY4" fmla="*/ 237679 h 1263819"/>
                <a:gd name="connsiteX5" fmla="*/ 306357 w 1421212"/>
                <a:gd name="connsiteY5" fmla="*/ 188114 h 1263819"/>
                <a:gd name="connsiteX6" fmla="*/ 309664 w 1421212"/>
                <a:gd name="connsiteY6" fmla="*/ 243344 h 1263819"/>
                <a:gd name="connsiteX7" fmla="*/ 234324 w 1421212"/>
                <a:gd name="connsiteY7" fmla="*/ 240512 h 1263819"/>
                <a:gd name="connsiteX8" fmla="*/ 245897 w 1421212"/>
                <a:gd name="connsiteY8" fmla="*/ 56883 h 1263819"/>
                <a:gd name="connsiteX9" fmla="*/ 229601 w 1421212"/>
                <a:gd name="connsiteY9" fmla="*/ 92995 h 1263819"/>
                <a:gd name="connsiteX10" fmla="*/ 219681 w 1421212"/>
                <a:gd name="connsiteY10" fmla="*/ 236735 h 1263819"/>
                <a:gd name="connsiteX11" fmla="*/ 176461 w 1421212"/>
                <a:gd name="connsiteY11" fmla="*/ 245468 h 1263819"/>
                <a:gd name="connsiteX12" fmla="*/ 162763 w 1421212"/>
                <a:gd name="connsiteY12" fmla="*/ 241928 h 1263819"/>
                <a:gd name="connsiteX13" fmla="*/ 167959 w 1421212"/>
                <a:gd name="connsiteY13" fmla="*/ 42721 h 1263819"/>
                <a:gd name="connsiteX14" fmla="*/ 187325 w 1421212"/>
                <a:gd name="connsiteY14" fmla="*/ 61603 h 1263819"/>
                <a:gd name="connsiteX15" fmla="*/ 180949 w 1421212"/>
                <a:gd name="connsiteY15" fmla="*/ 218561 h 1263819"/>
                <a:gd name="connsiteX16" fmla="*/ 186617 w 1421212"/>
                <a:gd name="connsiteY16" fmla="*/ 240748 h 1263819"/>
                <a:gd name="connsiteX17" fmla="*/ 191340 w 1421212"/>
                <a:gd name="connsiteY17" fmla="*/ 228238 h 1263819"/>
                <a:gd name="connsiteX18" fmla="*/ 192757 w 1421212"/>
                <a:gd name="connsiteY18" fmla="*/ 218561 h 1263819"/>
                <a:gd name="connsiteX19" fmla="*/ 194411 w 1421212"/>
                <a:gd name="connsiteY19" fmla="*/ 194250 h 1263819"/>
                <a:gd name="connsiteX20" fmla="*/ 198426 w 1421212"/>
                <a:gd name="connsiteY20" fmla="*/ 143268 h 1263819"/>
                <a:gd name="connsiteX21" fmla="*/ 225113 w 1421212"/>
                <a:gd name="connsiteY21" fmla="*/ 44609 h 1263819"/>
                <a:gd name="connsiteX22" fmla="*/ 257469 w 1421212"/>
                <a:gd name="connsiteY22" fmla="*/ 43193 h 1263819"/>
                <a:gd name="connsiteX23" fmla="*/ 377209 w 1421212"/>
                <a:gd name="connsiteY23" fmla="*/ 38708 h 1263819"/>
                <a:gd name="connsiteX24" fmla="*/ 725803 w 1421212"/>
                <a:gd name="connsiteY24" fmla="*/ 30920 h 1263819"/>
                <a:gd name="connsiteX25" fmla="*/ 899391 w 1421212"/>
                <a:gd name="connsiteY25" fmla="*/ 37056 h 1263819"/>
                <a:gd name="connsiteX26" fmla="*/ 1147138 w 1421212"/>
                <a:gd name="connsiteY26" fmla="*/ 62783 h 1263819"/>
                <a:gd name="connsiteX27" fmla="*/ 1368433 w 1421212"/>
                <a:gd name="connsiteY27" fmla="*/ 102436 h 1263819"/>
                <a:gd name="connsiteX28" fmla="*/ 1395829 w 1421212"/>
                <a:gd name="connsiteY28" fmla="*/ 169467 h 1263819"/>
                <a:gd name="connsiteX29" fmla="*/ 1401261 w 1421212"/>
                <a:gd name="connsiteY29" fmla="*/ 254201 h 1263819"/>
                <a:gd name="connsiteX30" fmla="*/ 244479 w 1421212"/>
                <a:gd name="connsiteY30" fmla="*/ 546402 h 1263819"/>
                <a:gd name="connsiteX31" fmla="*/ 306829 w 1421212"/>
                <a:gd name="connsiteY31" fmla="*/ 545458 h 1263819"/>
                <a:gd name="connsiteX32" fmla="*/ 390435 w 1421212"/>
                <a:gd name="connsiteY32" fmla="*/ 596440 h 1263819"/>
                <a:gd name="connsiteX33" fmla="*/ 447353 w 1421212"/>
                <a:gd name="connsiteY33" fmla="*/ 761187 h 1263819"/>
                <a:gd name="connsiteX34" fmla="*/ 425861 w 1421212"/>
                <a:gd name="connsiteY34" fmla="*/ 853946 h 1263819"/>
                <a:gd name="connsiteX35" fmla="*/ 218973 w 1421212"/>
                <a:gd name="connsiteY35" fmla="*/ 987301 h 1263819"/>
                <a:gd name="connsiteX36" fmla="*/ 58610 w 1421212"/>
                <a:gd name="connsiteY36" fmla="*/ 916965 h 1263819"/>
                <a:gd name="connsiteX37" fmla="*/ 259122 w 1421212"/>
                <a:gd name="connsiteY37" fmla="*/ 523036 h 1263819"/>
                <a:gd name="connsiteX38" fmla="*/ 244479 w 1421212"/>
                <a:gd name="connsiteY38" fmla="*/ 546402 h 1263819"/>
                <a:gd name="connsiteX39" fmla="*/ 523637 w 1421212"/>
                <a:gd name="connsiteY39" fmla="*/ 695099 h 1263819"/>
                <a:gd name="connsiteX40" fmla="*/ 542059 w 1421212"/>
                <a:gd name="connsiteY40" fmla="*/ 745609 h 1263819"/>
                <a:gd name="connsiteX41" fmla="*/ 453494 w 1421212"/>
                <a:gd name="connsiteY41" fmla="*/ 848045 h 1263819"/>
                <a:gd name="connsiteX42" fmla="*/ 465539 w 1421212"/>
                <a:gd name="connsiteY42" fmla="*/ 776293 h 1263819"/>
                <a:gd name="connsiteX43" fmla="*/ 469317 w 1421212"/>
                <a:gd name="connsiteY43" fmla="*/ 697696 h 1263819"/>
                <a:gd name="connsiteX44" fmla="*/ 523637 w 1421212"/>
                <a:gd name="connsiteY44" fmla="*/ 695099 h 1263819"/>
                <a:gd name="connsiteX45" fmla="*/ 470026 w 1421212"/>
                <a:gd name="connsiteY45" fmla="*/ 996506 h 1263819"/>
                <a:gd name="connsiteX46" fmla="*/ 454675 w 1421212"/>
                <a:gd name="connsiteY46" fmla="*/ 1138830 h 1263819"/>
                <a:gd name="connsiteX47" fmla="*/ 381461 w 1421212"/>
                <a:gd name="connsiteY47" fmla="*/ 1139066 h 1263819"/>
                <a:gd name="connsiteX48" fmla="*/ 314623 w 1421212"/>
                <a:gd name="connsiteY48" fmla="*/ 1123252 h 1263819"/>
                <a:gd name="connsiteX49" fmla="*/ 315568 w 1421212"/>
                <a:gd name="connsiteY49" fmla="*/ 1043711 h 1263819"/>
                <a:gd name="connsiteX50" fmla="*/ 321000 w 1421212"/>
                <a:gd name="connsiteY50" fmla="*/ 1005475 h 1263819"/>
                <a:gd name="connsiteX51" fmla="*/ 446881 w 1421212"/>
                <a:gd name="connsiteY51" fmla="*/ 979040 h 1263819"/>
                <a:gd name="connsiteX52" fmla="*/ 470026 w 1421212"/>
                <a:gd name="connsiteY52" fmla="*/ 996506 h 1263819"/>
                <a:gd name="connsiteX53" fmla="*/ 1285772 w 1421212"/>
                <a:gd name="connsiteY53" fmla="*/ 484799 h 1263819"/>
                <a:gd name="connsiteX54" fmla="*/ 1299234 w 1421212"/>
                <a:gd name="connsiteY54" fmla="*/ 589123 h 1263819"/>
                <a:gd name="connsiteX55" fmla="*/ 1296164 w 1421212"/>
                <a:gd name="connsiteY55" fmla="*/ 930654 h 1263819"/>
                <a:gd name="connsiteX56" fmla="*/ 1296636 w 1421212"/>
                <a:gd name="connsiteY56" fmla="*/ 995798 h 1263819"/>
                <a:gd name="connsiteX57" fmla="*/ 1291204 w 1421212"/>
                <a:gd name="connsiteY57" fmla="*/ 1049848 h 1263819"/>
                <a:gd name="connsiteX58" fmla="*/ 1218226 w 1421212"/>
                <a:gd name="connsiteY58" fmla="*/ 1228048 h 1263819"/>
                <a:gd name="connsiteX59" fmla="*/ 983233 w 1421212"/>
                <a:gd name="connsiteY59" fmla="*/ 1238670 h 1263819"/>
                <a:gd name="connsiteX60" fmla="*/ 871758 w 1421212"/>
                <a:gd name="connsiteY60" fmla="*/ 1224980 h 1263819"/>
                <a:gd name="connsiteX61" fmla="*/ 402716 w 1421212"/>
                <a:gd name="connsiteY61" fmla="*/ 1195005 h 1263819"/>
                <a:gd name="connsiteX62" fmla="*/ 284629 w 1421212"/>
                <a:gd name="connsiteY62" fmla="*/ 1186508 h 1263819"/>
                <a:gd name="connsiteX63" fmla="*/ 187561 w 1421212"/>
                <a:gd name="connsiteY63" fmla="*/ 1157476 h 1263819"/>
                <a:gd name="connsiteX64" fmla="*/ 192521 w 1421212"/>
                <a:gd name="connsiteY64" fmla="*/ 1018220 h 1263819"/>
                <a:gd name="connsiteX65" fmla="*/ 295729 w 1421212"/>
                <a:gd name="connsiteY65" fmla="*/ 1005475 h 1263819"/>
                <a:gd name="connsiteX66" fmla="*/ 375556 w 1421212"/>
                <a:gd name="connsiteY66" fmla="*/ 1165737 h 1263819"/>
                <a:gd name="connsiteX67" fmla="*/ 486086 w 1421212"/>
                <a:gd name="connsiteY67" fmla="*/ 1083364 h 1263819"/>
                <a:gd name="connsiteX68" fmla="*/ 391852 w 1421212"/>
                <a:gd name="connsiteY68" fmla="*/ 948592 h 1263819"/>
                <a:gd name="connsiteX69" fmla="*/ 445228 w 1421212"/>
                <a:gd name="connsiteY69" fmla="*/ 868107 h 1263819"/>
                <a:gd name="connsiteX70" fmla="*/ 524582 w 1421212"/>
                <a:gd name="connsiteY70" fmla="*/ 860318 h 1263819"/>
                <a:gd name="connsiteX71" fmla="*/ 560953 w 1421212"/>
                <a:gd name="connsiteY71" fmla="*/ 734752 h 1263819"/>
                <a:gd name="connsiteX72" fmla="*/ 546074 w 1421212"/>
                <a:gd name="connsiteY72" fmla="*/ 669609 h 1263819"/>
                <a:gd name="connsiteX73" fmla="*/ 464358 w 1421212"/>
                <a:gd name="connsiteY73" fmla="*/ 668192 h 1263819"/>
                <a:gd name="connsiteX74" fmla="*/ 368943 w 1421212"/>
                <a:gd name="connsiteY74" fmla="*/ 541918 h 1263819"/>
                <a:gd name="connsiteX75" fmla="*/ 197008 w 1421212"/>
                <a:gd name="connsiteY75" fmla="*/ 474178 h 1263819"/>
                <a:gd name="connsiteX76" fmla="*/ 200551 w 1421212"/>
                <a:gd name="connsiteY76" fmla="*/ 444203 h 1263819"/>
                <a:gd name="connsiteX77" fmla="*/ 203385 w 1421212"/>
                <a:gd name="connsiteY77" fmla="*/ 273083 h 1263819"/>
                <a:gd name="connsiteX78" fmla="*/ 273293 w 1421212"/>
                <a:gd name="connsiteY78" fmla="*/ 266002 h 1263819"/>
                <a:gd name="connsiteX79" fmla="*/ 467428 w 1421212"/>
                <a:gd name="connsiteY79" fmla="*/ 280872 h 1263819"/>
                <a:gd name="connsiteX80" fmla="*/ 1014644 w 1421212"/>
                <a:gd name="connsiteY80" fmla="*/ 283940 h 1263819"/>
                <a:gd name="connsiteX81" fmla="*/ 1287897 w 1421212"/>
                <a:gd name="connsiteY81" fmla="*/ 282288 h 1263819"/>
                <a:gd name="connsiteX82" fmla="*/ 1285772 w 1421212"/>
                <a:gd name="connsiteY82" fmla="*/ 484799 h 1263819"/>
                <a:gd name="connsiteX83" fmla="*/ 1269003 w 1421212"/>
                <a:gd name="connsiteY83" fmla="*/ 1251887 h 1263819"/>
                <a:gd name="connsiteX84" fmla="*/ 1273255 w 1421212"/>
                <a:gd name="connsiteY84" fmla="*/ 1244806 h 1263819"/>
                <a:gd name="connsiteX85" fmla="*/ 1309625 w 1421212"/>
                <a:gd name="connsiteY85" fmla="*/ 1167626 h 1263819"/>
                <a:gd name="connsiteX86" fmla="*/ 1317419 w 1421212"/>
                <a:gd name="connsiteY86" fmla="*/ 403370 h 1263819"/>
                <a:gd name="connsiteX87" fmla="*/ 1306555 w 1421212"/>
                <a:gd name="connsiteY87" fmla="*/ 282052 h 1263819"/>
                <a:gd name="connsiteX88" fmla="*/ 1403150 w 1421212"/>
                <a:gd name="connsiteY88" fmla="*/ 277568 h 1263819"/>
                <a:gd name="connsiteX89" fmla="*/ 1412125 w 1421212"/>
                <a:gd name="connsiteY89" fmla="*/ 106448 h 1263819"/>
                <a:gd name="connsiteX90" fmla="*/ 1269240 w 1421212"/>
                <a:gd name="connsiteY90" fmla="*/ 44845 h 1263819"/>
                <a:gd name="connsiteX91" fmla="*/ 894195 w 1421212"/>
                <a:gd name="connsiteY91" fmla="*/ 11565 h 1263819"/>
                <a:gd name="connsiteX92" fmla="*/ 702421 w 1421212"/>
                <a:gd name="connsiteY92" fmla="*/ 4012 h 1263819"/>
                <a:gd name="connsiteX93" fmla="*/ 602047 w 1421212"/>
                <a:gd name="connsiteY93" fmla="*/ 0 h 1263819"/>
                <a:gd name="connsiteX94" fmla="*/ 322653 w 1421212"/>
                <a:gd name="connsiteY94" fmla="*/ 19118 h 1263819"/>
                <a:gd name="connsiteX95" fmla="*/ 139854 w 1421212"/>
                <a:gd name="connsiteY95" fmla="*/ 29739 h 1263819"/>
                <a:gd name="connsiteX96" fmla="*/ 142216 w 1421212"/>
                <a:gd name="connsiteY96" fmla="*/ 152001 h 1263819"/>
                <a:gd name="connsiteX97" fmla="*/ 138437 w 1421212"/>
                <a:gd name="connsiteY97" fmla="*/ 261046 h 1263819"/>
                <a:gd name="connsiteX98" fmla="*/ 182129 w 1421212"/>
                <a:gd name="connsiteY98" fmla="*/ 275207 h 1263819"/>
                <a:gd name="connsiteX99" fmla="*/ 182366 w 1421212"/>
                <a:gd name="connsiteY99" fmla="*/ 397942 h 1263819"/>
                <a:gd name="connsiteX100" fmla="*/ 170085 w 1421212"/>
                <a:gd name="connsiteY100" fmla="*/ 517371 h 1263819"/>
                <a:gd name="connsiteX101" fmla="*/ 156386 w 1421212"/>
                <a:gd name="connsiteY101" fmla="*/ 526104 h 1263819"/>
                <a:gd name="connsiteX102" fmla="*/ 2401 w 1421212"/>
                <a:gd name="connsiteY102" fmla="*/ 756467 h 1263819"/>
                <a:gd name="connsiteX103" fmla="*/ 32159 w 1421212"/>
                <a:gd name="connsiteY103" fmla="*/ 921921 h 1263819"/>
                <a:gd name="connsiteX104" fmla="*/ 156150 w 1421212"/>
                <a:gd name="connsiteY104" fmla="*/ 1005475 h 1263819"/>
                <a:gd name="connsiteX105" fmla="*/ 156386 w 1421212"/>
                <a:gd name="connsiteY105" fmla="*/ 1093749 h 1263819"/>
                <a:gd name="connsiteX106" fmla="*/ 154261 w 1421212"/>
                <a:gd name="connsiteY106" fmla="*/ 1115936 h 1263819"/>
                <a:gd name="connsiteX107" fmla="*/ 162291 w 1421212"/>
                <a:gd name="connsiteY107" fmla="*/ 1150396 h 1263819"/>
                <a:gd name="connsiteX108" fmla="*/ 160165 w 1421212"/>
                <a:gd name="connsiteY108" fmla="*/ 1174706 h 1263819"/>
                <a:gd name="connsiteX109" fmla="*/ 414997 w 1421212"/>
                <a:gd name="connsiteY109" fmla="*/ 1221440 h 1263819"/>
                <a:gd name="connsiteX110" fmla="*/ 703366 w 1421212"/>
                <a:gd name="connsiteY110" fmla="*/ 1235601 h 1263819"/>
                <a:gd name="connsiteX111" fmla="*/ 980399 w 1421212"/>
                <a:gd name="connsiteY111" fmla="*/ 1262272 h 1263819"/>
                <a:gd name="connsiteX112" fmla="*/ 1269003 w 1421212"/>
                <a:gd name="connsiteY112" fmla="*/ 1251887 h 1263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421212" h="1263819">
                  <a:moveTo>
                    <a:pt x="1401261" y="254201"/>
                  </a:moveTo>
                  <a:cubicBezTo>
                    <a:pt x="1304430" y="253493"/>
                    <a:pt x="1206890" y="253021"/>
                    <a:pt x="1105807" y="255617"/>
                  </a:cubicBezTo>
                  <a:cubicBezTo>
                    <a:pt x="1006614" y="258450"/>
                    <a:pt x="907893" y="272847"/>
                    <a:pt x="806810" y="262934"/>
                  </a:cubicBezTo>
                  <a:cubicBezTo>
                    <a:pt x="637001" y="246412"/>
                    <a:pt x="468373" y="263406"/>
                    <a:pt x="346271" y="249717"/>
                  </a:cubicBezTo>
                  <a:cubicBezTo>
                    <a:pt x="324070" y="247120"/>
                    <a:pt x="327377" y="251369"/>
                    <a:pt x="320528" y="237679"/>
                  </a:cubicBezTo>
                  <a:cubicBezTo>
                    <a:pt x="312734" y="221865"/>
                    <a:pt x="331628" y="201095"/>
                    <a:pt x="306357" y="188114"/>
                  </a:cubicBezTo>
                  <a:lnTo>
                    <a:pt x="309664" y="243344"/>
                  </a:lnTo>
                  <a:lnTo>
                    <a:pt x="234324" y="240512"/>
                  </a:lnTo>
                  <a:cubicBezTo>
                    <a:pt x="235269" y="201567"/>
                    <a:pt x="256052" y="77417"/>
                    <a:pt x="245897" y="56883"/>
                  </a:cubicBezTo>
                  <a:cubicBezTo>
                    <a:pt x="224641" y="64435"/>
                    <a:pt x="229364" y="65852"/>
                    <a:pt x="229601" y="92995"/>
                  </a:cubicBezTo>
                  <a:cubicBezTo>
                    <a:pt x="230309" y="155306"/>
                    <a:pt x="223460" y="175368"/>
                    <a:pt x="219681" y="236735"/>
                  </a:cubicBezTo>
                  <a:lnTo>
                    <a:pt x="176461" y="245468"/>
                  </a:lnTo>
                  <a:cubicBezTo>
                    <a:pt x="161582" y="244760"/>
                    <a:pt x="168668" y="244996"/>
                    <a:pt x="162763" y="241928"/>
                  </a:cubicBezTo>
                  <a:cubicBezTo>
                    <a:pt x="152844" y="214785"/>
                    <a:pt x="157567" y="69864"/>
                    <a:pt x="167959" y="42721"/>
                  </a:cubicBezTo>
                  <a:cubicBezTo>
                    <a:pt x="184491" y="48858"/>
                    <a:pt x="178351" y="35168"/>
                    <a:pt x="187325" y="61603"/>
                  </a:cubicBezTo>
                  <a:cubicBezTo>
                    <a:pt x="195355" y="85678"/>
                    <a:pt x="177878" y="182449"/>
                    <a:pt x="180949" y="218561"/>
                  </a:cubicBezTo>
                  <a:lnTo>
                    <a:pt x="186617" y="240748"/>
                  </a:lnTo>
                  <a:cubicBezTo>
                    <a:pt x="191576" y="233431"/>
                    <a:pt x="187325" y="246412"/>
                    <a:pt x="191340" y="228238"/>
                  </a:cubicBezTo>
                  <a:cubicBezTo>
                    <a:pt x="197245" y="202747"/>
                    <a:pt x="189451" y="247120"/>
                    <a:pt x="192757" y="218561"/>
                  </a:cubicBezTo>
                  <a:cubicBezTo>
                    <a:pt x="193702" y="212188"/>
                    <a:pt x="193702" y="200623"/>
                    <a:pt x="194411" y="194250"/>
                  </a:cubicBezTo>
                  <a:cubicBezTo>
                    <a:pt x="196064" y="177020"/>
                    <a:pt x="196772" y="160262"/>
                    <a:pt x="198426" y="143268"/>
                  </a:cubicBezTo>
                  <a:cubicBezTo>
                    <a:pt x="204566" y="83554"/>
                    <a:pt x="198898" y="50746"/>
                    <a:pt x="225113" y="44609"/>
                  </a:cubicBezTo>
                  <a:lnTo>
                    <a:pt x="257469" y="43193"/>
                  </a:lnTo>
                  <a:cubicBezTo>
                    <a:pt x="347215" y="47913"/>
                    <a:pt x="267625" y="50982"/>
                    <a:pt x="377209" y="38708"/>
                  </a:cubicBezTo>
                  <a:cubicBezTo>
                    <a:pt x="496714" y="25255"/>
                    <a:pt x="606535" y="24311"/>
                    <a:pt x="725803" y="30920"/>
                  </a:cubicBezTo>
                  <a:cubicBezTo>
                    <a:pt x="784138" y="34224"/>
                    <a:pt x="841528" y="31864"/>
                    <a:pt x="899391" y="37056"/>
                  </a:cubicBezTo>
                  <a:lnTo>
                    <a:pt x="1147138" y="62783"/>
                  </a:lnTo>
                  <a:cubicBezTo>
                    <a:pt x="1207362" y="60659"/>
                    <a:pt x="1321907" y="78361"/>
                    <a:pt x="1368433" y="102436"/>
                  </a:cubicBezTo>
                  <a:cubicBezTo>
                    <a:pt x="1396065" y="116597"/>
                    <a:pt x="1395121" y="130523"/>
                    <a:pt x="1395829" y="169467"/>
                  </a:cubicBezTo>
                  <a:cubicBezTo>
                    <a:pt x="1396538" y="202511"/>
                    <a:pt x="1402442" y="224226"/>
                    <a:pt x="1401261" y="254201"/>
                  </a:cubicBezTo>
                  <a:close/>
                  <a:moveTo>
                    <a:pt x="244479" y="546402"/>
                  </a:moveTo>
                  <a:cubicBezTo>
                    <a:pt x="283448" y="545694"/>
                    <a:pt x="237630" y="529173"/>
                    <a:pt x="306829" y="545458"/>
                  </a:cubicBezTo>
                  <a:cubicBezTo>
                    <a:pt x="343200" y="553955"/>
                    <a:pt x="356898" y="561508"/>
                    <a:pt x="390435" y="596440"/>
                  </a:cubicBezTo>
                  <a:cubicBezTo>
                    <a:pt x="426098" y="633496"/>
                    <a:pt x="455855" y="685422"/>
                    <a:pt x="447353" y="761187"/>
                  </a:cubicBezTo>
                  <a:cubicBezTo>
                    <a:pt x="444047" y="792343"/>
                    <a:pt x="436725" y="825622"/>
                    <a:pt x="425861" y="853946"/>
                  </a:cubicBezTo>
                  <a:cubicBezTo>
                    <a:pt x="398701" y="923338"/>
                    <a:pt x="304468" y="989425"/>
                    <a:pt x="218973" y="987301"/>
                  </a:cubicBezTo>
                  <a:cubicBezTo>
                    <a:pt x="152844" y="985413"/>
                    <a:pt x="102539" y="962990"/>
                    <a:pt x="58610" y="916965"/>
                  </a:cubicBezTo>
                  <a:cubicBezTo>
                    <a:pt x="-37276" y="816889"/>
                    <a:pt x="40661" y="518315"/>
                    <a:pt x="259122" y="523036"/>
                  </a:cubicBezTo>
                  <a:lnTo>
                    <a:pt x="244479" y="546402"/>
                  </a:lnTo>
                  <a:close/>
                  <a:moveTo>
                    <a:pt x="523637" y="695099"/>
                  </a:moveTo>
                  <a:cubicBezTo>
                    <a:pt x="537572" y="711857"/>
                    <a:pt x="541823" y="722243"/>
                    <a:pt x="542059" y="745609"/>
                  </a:cubicBezTo>
                  <a:cubicBezTo>
                    <a:pt x="542768" y="847337"/>
                    <a:pt x="523401" y="852293"/>
                    <a:pt x="453494" y="848045"/>
                  </a:cubicBezTo>
                  <a:cubicBezTo>
                    <a:pt x="455147" y="827983"/>
                    <a:pt x="462705" y="798007"/>
                    <a:pt x="465539" y="776293"/>
                  </a:cubicBezTo>
                  <a:cubicBezTo>
                    <a:pt x="469554" y="747970"/>
                    <a:pt x="466719" y="724367"/>
                    <a:pt x="469317" y="697696"/>
                  </a:cubicBezTo>
                  <a:lnTo>
                    <a:pt x="523637" y="695099"/>
                  </a:lnTo>
                  <a:close/>
                  <a:moveTo>
                    <a:pt x="470026" y="996506"/>
                  </a:moveTo>
                  <a:cubicBezTo>
                    <a:pt x="479001" y="1011140"/>
                    <a:pt x="461287" y="1132458"/>
                    <a:pt x="454675" y="1138830"/>
                  </a:cubicBezTo>
                  <a:cubicBezTo>
                    <a:pt x="442866" y="1150396"/>
                    <a:pt x="396340" y="1141427"/>
                    <a:pt x="381461" y="1139066"/>
                  </a:cubicBezTo>
                  <a:cubicBezTo>
                    <a:pt x="357371" y="1135526"/>
                    <a:pt x="332809" y="1130569"/>
                    <a:pt x="314623" y="1123252"/>
                  </a:cubicBezTo>
                  <a:cubicBezTo>
                    <a:pt x="308010" y="1097053"/>
                    <a:pt x="312262" y="1069910"/>
                    <a:pt x="315568" y="1043711"/>
                  </a:cubicBezTo>
                  <a:cubicBezTo>
                    <a:pt x="317457" y="1029078"/>
                    <a:pt x="317694" y="1017512"/>
                    <a:pt x="321000" y="1005475"/>
                  </a:cubicBezTo>
                  <a:cubicBezTo>
                    <a:pt x="335643" y="954257"/>
                    <a:pt x="406259" y="964642"/>
                    <a:pt x="446881" y="979040"/>
                  </a:cubicBezTo>
                  <a:cubicBezTo>
                    <a:pt x="472151" y="988009"/>
                    <a:pt x="460815" y="980928"/>
                    <a:pt x="470026" y="996506"/>
                  </a:cubicBezTo>
                  <a:close/>
                  <a:moveTo>
                    <a:pt x="1285772" y="484799"/>
                  </a:moveTo>
                  <a:cubicBezTo>
                    <a:pt x="1301359" y="511707"/>
                    <a:pt x="1306555" y="469458"/>
                    <a:pt x="1299234" y="589123"/>
                  </a:cubicBezTo>
                  <a:lnTo>
                    <a:pt x="1296164" y="930654"/>
                  </a:lnTo>
                  <a:cubicBezTo>
                    <a:pt x="1295455" y="951897"/>
                    <a:pt x="1297817" y="974791"/>
                    <a:pt x="1296636" y="995798"/>
                  </a:cubicBezTo>
                  <a:cubicBezTo>
                    <a:pt x="1295691" y="1015624"/>
                    <a:pt x="1291204" y="1029078"/>
                    <a:pt x="1291204" y="1049848"/>
                  </a:cubicBezTo>
                  <a:cubicBezTo>
                    <a:pt x="1291676" y="1158184"/>
                    <a:pt x="1305374" y="1217191"/>
                    <a:pt x="1218226" y="1228048"/>
                  </a:cubicBezTo>
                  <a:cubicBezTo>
                    <a:pt x="1168629" y="1234421"/>
                    <a:pt x="1028578" y="1243626"/>
                    <a:pt x="983233" y="1238670"/>
                  </a:cubicBezTo>
                  <a:cubicBezTo>
                    <a:pt x="942847" y="1234421"/>
                    <a:pt x="911199" y="1227104"/>
                    <a:pt x="871758" y="1224980"/>
                  </a:cubicBezTo>
                  <a:lnTo>
                    <a:pt x="402716" y="1195005"/>
                  </a:lnTo>
                  <a:cubicBezTo>
                    <a:pt x="358079" y="1190756"/>
                    <a:pt x="326196" y="1196893"/>
                    <a:pt x="284629" y="1186508"/>
                  </a:cubicBezTo>
                  <a:cubicBezTo>
                    <a:pt x="243299" y="1176359"/>
                    <a:pt x="221571" y="1169986"/>
                    <a:pt x="187561" y="1157476"/>
                  </a:cubicBezTo>
                  <a:lnTo>
                    <a:pt x="192521" y="1018220"/>
                  </a:lnTo>
                  <a:lnTo>
                    <a:pt x="295729" y="1005475"/>
                  </a:lnTo>
                  <a:cubicBezTo>
                    <a:pt x="301634" y="1122308"/>
                    <a:pt x="245424" y="1146619"/>
                    <a:pt x="375556" y="1165737"/>
                  </a:cubicBezTo>
                  <a:cubicBezTo>
                    <a:pt x="477820" y="1181079"/>
                    <a:pt x="473332" y="1194297"/>
                    <a:pt x="486086" y="1083364"/>
                  </a:cubicBezTo>
                  <a:cubicBezTo>
                    <a:pt x="496950" y="987773"/>
                    <a:pt x="544185" y="969835"/>
                    <a:pt x="391852" y="948592"/>
                  </a:cubicBezTo>
                  <a:cubicBezTo>
                    <a:pt x="405787" y="923102"/>
                    <a:pt x="431530" y="901387"/>
                    <a:pt x="445228" y="868107"/>
                  </a:cubicBezTo>
                  <a:cubicBezTo>
                    <a:pt x="474986" y="867871"/>
                    <a:pt x="501909" y="867163"/>
                    <a:pt x="524582" y="860318"/>
                  </a:cubicBezTo>
                  <a:cubicBezTo>
                    <a:pt x="568274" y="846865"/>
                    <a:pt x="559300" y="797535"/>
                    <a:pt x="560953" y="734752"/>
                  </a:cubicBezTo>
                  <a:cubicBezTo>
                    <a:pt x="562370" y="688727"/>
                    <a:pt x="562370" y="697932"/>
                    <a:pt x="546074" y="669609"/>
                  </a:cubicBezTo>
                  <a:lnTo>
                    <a:pt x="464358" y="668192"/>
                  </a:lnTo>
                  <a:cubicBezTo>
                    <a:pt x="460579" y="663472"/>
                    <a:pt x="423500" y="571893"/>
                    <a:pt x="368943" y="541918"/>
                  </a:cubicBezTo>
                  <a:cubicBezTo>
                    <a:pt x="215666" y="458128"/>
                    <a:pt x="196772" y="551831"/>
                    <a:pt x="197008" y="474178"/>
                  </a:cubicBezTo>
                  <a:cubicBezTo>
                    <a:pt x="197008" y="462613"/>
                    <a:pt x="198898" y="453408"/>
                    <a:pt x="200551" y="444203"/>
                  </a:cubicBezTo>
                  <a:cubicBezTo>
                    <a:pt x="209998" y="393929"/>
                    <a:pt x="182366" y="383072"/>
                    <a:pt x="203385" y="273083"/>
                  </a:cubicBezTo>
                  <a:cubicBezTo>
                    <a:pt x="230309" y="272139"/>
                    <a:pt x="237630" y="262934"/>
                    <a:pt x="273293" y="266002"/>
                  </a:cubicBezTo>
                  <a:cubicBezTo>
                    <a:pt x="332100" y="271195"/>
                    <a:pt x="397520" y="284885"/>
                    <a:pt x="467428" y="280872"/>
                  </a:cubicBezTo>
                  <a:cubicBezTo>
                    <a:pt x="671246" y="269307"/>
                    <a:pt x="864673" y="302823"/>
                    <a:pt x="1014644" y="283940"/>
                  </a:cubicBezTo>
                  <a:cubicBezTo>
                    <a:pt x="1024563" y="282760"/>
                    <a:pt x="1277270" y="268835"/>
                    <a:pt x="1287897" y="282288"/>
                  </a:cubicBezTo>
                  <a:cubicBezTo>
                    <a:pt x="1298289" y="318636"/>
                    <a:pt x="1296636" y="448215"/>
                    <a:pt x="1285772" y="484799"/>
                  </a:cubicBezTo>
                  <a:close/>
                  <a:moveTo>
                    <a:pt x="1269003" y="1251887"/>
                  </a:moveTo>
                  <a:lnTo>
                    <a:pt x="1273255" y="1244806"/>
                  </a:lnTo>
                  <a:cubicBezTo>
                    <a:pt x="1296872" y="1203974"/>
                    <a:pt x="1293802" y="1232061"/>
                    <a:pt x="1309625" y="1167626"/>
                  </a:cubicBezTo>
                  <a:cubicBezTo>
                    <a:pt x="1317183" y="1136234"/>
                    <a:pt x="1317655" y="500613"/>
                    <a:pt x="1317419" y="403370"/>
                  </a:cubicBezTo>
                  <a:cubicBezTo>
                    <a:pt x="1317419" y="350500"/>
                    <a:pt x="1311515" y="323593"/>
                    <a:pt x="1306555" y="282052"/>
                  </a:cubicBezTo>
                  <a:lnTo>
                    <a:pt x="1403150" y="277568"/>
                  </a:lnTo>
                  <a:cubicBezTo>
                    <a:pt x="1431728" y="279456"/>
                    <a:pt x="1419683" y="136188"/>
                    <a:pt x="1412125" y="106448"/>
                  </a:cubicBezTo>
                  <a:cubicBezTo>
                    <a:pt x="1400789" y="62547"/>
                    <a:pt x="1331354" y="56646"/>
                    <a:pt x="1269240" y="44845"/>
                  </a:cubicBezTo>
                  <a:lnTo>
                    <a:pt x="894195" y="11565"/>
                  </a:lnTo>
                  <a:cubicBezTo>
                    <a:pt x="833498" y="5665"/>
                    <a:pt x="762410" y="7789"/>
                    <a:pt x="702421" y="4012"/>
                  </a:cubicBezTo>
                  <a:cubicBezTo>
                    <a:pt x="669357" y="2124"/>
                    <a:pt x="633222" y="3068"/>
                    <a:pt x="602047" y="0"/>
                  </a:cubicBezTo>
                  <a:lnTo>
                    <a:pt x="322653" y="19118"/>
                  </a:lnTo>
                  <a:cubicBezTo>
                    <a:pt x="231962" y="27143"/>
                    <a:pt x="173627" y="-1180"/>
                    <a:pt x="139854" y="29739"/>
                  </a:cubicBezTo>
                  <a:cubicBezTo>
                    <a:pt x="138437" y="67268"/>
                    <a:pt x="147176" y="103380"/>
                    <a:pt x="142216" y="152001"/>
                  </a:cubicBezTo>
                  <a:cubicBezTo>
                    <a:pt x="138201" y="189530"/>
                    <a:pt x="138673" y="221393"/>
                    <a:pt x="138437" y="261046"/>
                  </a:cubicBezTo>
                  <a:cubicBezTo>
                    <a:pt x="153552" y="268363"/>
                    <a:pt x="158276" y="275207"/>
                    <a:pt x="182129" y="275207"/>
                  </a:cubicBezTo>
                  <a:cubicBezTo>
                    <a:pt x="177170" y="372923"/>
                    <a:pt x="181185" y="326189"/>
                    <a:pt x="182366" y="397942"/>
                  </a:cubicBezTo>
                  <a:cubicBezTo>
                    <a:pt x="182602" y="428389"/>
                    <a:pt x="173155" y="482439"/>
                    <a:pt x="170085" y="517371"/>
                  </a:cubicBezTo>
                  <a:lnTo>
                    <a:pt x="156386" y="526104"/>
                  </a:lnTo>
                  <a:cubicBezTo>
                    <a:pt x="74434" y="574726"/>
                    <a:pt x="11139" y="656155"/>
                    <a:pt x="2401" y="756467"/>
                  </a:cubicBezTo>
                  <a:cubicBezTo>
                    <a:pt x="-3031" y="817834"/>
                    <a:pt x="-1614" y="881089"/>
                    <a:pt x="32159" y="921921"/>
                  </a:cubicBezTo>
                  <a:cubicBezTo>
                    <a:pt x="55068" y="949537"/>
                    <a:pt x="114347" y="1001935"/>
                    <a:pt x="156150" y="1005475"/>
                  </a:cubicBezTo>
                  <a:cubicBezTo>
                    <a:pt x="142688" y="1036631"/>
                    <a:pt x="159221" y="1053861"/>
                    <a:pt x="156386" y="1093749"/>
                  </a:cubicBezTo>
                  <a:cubicBezTo>
                    <a:pt x="155678" y="1100594"/>
                    <a:pt x="154261" y="1108855"/>
                    <a:pt x="154261" y="1115936"/>
                  </a:cubicBezTo>
                  <a:cubicBezTo>
                    <a:pt x="154261" y="1152992"/>
                    <a:pt x="162291" y="1123016"/>
                    <a:pt x="162291" y="1150396"/>
                  </a:cubicBezTo>
                  <a:cubicBezTo>
                    <a:pt x="162291" y="1153700"/>
                    <a:pt x="160165" y="1167862"/>
                    <a:pt x="160165" y="1174706"/>
                  </a:cubicBezTo>
                  <a:cubicBezTo>
                    <a:pt x="222043" y="1210110"/>
                    <a:pt x="329266" y="1218135"/>
                    <a:pt x="414997" y="1221440"/>
                  </a:cubicBezTo>
                  <a:cubicBezTo>
                    <a:pt x="510884" y="1225216"/>
                    <a:pt x="600866" y="1232297"/>
                    <a:pt x="703366" y="1235601"/>
                  </a:cubicBezTo>
                  <a:cubicBezTo>
                    <a:pt x="790987" y="1238198"/>
                    <a:pt x="889944" y="1254247"/>
                    <a:pt x="980399" y="1262272"/>
                  </a:cubicBezTo>
                  <a:cubicBezTo>
                    <a:pt x="1071089" y="1270297"/>
                    <a:pt x="1186106" y="1244098"/>
                    <a:pt x="1269003" y="1251887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BE2D47CA-AE09-2D40-8A90-21F10A1AE30E}"/>
                </a:ext>
              </a:extLst>
            </p:cNvPr>
            <p:cNvSpPr/>
            <p:nvPr/>
          </p:nvSpPr>
          <p:spPr>
            <a:xfrm>
              <a:off x="8020004" y="4312840"/>
              <a:ext cx="215079" cy="211172"/>
            </a:xfrm>
            <a:custGeom>
              <a:avLst/>
              <a:gdLst>
                <a:gd name="connsiteX0" fmla="*/ 185740 w 215079"/>
                <a:gd name="connsiteY0" fmla="*/ 46578 h 211172"/>
                <a:gd name="connsiteX1" fmla="*/ 188574 w 215079"/>
                <a:gd name="connsiteY1" fmla="*/ 111721 h 211172"/>
                <a:gd name="connsiteX2" fmla="*/ 180545 w 215079"/>
                <a:gd name="connsiteY2" fmla="*/ 181113 h 211172"/>
                <a:gd name="connsiteX3" fmla="*/ 99301 w 215079"/>
                <a:gd name="connsiteY3" fmla="*/ 174976 h 211172"/>
                <a:gd name="connsiteX4" fmla="*/ 58206 w 215079"/>
                <a:gd name="connsiteY4" fmla="*/ 185126 h 211172"/>
                <a:gd name="connsiteX5" fmla="*/ 21127 w 215079"/>
                <a:gd name="connsiteY5" fmla="*/ 172852 h 211172"/>
                <a:gd name="connsiteX6" fmla="*/ 46634 w 215079"/>
                <a:gd name="connsiteY6" fmla="*/ 35720 h 211172"/>
                <a:gd name="connsiteX7" fmla="*/ 185740 w 215079"/>
                <a:gd name="connsiteY7" fmla="*/ 46578 h 211172"/>
                <a:gd name="connsiteX8" fmla="*/ 214554 w 215079"/>
                <a:gd name="connsiteY8" fmla="*/ 188902 h 211172"/>
                <a:gd name="connsiteX9" fmla="*/ 187866 w 215079"/>
                <a:gd name="connsiteY9" fmla="*/ 6217 h 211172"/>
                <a:gd name="connsiteX10" fmla="*/ 38131 w 215079"/>
                <a:gd name="connsiteY10" fmla="*/ 5509 h 211172"/>
                <a:gd name="connsiteX11" fmla="*/ 26559 w 215079"/>
                <a:gd name="connsiteY11" fmla="*/ 21323 h 211172"/>
                <a:gd name="connsiteX12" fmla="*/ 21835 w 215079"/>
                <a:gd name="connsiteY12" fmla="*/ 48938 h 211172"/>
                <a:gd name="connsiteX13" fmla="*/ 37659 w 215079"/>
                <a:gd name="connsiteY13" fmla="*/ 210144 h 211172"/>
                <a:gd name="connsiteX14" fmla="*/ 129059 w 215079"/>
                <a:gd name="connsiteY14" fmla="*/ 204244 h 211172"/>
                <a:gd name="connsiteX15" fmla="*/ 214554 w 215079"/>
                <a:gd name="connsiteY15" fmla="*/ 188902 h 211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5079" h="211172">
                  <a:moveTo>
                    <a:pt x="185740" y="46578"/>
                  </a:moveTo>
                  <a:cubicBezTo>
                    <a:pt x="193534" y="63572"/>
                    <a:pt x="191881" y="88827"/>
                    <a:pt x="188574" y="111721"/>
                  </a:cubicBezTo>
                  <a:cubicBezTo>
                    <a:pt x="185740" y="130839"/>
                    <a:pt x="186921" y="175920"/>
                    <a:pt x="180545" y="181113"/>
                  </a:cubicBezTo>
                  <a:cubicBezTo>
                    <a:pt x="144882" y="192914"/>
                    <a:pt x="140159" y="167424"/>
                    <a:pt x="99301" y="174976"/>
                  </a:cubicBezTo>
                  <a:cubicBezTo>
                    <a:pt x="86547" y="177337"/>
                    <a:pt x="71196" y="184653"/>
                    <a:pt x="58206" y="185126"/>
                  </a:cubicBezTo>
                  <a:cubicBezTo>
                    <a:pt x="32227" y="186070"/>
                    <a:pt x="40966" y="180877"/>
                    <a:pt x="21127" y="172852"/>
                  </a:cubicBezTo>
                  <a:cubicBezTo>
                    <a:pt x="20655" y="142877"/>
                    <a:pt x="30338" y="50118"/>
                    <a:pt x="46634" y="35720"/>
                  </a:cubicBezTo>
                  <a:cubicBezTo>
                    <a:pt x="62221" y="22267"/>
                    <a:pt x="165902" y="18490"/>
                    <a:pt x="185740" y="46578"/>
                  </a:cubicBezTo>
                  <a:close/>
                  <a:moveTo>
                    <a:pt x="214554" y="188902"/>
                  </a:moveTo>
                  <a:cubicBezTo>
                    <a:pt x="199911" y="135560"/>
                    <a:pt x="238643" y="27696"/>
                    <a:pt x="187866" y="6217"/>
                  </a:cubicBezTo>
                  <a:cubicBezTo>
                    <a:pt x="169917" y="-1336"/>
                    <a:pt x="53483" y="-2516"/>
                    <a:pt x="38131" y="5509"/>
                  </a:cubicBezTo>
                  <a:cubicBezTo>
                    <a:pt x="27504" y="10938"/>
                    <a:pt x="31046" y="5981"/>
                    <a:pt x="26559" y="21323"/>
                  </a:cubicBezTo>
                  <a:cubicBezTo>
                    <a:pt x="25614" y="24863"/>
                    <a:pt x="23252" y="42329"/>
                    <a:pt x="21835" y="48938"/>
                  </a:cubicBezTo>
                  <a:cubicBezTo>
                    <a:pt x="11444" y="95671"/>
                    <a:pt x="-29414" y="199523"/>
                    <a:pt x="37659" y="210144"/>
                  </a:cubicBezTo>
                  <a:cubicBezTo>
                    <a:pt x="73085" y="215573"/>
                    <a:pt x="86783" y="197399"/>
                    <a:pt x="129059" y="204244"/>
                  </a:cubicBezTo>
                  <a:cubicBezTo>
                    <a:pt x="176057" y="212033"/>
                    <a:pt x="191881" y="204480"/>
                    <a:pt x="214554" y="18890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7AB7714-3D96-AA4C-B1C1-1AD328D799A2}"/>
                </a:ext>
              </a:extLst>
            </p:cNvPr>
            <p:cNvSpPr/>
            <p:nvPr/>
          </p:nvSpPr>
          <p:spPr>
            <a:xfrm>
              <a:off x="7646216" y="4624204"/>
              <a:ext cx="199586" cy="204123"/>
            </a:xfrm>
            <a:custGeom>
              <a:avLst/>
              <a:gdLst>
                <a:gd name="connsiteX0" fmla="*/ 39709 w 199586"/>
                <a:gd name="connsiteY0" fmla="*/ 29539 h 204123"/>
                <a:gd name="connsiteX1" fmla="*/ 167716 w 199586"/>
                <a:gd name="connsiteY1" fmla="*/ 178236 h 204123"/>
                <a:gd name="connsiteX2" fmla="*/ 39709 w 199586"/>
                <a:gd name="connsiteY2" fmla="*/ 29539 h 204123"/>
                <a:gd name="connsiteX3" fmla="*/ 168896 w 199586"/>
                <a:gd name="connsiteY3" fmla="*/ 197355 h 204123"/>
                <a:gd name="connsiteX4" fmla="*/ 194639 w 199586"/>
                <a:gd name="connsiteY4" fmla="*/ 125130 h 204123"/>
                <a:gd name="connsiteX5" fmla="*/ 106074 w 199586"/>
                <a:gd name="connsiteY5" fmla="*/ 13489 h 204123"/>
                <a:gd name="connsiteX6" fmla="*/ 25775 w 199586"/>
                <a:gd name="connsiteY6" fmla="*/ 3576 h 204123"/>
                <a:gd name="connsiteX7" fmla="*/ 1449 w 199586"/>
                <a:gd name="connsiteY7" fmla="*/ 173280 h 204123"/>
                <a:gd name="connsiteX8" fmla="*/ 73246 w 199586"/>
                <a:gd name="connsiteY8" fmla="*/ 203491 h 204123"/>
                <a:gd name="connsiteX9" fmla="*/ 168896 w 199586"/>
                <a:gd name="connsiteY9" fmla="*/ 197355 h 204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9586" h="204123">
                  <a:moveTo>
                    <a:pt x="39709" y="29539"/>
                  </a:moveTo>
                  <a:cubicBezTo>
                    <a:pt x="227940" y="41341"/>
                    <a:pt x="173148" y="84534"/>
                    <a:pt x="167716" y="178236"/>
                  </a:cubicBezTo>
                  <a:cubicBezTo>
                    <a:pt x="30498" y="171392"/>
                    <a:pt x="-11541" y="218833"/>
                    <a:pt x="39709" y="29539"/>
                  </a:cubicBezTo>
                  <a:close/>
                  <a:moveTo>
                    <a:pt x="168896" y="197355"/>
                  </a:moveTo>
                  <a:cubicBezTo>
                    <a:pt x="191569" y="187441"/>
                    <a:pt x="182831" y="197827"/>
                    <a:pt x="194639" y="125130"/>
                  </a:cubicBezTo>
                  <a:cubicBezTo>
                    <a:pt x="213770" y="8297"/>
                    <a:pt x="175982" y="17030"/>
                    <a:pt x="106074" y="13489"/>
                  </a:cubicBezTo>
                  <a:cubicBezTo>
                    <a:pt x="79150" y="12073"/>
                    <a:pt x="37111" y="-7989"/>
                    <a:pt x="25775" y="3576"/>
                  </a:cubicBezTo>
                  <a:cubicBezTo>
                    <a:pt x="17981" y="11601"/>
                    <a:pt x="-6109" y="152273"/>
                    <a:pt x="1449" y="173280"/>
                  </a:cubicBezTo>
                  <a:cubicBezTo>
                    <a:pt x="10660" y="199243"/>
                    <a:pt x="38764" y="203727"/>
                    <a:pt x="73246" y="203491"/>
                  </a:cubicBezTo>
                  <a:cubicBezTo>
                    <a:pt x="101823" y="203491"/>
                    <a:pt x="146460" y="207032"/>
                    <a:pt x="168896" y="19735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5DB31A5B-C1F5-AB42-851B-363DA32C3F99}"/>
                </a:ext>
              </a:extLst>
            </p:cNvPr>
            <p:cNvSpPr/>
            <p:nvPr/>
          </p:nvSpPr>
          <p:spPr>
            <a:xfrm>
              <a:off x="8000401" y="4638166"/>
              <a:ext cx="192773" cy="210581"/>
            </a:xfrm>
            <a:custGeom>
              <a:avLst/>
              <a:gdLst>
                <a:gd name="connsiteX0" fmla="*/ 149843 w 192773"/>
                <a:gd name="connsiteY0" fmla="*/ 179617 h 210581"/>
                <a:gd name="connsiteX1" fmla="*/ 45217 w 192773"/>
                <a:gd name="connsiteY1" fmla="*/ 36584 h 210581"/>
                <a:gd name="connsiteX2" fmla="*/ 166611 w 192773"/>
                <a:gd name="connsiteY2" fmla="*/ 62783 h 210581"/>
                <a:gd name="connsiteX3" fmla="*/ 149843 w 192773"/>
                <a:gd name="connsiteY3" fmla="*/ 179617 h 210581"/>
                <a:gd name="connsiteX4" fmla="*/ 40258 w 192773"/>
                <a:gd name="connsiteY4" fmla="*/ 0 h 210581"/>
                <a:gd name="connsiteX5" fmla="*/ 344 w 192773"/>
                <a:gd name="connsiteY5" fmla="*/ 165927 h 210581"/>
                <a:gd name="connsiteX6" fmla="*/ 50886 w 192773"/>
                <a:gd name="connsiteY6" fmla="*/ 210536 h 210581"/>
                <a:gd name="connsiteX7" fmla="*/ 177711 w 192773"/>
                <a:gd name="connsiteY7" fmla="*/ 148933 h 210581"/>
                <a:gd name="connsiteX8" fmla="*/ 82769 w 192773"/>
                <a:gd name="connsiteY8" fmla="*/ 13926 h 210581"/>
                <a:gd name="connsiteX9" fmla="*/ 40258 w 192773"/>
                <a:gd name="connsiteY9" fmla="*/ 0 h 210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773" h="210581">
                  <a:moveTo>
                    <a:pt x="149843" y="179617"/>
                  </a:moveTo>
                  <a:cubicBezTo>
                    <a:pt x="-18077" y="182449"/>
                    <a:pt x="11917" y="201331"/>
                    <a:pt x="45217" y="36584"/>
                  </a:cubicBezTo>
                  <a:cubicBezTo>
                    <a:pt x="83950" y="33988"/>
                    <a:pt x="141104" y="46969"/>
                    <a:pt x="166611" y="62783"/>
                  </a:cubicBezTo>
                  <a:cubicBezTo>
                    <a:pt x="171098" y="116833"/>
                    <a:pt x="163305" y="135716"/>
                    <a:pt x="149843" y="179617"/>
                  </a:cubicBezTo>
                  <a:close/>
                  <a:moveTo>
                    <a:pt x="40258" y="0"/>
                  </a:moveTo>
                  <a:cubicBezTo>
                    <a:pt x="24906" y="17466"/>
                    <a:pt x="3178" y="137840"/>
                    <a:pt x="344" y="165927"/>
                  </a:cubicBezTo>
                  <a:cubicBezTo>
                    <a:pt x="-2962" y="197791"/>
                    <a:pt x="17821" y="211480"/>
                    <a:pt x="50886" y="210536"/>
                  </a:cubicBezTo>
                  <a:cubicBezTo>
                    <a:pt x="196605" y="205816"/>
                    <a:pt x="153858" y="217853"/>
                    <a:pt x="177711" y="148933"/>
                  </a:cubicBezTo>
                  <a:cubicBezTo>
                    <a:pt x="226127" y="7789"/>
                    <a:pt x="147953" y="22659"/>
                    <a:pt x="82769" y="13926"/>
                  </a:cubicBezTo>
                  <a:cubicBezTo>
                    <a:pt x="48051" y="9205"/>
                    <a:pt x="59152" y="5901"/>
                    <a:pt x="4025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94D00072-B539-D946-9857-C9F9A25731E1}"/>
                </a:ext>
              </a:extLst>
            </p:cNvPr>
            <p:cNvSpPr/>
            <p:nvPr/>
          </p:nvSpPr>
          <p:spPr>
            <a:xfrm>
              <a:off x="8004942" y="4935403"/>
              <a:ext cx="192041" cy="195587"/>
            </a:xfrm>
            <a:custGeom>
              <a:avLst/>
              <a:gdLst>
                <a:gd name="connsiteX0" fmla="*/ 19420 w 192041"/>
                <a:gd name="connsiteY0" fmla="*/ 148382 h 195587"/>
                <a:gd name="connsiteX1" fmla="*/ 41148 w 192041"/>
                <a:gd name="connsiteY1" fmla="*/ 33673 h 195587"/>
                <a:gd name="connsiteX2" fmla="*/ 117196 w 192041"/>
                <a:gd name="connsiteY2" fmla="*/ 28480 h 195587"/>
                <a:gd name="connsiteX3" fmla="*/ 168446 w 192041"/>
                <a:gd name="connsiteY3" fmla="*/ 59399 h 195587"/>
                <a:gd name="connsiteX4" fmla="*/ 162542 w 192041"/>
                <a:gd name="connsiteY4" fmla="*/ 144133 h 195587"/>
                <a:gd name="connsiteX5" fmla="*/ 19420 w 192041"/>
                <a:gd name="connsiteY5" fmla="*/ 148382 h 195587"/>
                <a:gd name="connsiteX6" fmla="*/ 30284 w 192041"/>
                <a:gd name="connsiteY6" fmla="*/ 2989 h 195587"/>
                <a:gd name="connsiteX7" fmla="*/ 3596 w 192041"/>
                <a:gd name="connsiteY7" fmla="*/ 163723 h 195587"/>
                <a:gd name="connsiteX8" fmla="*/ 68308 w 192041"/>
                <a:gd name="connsiteY8" fmla="*/ 173873 h 195587"/>
                <a:gd name="connsiteX9" fmla="*/ 144592 w 192041"/>
                <a:gd name="connsiteY9" fmla="*/ 170568 h 195587"/>
                <a:gd name="connsiteX10" fmla="*/ 155456 w 192041"/>
                <a:gd name="connsiteY10" fmla="*/ 195587 h 195587"/>
                <a:gd name="connsiteX11" fmla="*/ 181908 w 192041"/>
                <a:gd name="connsiteY11" fmla="*/ 127375 h 195587"/>
                <a:gd name="connsiteX12" fmla="*/ 124990 w 192041"/>
                <a:gd name="connsiteY12" fmla="*/ 629 h 195587"/>
                <a:gd name="connsiteX13" fmla="*/ 30284 w 192041"/>
                <a:gd name="connsiteY13" fmla="*/ 2989 h 195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2041" h="195587">
                  <a:moveTo>
                    <a:pt x="19420" y="148382"/>
                  </a:moveTo>
                  <a:cubicBezTo>
                    <a:pt x="15169" y="111797"/>
                    <a:pt x="25797" y="58219"/>
                    <a:pt x="41148" y="33673"/>
                  </a:cubicBezTo>
                  <a:cubicBezTo>
                    <a:pt x="58861" y="26592"/>
                    <a:pt x="93815" y="25176"/>
                    <a:pt x="117196" y="28480"/>
                  </a:cubicBezTo>
                  <a:cubicBezTo>
                    <a:pt x="139160" y="31784"/>
                    <a:pt x="154984" y="48070"/>
                    <a:pt x="168446" y="59399"/>
                  </a:cubicBezTo>
                  <a:lnTo>
                    <a:pt x="162542" y="144133"/>
                  </a:lnTo>
                  <a:lnTo>
                    <a:pt x="19420" y="148382"/>
                  </a:lnTo>
                  <a:close/>
                  <a:moveTo>
                    <a:pt x="30284" y="2989"/>
                  </a:moveTo>
                  <a:cubicBezTo>
                    <a:pt x="18948" y="23051"/>
                    <a:pt x="-10102" y="144133"/>
                    <a:pt x="3596" y="163723"/>
                  </a:cubicBezTo>
                  <a:cubicBezTo>
                    <a:pt x="16113" y="178829"/>
                    <a:pt x="41856" y="175997"/>
                    <a:pt x="68308" y="173873"/>
                  </a:cubicBezTo>
                  <a:cubicBezTo>
                    <a:pt x="98774" y="171748"/>
                    <a:pt x="109166" y="166556"/>
                    <a:pt x="144592" y="170568"/>
                  </a:cubicBezTo>
                  <a:cubicBezTo>
                    <a:pt x="155220" y="186146"/>
                    <a:pt x="146245" y="181189"/>
                    <a:pt x="155456" y="195587"/>
                  </a:cubicBezTo>
                  <a:cubicBezTo>
                    <a:pt x="181435" y="183550"/>
                    <a:pt x="175531" y="162071"/>
                    <a:pt x="181908" y="127375"/>
                  </a:cubicBezTo>
                  <a:cubicBezTo>
                    <a:pt x="189938" y="83002"/>
                    <a:pt x="217570" y="16915"/>
                    <a:pt x="124990" y="629"/>
                  </a:cubicBezTo>
                  <a:cubicBezTo>
                    <a:pt x="114834" y="-1259"/>
                    <a:pt x="46816" y="1573"/>
                    <a:pt x="30284" y="298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B5C6906C-F794-CA4E-9E60-04CCB9AD623B}"/>
                </a:ext>
              </a:extLst>
            </p:cNvPr>
            <p:cNvSpPr/>
            <p:nvPr/>
          </p:nvSpPr>
          <p:spPr>
            <a:xfrm>
              <a:off x="7646633" y="4921265"/>
              <a:ext cx="197710" cy="207760"/>
            </a:xfrm>
            <a:custGeom>
              <a:avLst/>
              <a:gdLst>
                <a:gd name="connsiteX0" fmla="*/ 172967 w 197710"/>
                <a:gd name="connsiteY0" fmla="*/ 163700 h 207760"/>
                <a:gd name="connsiteX1" fmla="*/ 25358 w 197710"/>
                <a:gd name="connsiteY1" fmla="*/ 161104 h 207760"/>
                <a:gd name="connsiteX2" fmla="*/ 33860 w 197710"/>
                <a:gd name="connsiteY2" fmla="*/ 47103 h 207760"/>
                <a:gd name="connsiteX3" fmla="*/ 40473 w 197710"/>
                <a:gd name="connsiteY3" fmla="*/ 34593 h 207760"/>
                <a:gd name="connsiteX4" fmla="*/ 177454 w 197710"/>
                <a:gd name="connsiteY4" fmla="*/ 65277 h 207760"/>
                <a:gd name="connsiteX5" fmla="*/ 172967 w 197710"/>
                <a:gd name="connsiteY5" fmla="*/ 163700 h 207760"/>
                <a:gd name="connsiteX6" fmla="*/ 18981 w 197710"/>
                <a:gd name="connsiteY6" fmla="*/ 370 h 207760"/>
                <a:gd name="connsiteX7" fmla="*/ 15439 w 197710"/>
                <a:gd name="connsiteY7" fmla="*/ 44507 h 207760"/>
                <a:gd name="connsiteX8" fmla="*/ 13313 w 197710"/>
                <a:gd name="connsiteY8" fmla="*/ 188955 h 207760"/>
                <a:gd name="connsiteX9" fmla="*/ 168716 w 197710"/>
                <a:gd name="connsiteY9" fmla="*/ 197924 h 207760"/>
                <a:gd name="connsiteX10" fmla="*/ 176746 w 197710"/>
                <a:gd name="connsiteY10" fmla="*/ 205713 h 207760"/>
                <a:gd name="connsiteX11" fmla="*/ 186665 w 197710"/>
                <a:gd name="connsiteY11" fmla="*/ 37898 h 207760"/>
                <a:gd name="connsiteX12" fmla="*/ 109672 w 197710"/>
                <a:gd name="connsiteY12" fmla="*/ 12879 h 207760"/>
                <a:gd name="connsiteX13" fmla="*/ 62673 w 197710"/>
                <a:gd name="connsiteY13" fmla="*/ 9811 h 207760"/>
                <a:gd name="connsiteX14" fmla="*/ 18981 w 197710"/>
                <a:gd name="connsiteY14" fmla="*/ 370 h 20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710" h="207760">
                  <a:moveTo>
                    <a:pt x="172967" y="163700"/>
                  </a:moveTo>
                  <a:cubicBezTo>
                    <a:pt x="139902" y="162048"/>
                    <a:pt x="46377" y="189427"/>
                    <a:pt x="25358" y="161104"/>
                  </a:cubicBezTo>
                  <a:cubicBezTo>
                    <a:pt x="12841" y="144110"/>
                    <a:pt x="20634" y="75662"/>
                    <a:pt x="33860" y="47103"/>
                  </a:cubicBezTo>
                  <a:cubicBezTo>
                    <a:pt x="39292" y="35538"/>
                    <a:pt x="36222" y="41438"/>
                    <a:pt x="40473" y="34593"/>
                  </a:cubicBezTo>
                  <a:cubicBezTo>
                    <a:pt x="100934" y="34829"/>
                    <a:pt x="133526" y="42854"/>
                    <a:pt x="177454" y="65277"/>
                  </a:cubicBezTo>
                  <a:lnTo>
                    <a:pt x="172967" y="163700"/>
                  </a:lnTo>
                  <a:close/>
                  <a:moveTo>
                    <a:pt x="18981" y="370"/>
                  </a:moveTo>
                  <a:cubicBezTo>
                    <a:pt x="14022" y="16183"/>
                    <a:pt x="18273" y="25860"/>
                    <a:pt x="15439" y="44507"/>
                  </a:cubicBezTo>
                  <a:cubicBezTo>
                    <a:pt x="8117" y="93128"/>
                    <a:pt x="-14083" y="140098"/>
                    <a:pt x="13313" y="188955"/>
                  </a:cubicBezTo>
                  <a:cubicBezTo>
                    <a:pt x="79442" y="205477"/>
                    <a:pt x="134707" y="170781"/>
                    <a:pt x="168716" y="197924"/>
                  </a:cubicBezTo>
                  <a:cubicBezTo>
                    <a:pt x="197529" y="221055"/>
                    <a:pt x="152656" y="194620"/>
                    <a:pt x="176746" y="205713"/>
                  </a:cubicBezTo>
                  <a:cubicBezTo>
                    <a:pt x="197057" y="171017"/>
                    <a:pt x="206740" y="57016"/>
                    <a:pt x="186665" y="37898"/>
                  </a:cubicBezTo>
                  <a:cubicBezTo>
                    <a:pt x="175801" y="27749"/>
                    <a:pt x="123843" y="15003"/>
                    <a:pt x="109672" y="12879"/>
                  </a:cubicBezTo>
                  <a:cubicBezTo>
                    <a:pt x="94321" y="10755"/>
                    <a:pt x="77080" y="12171"/>
                    <a:pt x="62673" y="9811"/>
                  </a:cubicBezTo>
                  <a:cubicBezTo>
                    <a:pt x="36222" y="5798"/>
                    <a:pt x="48739" y="-1755"/>
                    <a:pt x="18981" y="37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9DC31B3F-E9DE-C948-8BAB-A91A4796A961}"/>
                </a:ext>
              </a:extLst>
            </p:cNvPr>
            <p:cNvSpPr/>
            <p:nvPr/>
          </p:nvSpPr>
          <p:spPr>
            <a:xfrm>
              <a:off x="7685108" y="4308338"/>
              <a:ext cx="182038" cy="185470"/>
            </a:xfrm>
            <a:custGeom>
              <a:avLst/>
              <a:gdLst>
                <a:gd name="connsiteX0" fmla="*/ 148662 w 182038"/>
                <a:gd name="connsiteY0" fmla="*/ 149739 h 185470"/>
                <a:gd name="connsiteX1" fmla="*/ 32464 w 182038"/>
                <a:gd name="connsiteY1" fmla="*/ 28657 h 185470"/>
                <a:gd name="connsiteX2" fmla="*/ 148662 w 182038"/>
                <a:gd name="connsiteY2" fmla="*/ 149739 h 185470"/>
                <a:gd name="connsiteX3" fmla="*/ 178892 w 182038"/>
                <a:gd name="connsiteY3" fmla="*/ 27241 h 185470"/>
                <a:gd name="connsiteX4" fmla="*/ 105678 w 182038"/>
                <a:gd name="connsiteY4" fmla="*/ 4818 h 185470"/>
                <a:gd name="connsiteX5" fmla="*/ 20183 w 182038"/>
                <a:gd name="connsiteY5" fmla="*/ 334 h 185470"/>
                <a:gd name="connsiteX6" fmla="*/ 5540 w 182038"/>
                <a:gd name="connsiteY6" fmla="*/ 75862 h 185470"/>
                <a:gd name="connsiteX7" fmla="*/ 65056 w 182038"/>
                <a:gd name="connsiteY7" fmla="*/ 184907 h 185470"/>
                <a:gd name="connsiteX8" fmla="*/ 172043 w 182038"/>
                <a:gd name="connsiteY8" fmla="*/ 108434 h 185470"/>
                <a:gd name="connsiteX9" fmla="*/ 178892 w 182038"/>
                <a:gd name="connsiteY9" fmla="*/ 27241 h 18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2038" h="185470">
                  <a:moveTo>
                    <a:pt x="148662" y="149739"/>
                  </a:moveTo>
                  <a:cubicBezTo>
                    <a:pt x="6721" y="167205"/>
                    <a:pt x="6013" y="165317"/>
                    <a:pt x="32464" y="28657"/>
                  </a:cubicBezTo>
                  <a:cubicBezTo>
                    <a:pt x="197550" y="22756"/>
                    <a:pt x="161179" y="60285"/>
                    <a:pt x="148662" y="149739"/>
                  </a:cubicBezTo>
                  <a:close/>
                  <a:moveTo>
                    <a:pt x="178892" y="27241"/>
                  </a:moveTo>
                  <a:cubicBezTo>
                    <a:pt x="159054" y="10719"/>
                    <a:pt x="138979" y="7415"/>
                    <a:pt x="105678" y="4818"/>
                  </a:cubicBezTo>
                  <a:cubicBezTo>
                    <a:pt x="92689" y="3638"/>
                    <a:pt x="24198" y="-1318"/>
                    <a:pt x="20183" y="334"/>
                  </a:cubicBezTo>
                  <a:cubicBezTo>
                    <a:pt x="4360" y="6943"/>
                    <a:pt x="8611" y="56980"/>
                    <a:pt x="5540" y="75862"/>
                  </a:cubicBezTo>
                  <a:cubicBezTo>
                    <a:pt x="-364" y="113155"/>
                    <a:pt x="-17368" y="192932"/>
                    <a:pt x="65056" y="184907"/>
                  </a:cubicBezTo>
                  <a:cubicBezTo>
                    <a:pt x="190465" y="172870"/>
                    <a:pt x="155983" y="194584"/>
                    <a:pt x="172043" y="108434"/>
                  </a:cubicBezTo>
                  <a:cubicBezTo>
                    <a:pt x="177711" y="78931"/>
                    <a:pt x="186922" y="65713"/>
                    <a:pt x="178892" y="2724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5B694448-3284-0D40-A300-104249361185}"/>
                </a:ext>
              </a:extLst>
            </p:cNvPr>
            <p:cNvSpPr/>
            <p:nvPr/>
          </p:nvSpPr>
          <p:spPr>
            <a:xfrm>
              <a:off x="7381318" y="4286782"/>
              <a:ext cx="169187" cy="192537"/>
            </a:xfrm>
            <a:custGeom>
              <a:avLst/>
              <a:gdLst>
                <a:gd name="connsiteX0" fmla="*/ 39856 w 169187"/>
                <a:gd name="connsiteY0" fmla="*/ 36288 h 192537"/>
                <a:gd name="connsiteX1" fmla="*/ 140702 w 169187"/>
                <a:gd name="connsiteY1" fmla="*/ 59890 h 192537"/>
                <a:gd name="connsiteX2" fmla="*/ 148496 w 169187"/>
                <a:gd name="connsiteY2" fmla="*/ 116773 h 192537"/>
                <a:gd name="connsiteX3" fmla="*/ 126768 w 169187"/>
                <a:gd name="connsiteY3" fmla="*/ 156425 h 192537"/>
                <a:gd name="connsiteX4" fmla="*/ 39856 w 169187"/>
                <a:gd name="connsiteY4" fmla="*/ 36288 h 192537"/>
                <a:gd name="connsiteX5" fmla="*/ 142591 w 169187"/>
                <a:gd name="connsiteY5" fmla="*/ 192538 h 192537"/>
                <a:gd name="connsiteX6" fmla="*/ 161722 w 169187"/>
                <a:gd name="connsiteY6" fmla="*/ 38412 h 192537"/>
                <a:gd name="connsiteX7" fmla="*/ 99372 w 169187"/>
                <a:gd name="connsiteY7" fmla="*/ 9853 h 192537"/>
                <a:gd name="connsiteX8" fmla="*/ 51901 w 169187"/>
                <a:gd name="connsiteY8" fmla="*/ 7020 h 192537"/>
                <a:gd name="connsiteX9" fmla="*/ 22615 w 169187"/>
                <a:gd name="connsiteY9" fmla="*/ 3244 h 192537"/>
                <a:gd name="connsiteX10" fmla="*/ 12459 w 169187"/>
                <a:gd name="connsiteY10" fmla="*/ 89394 h 192537"/>
                <a:gd name="connsiteX11" fmla="*/ 1359 w 169187"/>
                <a:gd name="connsiteY11" fmla="*/ 162090 h 192537"/>
                <a:gd name="connsiteX12" fmla="*/ 59222 w 169187"/>
                <a:gd name="connsiteY12" fmla="*/ 191121 h 192537"/>
                <a:gd name="connsiteX13" fmla="*/ 142591 w 169187"/>
                <a:gd name="connsiteY13" fmla="*/ 192538 h 19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9187" h="192537">
                  <a:moveTo>
                    <a:pt x="39856" y="36288"/>
                  </a:moveTo>
                  <a:cubicBezTo>
                    <a:pt x="77407" y="33927"/>
                    <a:pt x="124170" y="37232"/>
                    <a:pt x="140702" y="59890"/>
                  </a:cubicBezTo>
                  <a:cubicBezTo>
                    <a:pt x="151802" y="75232"/>
                    <a:pt x="150621" y="93878"/>
                    <a:pt x="148496" y="116773"/>
                  </a:cubicBezTo>
                  <a:cubicBezTo>
                    <a:pt x="144481" y="160910"/>
                    <a:pt x="135979" y="154301"/>
                    <a:pt x="126768" y="156425"/>
                  </a:cubicBezTo>
                  <a:cubicBezTo>
                    <a:pt x="-11158" y="187581"/>
                    <a:pt x="22851" y="138723"/>
                    <a:pt x="39856" y="36288"/>
                  </a:cubicBezTo>
                  <a:close/>
                  <a:moveTo>
                    <a:pt x="142591" y="192538"/>
                  </a:moveTo>
                  <a:cubicBezTo>
                    <a:pt x="160304" y="170587"/>
                    <a:pt x="180379" y="69331"/>
                    <a:pt x="161722" y="38412"/>
                  </a:cubicBezTo>
                  <a:cubicBezTo>
                    <a:pt x="149677" y="18114"/>
                    <a:pt x="128185" y="11977"/>
                    <a:pt x="99372" y="9853"/>
                  </a:cubicBezTo>
                  <a:cubicBezTo>
                    <a:pt x="80714" y="8437"/>
                    <a:pt x="69377" y="11033"/>
                    <a:pt x="51901" y="7020"/>
                  </a:cubicBezTo>
                  <a:cubicBezTo>
                    <a:pt x="37966" y="3716"/>
                    <a:pt x="34424" y="-4545"/>
                    <a:pt x="22615" y="3244"/>
                  </a:cubicBezTo>
                  <a:cubicBezTo>
                    <a:pt x="6083" y="13865"/>
                    <a:pt x="16947" y="64139"/>
                    <a:pt x="12459" y="89394"/>
                  </a:cubicBezTo>
                  <a:cubicBezTo>
                    <a:pt x="9389" y="106624"/>
                    <a:pt x="-4309" y="147456"/>
                    <a:pt x="1359" y="162090"/>
                  </a:cubicBezTo>
                  <a:cubicBezTo>
                    <a:pt x="9389" y="182624"/>
                    <a:pt x="27811" y="194426"/>
                    <a:pt x="59222" y="191121"/>
                  </a:cubicBezTo>
                  <a:cubicBezTo>
                    <a:pt x="103859" y="186401"/>
                    <a:pt x="100552" y="186873"/>
                    <a:pt x="142591" y="19253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C5D170C9-6D4E-224E-897E-298F88658EB0}"/>
                </a:ext>
              </a:extLst>
            </p:cNvPr>
            <p:cNvSpPr/>
            <p:nvPr/>
          </p:nvSpPr>
          <p:spPr>
            <a:xfrm>
              <a:off x="7239791" y="4553489"/>
              <a:ext cx="141004" cy="227567"/>
            </a:xfrm>
            <a:custGeom>
              <a:avLst/>
              <a:gdLst>
                <a:gd name="connsiteX0" fmla="*/ 137453 w 141004"/>
                <a:gd name="connsiteY0" fmla="*/ 226765 h 227567"/>
                <a:gd name="connsiteX1" fmla="*/ 29049 w 141004"/>
                <a:gd name="connsiteY1" fmla="*/ 192069 h 227567"/>
                <a:gd name="connsiteX2" fmla="*/ 46054 w 141004"/>
                <a:gd name="connsiteY2" fmla="*/ 20713 h 227567"/>
                <a:gd name="connsiteX3" fmla="*/ 16060 w 141004"/>
                <a:gd name="connsiteY3" fmla="*/ 16465 h 227567"/>
                <a:gd name="connsiteX4" fmla="*/ 0 w 141004"/>
                <a:gd name="connsiteY4" fmla="*/ 220392 h 227567"/>
                <a:gd name="connsiteX5" fmla="*/ 137453 w 141004"/>
                <a:gd name="connsiteY5" fmla="*/ 226765 h 22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004" h="227567">
                  <a:moveTo>
                    <a:pt x="137453" y="226765"/>
                  </a:moveTo>
                  <a:cubicBezTo>
                    <a:pt x="153986" y="169646"/>
                    <a:pt x="111947" y="197497"/>
                    <a:pt x="29049" y="192069"/>
                  </a:cubicBezTo>
                  <a:cubicBezTo>
                    <a:pt x="16296" y="104267"/>
                    <a:pt x="39441" y="59894"/>
                    <a:pt x="46054" y="20713"/>
                  </a:cubicBezTo>
                  <a:cubicBezTo>
                    <a:pt x="51014" y="-8790"/>
                    <a:pt x="23145" y="-3598"/>
                    <a:pt x="16060" y="16465"/>
                  </a:cubicBezTo>
                  <a:lnTo>
                    <a:pt x="0" y="220392"/>
                  </a:lnTo>
                  <a:cubicBezTo>
                    <a:pt x="4723" y="243523"/>
                    <a:pt x="53848" y="201038"/>
                    <a:pt x="137453" y="22676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33BFBD8D-08AC-C346-9920-E61A2B3D14D2}"/>
                </a:ext>
              </a:extLst>
            </p:cNvPr>
            <p:cNvSpPr/>
            <p:nvPr/>
          </p:nvSpPr>
          <p:spPr>
            <a:xfrm>
              <a:off x="8266989" y="4531482"/>
              <a:ext cx="32988" cy="209827"/>
            </a:xfrm>
            <a:custGeom>
              <a:avLst/>
              <a:gdLst>
                <a:gd name="connsiteX0" fmla="*/ 32989 w 32988"/>
                <a:gd name="connsiteY0" fmla="*/ 0 h 209827"/>
                <a:gd name="connsiteX1" fmla="*/ 5356 w 32988"/>
                <a:gd name="connsiteY1" fmla="*/ 11093 h 209827"/>
                <a:gd name="connsiteX2" fmla="*/ 9607 w 32988"/>
                <a:gd name="connsiteY2" fmla="*/ 112113 h 209827"/>
                <a:gd name="connsiteX3" fmla="*/ 2050 w 32988"/>
                <a:gd name="connsiteY3" fmla="*/ 209828 h 209827"/>
                <a:gd name="connsiteX4" fmla="*/ 17165 w 32988"/>
                <a:gd name="connsiteY4" fmla="*/ 166163 h 209827"/>
                <a:gd name="connsiteX5" fmla="*/ 32989 w 32988"/>
                <a:gd name="connsiteY5" fmla="*/ 0 h 209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988" h="209827">
                  <a:moveTo>
                    <a:pt x="32989" y="0"/>
                  </a:moveTo>
                  <a:cubicBezTo>
                    <a:pt x="13622" y="1652"/>
                    <a:pt x="16693" y="2124"/>
                    <a:pt x="5356" y="11093"/>
                  </a:cubicBezTo>
                  <a:cubicBezTo>
                    <a:pt x="4884" y="39889"/>
                    <a:pt x="11261" y="75293"/>
                    <a:pt x="9607" y="112113"/>
                  </a:cubicBezTo>
                  <a:cubicBezTo>
                    <a:pt x="8427" y="139964"/>
                    <a:pt x="-5035" y="190474"/>
                    <a:pt x="2050" y="209828"/>
                  </a:cubicBezTo>
                  <a:cubicBezTo>
                    <a:pt x="14331" y="204399"/>
                    <a:pt x="11969" y="205580"/>
                    <a:pt x="17165" y="166163"/>
                  </a:cubicBezTo>
                  <a:lnTo>
                    <a:pt x="32989" y="0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9B57A241-0634-8C49-BB26-83601710B5D6}"/>
                </a:ext>
              </a:extLst>
            </p:cNvPr>
            <p:cNvSpPr/>
            <p:nvPr/>
          </p:nvSpPr>
          <p:spPr>
            <a:xfrm>
              <a:off x="7915958" y="4033701"/>
              <a:ext cx="184452" cy="15640"/>
            </a:xfrm>
            <a:custGeom>
              <a:avLst/>
              <a:gdLst>
                <a:gd name="connsiteX0" fmla="*/ 184452 w 184452"/>
                <a:gd name="connsiteY0" fmla="*/ 6373 h 15640"/>
                <a:gd name="connsiteX1" fmla="*/ 163196 w 184452"/>
                <a:gd name="connsiteY1" fmla="*/ 0 h 15640"/>
                <a:gd name="connsiteX2" fmla="*/ 15115 w 184452"/>
                <a:gd name="connsiteY2" fmla="*/ 4957 h 15640"/>
                <a:gd name="connsiteX3" fmla="*/ 0 w 184452"/>
                <a:gd name="connsiteY3" fmla="*/ 11801 h 15640"/>
                <a:gd name="connsiteX4" fmla="*/ 146428 w 184452"/>
                <a:gd name="connsiteY4" fmla="*/ 15578 h 15640"/>
                <a:gd name="connsiteX5" fmla="*/ 172643 w 184452"/>
                <a:gd name="connsiteY5" fmla="*/ 14870 h 15640"/>
                <a:gd name="connsiteX6" fmla="*/ 184452 w 184452"/>
                <a:gd name="connsiteY6" fmla="*/ 6373 h 15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452" h="15640">
                  <a:moveTo>
                    <a:pt x="184452" y="6373"/>
                  </a:moveTo>
                  <a:cubicBezTo>
                    <a:pt x="173588" y="-1416"/>
                    <a:pt x="186578" y="472"/>
                    <a:pt x="163196" y="0"/>
                  </a:cubicBezTo>
                  <a:lnTo>
                    <a:pt x="15115" y="4957"/>
                  </a:lnTo>
                  <a:cubicBezTo>
                    <a:pt x="-3543" y="8969"/>
                    <a:pt x="10155" y="4248"/>
                    <a:pt x="0" y="11801"/>
                  </a:cubicBezTo>
                  <a:lnTo>
                    <a:pt x="146428" y="15578"/>
                  </a:lnTo>
                  <a:cubicBezTo>
                    <a:pt x="150207" y="15814"/>
                    <a:pt x="170045" y="15342"/>
                    <a:pt x="172643" y="14870"/>
                  </a:cubicBezTo>
                  <a:cubicBezTo>
                    <a:pt x="194371" y="9677"/>
                    <a:pt x="177131" y="14634"/>
                    <a:pt x="184452" y="637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256F39B5-8368-FD4A-961A-6C39E4345929}"/>
                </a:ext>
              </a:extLst>
            </p:cNvPr>
            <p:cNvSpPr/>
            <p:nvPr/>
          </p:nvSpPr>
          <p:spPr>
            <a:xfrm>
              <a:off x="7939103" y="4075353"/>
              <a:ext cx="127297" cy="22311"/>
            </a:xfrm>
            <a:custGeom>
              <a:avLst/>
              <a:gdLst>
                <a:gd name="connsiteX0" fmla="*/ 127298 w 127297"/>
                <a:gd name="connsiteY0" fmla="*/ 8150 h 22311"/>
                <a:gd name="connsiteX1" fmla="*/ 63295 w 127297"/>
                <a:gd name="connsiteY1" fmla="*/ 5081 h 22311"/>
                <a:gd name="connsiteX2" fmla="*/ 0 w 127297"/>
                <a:gd name="connsiteY2" fmla="*/ 22311 h 22311"/>
                <a:gd name="connsiteX3" fmla="*/ 127298 w 127297"/>
                <a:gd name="connsiteY3" fmla="*/ 8150 h 2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297" h="22311">
                  <a:moveTo>
                    <a:pt x="127298" y="8150"/>
                  </a:moveTo>
                  <a:cubicBezTo>
                    <a:pt x="111474" y="-7428"/>
                    <a:pt x="94706" y="3901"/>
                    <a:pt x="63295" y="5081"/>
                  </a:cubicBezTo>
                  <a:cubicBezTo>
                    <a:pt x="39677" y="5789"/>
                    <a:pt x="8975" y="4845"/>
                    <a:pt x="0" y="22311"/>
                  </a:cubicBezTo>
                  <a:cubicBezTo>
                    <a:pt x="28341" y="20895"/>
                    <a:pt x="109821" y="22075"/>
                    <a:pt x="127298" y="815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5EE91D48-11BE-1049-93B1-E4BEADE14259}"/>
                </a:ext>
              </a:extLst>
            </p:cNvPr>
            <p:cNvSpPr/>
            <p:nvPr/>
          </p:nvSpPr>
          <p:spPr>
            <a:xfrm>
              <a:off x="7307007" y="4095776"/>
              <a:ext cx="30088" cy="83336"/>
            </a:xfrm>
            <a:custGeom>
              <a:avLst/>
              <a:gdLst>
                <a:gd name="connsiteX0" fmla="*/ 30088 w 30088"/>
                <a:gd name="connsiteY0" fmla="*/ 73876 h 83336"/>
                <a:gd name="connsiteX1" fmla="*/ 18988 w 30088"/>
                <a:gd name="connsiteY1" fmla="*/ 36820 h 83336"/>
                <a:gd name="connsiteX2" fmla="*/ 10249 w 30088"/>
                <a:gd name="connsiteY2" fmla="*/ 0 h 83336"/>
                <a:gd name="connsiteX3" fmla="*/ 94 w 30088"/>
                <a:gd name="connsiteY3" fmla="*/ 36348 h 83336"/>
                <a:gd name="connsiteX4" fmla="*/ 2692 w 30088"/>
                <a:gd name="connsiteY4" fmla="*/ 82609 h 83336"/>
                <a:gd name="connsiteX5" fmla="*/ 30088 w 30088"/>
                <a:gd name="connsiteY5" fmla="*/ 73876 h 83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88" h="83336">
                  <a:moveTo>
                    <a:pt x="30088" y="73876"/>
                  </a:moveTo>
                  <a:cubicBezTo>
                    <a:pt x="23711" y="52162"/>
                    <a:pt x="20405" y="68448"/>
                    <a:pt x="18988" y="36820"/>
                  </a:cubicBezTo>
                  <a:cubicBezTo>
                    <a:pt x="17807" y="12273"/>
                    <a:pt x="24892" y="14870"/>
                    <a:pt x="10249" y="0"/>
                  </a:cubicBezTo>
                  <a:cubicBezTo>
                    <a:pt x="5762" y="4012"/>
                    <a:pt x="1039" y="-10149"/>
                    <a:pt x="94" y="36348"/>
                  </a:cubicBezTo>
                  <a:cubicBezTo>
                    <a:pt x="-142" y="52162"/>
                    <a:pt x="-142" y="67032"/>
                    <a:pt x="2692" y="82609"/>
                  </a:cubicBezTo>
                  <a:cubicBezTo>
                    <a:pt x="17099" y="84498"/>
                    <a:pt x="24420" y="83082"/>
                    <a:pt x="30088" y="7387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1FF058FA-520A-364F-B138-3F65EC4D6DF9}"/>
                </a:ext>
              </a:extLst>
            </p:cNvPr>
            <p:cNvSpPr/>
            <p:nvPr/>
          </p:nvSpPr>
          <p:spPr>
            <a:xfrm>
              <a:off x="7590038" y="4144250"/>
              <a:ext cx="123755" cy="18613"/>
            </a:xfrm>
            <a:custGeom>
              <a:avLst/>
              <a:gdLst>
                <a:gd name="connsiteX0" fmla="*/ 123755 w 123755"/>
                <a:gd name="connsiteY0" fmla="*/ 15962 h 18613"/>
                <a:gd name="connsiteX1" fmla="*/ 69908 w 123755"/>
                <a:gd name="connsiteY1" fmla="*/ 4396 h 18613"/>
                <a:gd name="connsiteX2" fmla="*/ 0 w 123755"/>
                <a:gd name="connsiteY2" fmla="*/ 15489 h 18613"/>
                <a:gd name="connsiteX3" fmla="*/ 123755 w 123755"/>
                <a:gd name="connsiteY3" fmla="*/ 15962 h 1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755" h="18613">
                  <a:moveTo>
                    <a:pt x="123755" y="15962"/>
                  </a:moveTo>
                  <a:cubicBezTo>
                    <a:pt x="112419" y="-9057"/>
                    <a:pt x="97068" y="2272"/>
                    <a:pt x="69908" y="4396"/>
                  </a:cubicBezTo>
                  <a:cubicBezTo>
                    <a:pt x="16296" y="8881"/>
                    <a:pt x="8975" y="-796"/>
                    <a:pt x="0" y="15489"/>
                  </a:cubicBezTo>
                  <a:cubicBezTo>
                    <a:pt x="17477" y="23042"/>
                    <a:pt x="93289" y="14309"/>
                    <a:pt x="123755" y="1596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7" name="Forma libre 36">
              <a:extLst>
                <a:ext uri="{FF2B5EF4-FFF2-40B4-BE49-F238E27FC236}">
                  <a16:creationId xmlns:a16="http://schemas.microsoft.com/office/drawing/2014/main" id="{B593A9E3-E061-8545-A27E-F63EDE94DAFD}"/>
                </a:ext>
              </a:extLst>
            </p:cNvPr>
            <p:cNvSpPr/>
            <p:nvPr/>
          </p:nvSpPr>
          <p:spPr>
            <a:xfrm>
              <a:off x="8256629" y="4955622"/>
              <a:ext cx="21044" cy="103615"/>
            </a:xfrm>
            <a:custGeom>
              <a:avLst/>
              <a:gdLst>
                <a:gd name="connsiteX0" fmla="*/ 20676 w 21044"/>
                <a:gd name="connsiteY0" fmla="*/ 0 h 103615"/>
                <a:gd name="connsiteX1" fmla="*/ 2491 w 21044"/>
                <a:gd name="connsiteY1" fmla="*/ 46497 h 103615"/>
                <a:gd name="connsiteX2" fmla="*/ 5089 w 21044"/>
                <a:gd name="connsiteY2" fmla="*/ 103616 h 103615"/>
                <a:gd name="connsiteX3" fmla="*/ 20676 w 21044"/>
                <a:gd name="connsiteY3" fmla="*/ 0 h 103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44" h="103615">
                  <a:moveTo>
                    <a:pt x="20676" y="0"/>
                  </a:moveTo>
                  <a:cubicBezTo>
                    <a:pt x="1546" y="8733"/>
                    <a:pt x="3436" y="19590"/>
                    <a:pt x="2491" y="46497"/>
                  </a:cubicBezTo>
                  <a:cubicBezTo>
                    <a:pt x="1546" y="70572"/>
                    <a:pt x="-3886" y="94411"/>
                    <a:pt x="5089" y="103616"/>
                  </a:cubicBezTo>
                  <a:cubicBezTo>
                    <a:pt x="13591" y="87802"/>
                    <a:pt x="23038" y="21714"/>
                    <a:pt x="2067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A2D88B12-A222-B848-BF22-5C72B3253BD0}"/>
                </a:ext>
              </a:extLst>
            </p:cNvPr>
            <p:cNvSpPr/>
            <p:nvPr/>
          </p:nvSpPr>
          <p:spPr>
            <a:xfrm>
              <a:off x="7703021" y="4686577"/>
              <a:ext cx="47379" cy="67005"/>
            </a:xfrm>
            <a:custGeom>
              <a:avLst/>
              <a:gdLst>
                <a:gd name="connsiteX0" fmla="*/ 47379 w 47379"/>
                <a:gd name="connsiteY0" fmla="*/ 7055 h 67005"/>
                <a:gd name="connsiteX1" fmla="*/ 24234 w 47379"/>
                <a:gd name="connsiteY1" fmla="*/ 7291 h 67005"/>
                <a:gd name="connsiteX2" fmla="*/ 2742 w 47379"/>
                <a:gd name="connsiteY2" fmla="*/ 67006 h 67005"/>
                <a:gd name="connsiteX3" fmla="*/ 13370 w 47379"/>
                <a:gd name="connsiteY3" fmla="*/ 51428 h 67005"/>
                <a:gd name="connsiteX4" fmla="*/ 47379 w 47379"/>
                <a:gd name="connsiteY4" fmla="*/ 7055 h 67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79" h="67005">
                  <a:moveTo>
                    <a:pt x="47379" y="7055"/>
                  </a:moveTo>
                  <a:cubicBezTo>
                    <a:pt x="39585" y="1862"/>
                    <a:pt x="39821" y="-5927"/>
                    <a:pt x="24234" y="7291"/>
                  </a:cubicBezTo>
                  <a:cubicBezTo>
                    <a:pt x="22108" y="9179"/>
                    <a:pt x="-9303" y="44111"/>
                    <a:pt x="2742" y="67006"/>
                  </a:cubicBezTo>
                  <a:cubicBezTo>
                    <a:pt x="16440" y="56148"/>
                    <a:pt x="4631" y="70310"/>
                    <a:pt x="13370" y="51428"/>
                  </a:cubicBezTo>
                  <a:cubicBezTo>
                    <a:pt x="22108" y="32782"/>
                    <a:pt x="27777" y="20036"/>
                    <a:pt x="47379" y="705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0CA98A62-0E2C-5249-A9A7-1E1AA457B8ED}"/>
                </a:ext>
              </a:extLst>
            </p:cNvPr>
            <p:cNvSpPr/>
            <p:nvPr/>
          </p:nvSpPr>
          <p:spPr>
            <a:xfrm>
              <a:off x="7725613" y="4368500"/>
              <a:ext cx="33327" cy="51576"/>
            </a:xfrm>
            <a:custGeom>
              <a:avLst/>
              <a:gdLst>
                <a:gd name="connsiteX0" fmla="*/ 33054 w 33327"/>
                <a:gd name="connsiteY0" fmla="*/ 3191 h 51576"/>
                <a:gd name="connsiteX1" fmla="*/ 8964 w 33327"/>
                <a:gd name="connsiteY1" fmla="*/ 17825 h 51576"/>
                <a:gd name="connsiteX2" fmla="*/ 4949 w 33327"/>
                <a:gd name="connsiteY2" fmla="*/ 51576 h 51576"/>
                <a:gd name="connsiteX3" fmla="*/ 24079 w 33327"/>
                <a:gd name="connsiteY3" fmla="*/ 27738 h 51576"/>
                <a:gd name="connsiteX4" fmla="*/ 33054 w 33327"/>
                <a:gd name="connsiteY4" fmla="*/ 3191 h 51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27" h="51576">
                  <a:moveTo>
                    <a:pt x="33054" y="3191"/>
                  </a:moveTo>
                  <a:cubicBezTo>
                    <a:pt x="29983" y="1775"/>
                    <a:pt x="27149" y="-8610"/>
                    <a:pt x="8964" y="17825"/>
                  </a:cubicBezTo>
                  <a:cubicBezTo>
                    <a:pt x="-719" y="31750"/>
                    <a:pt x="-3317" y="34583"/>
                    <a:pt x="4949" y="51576"/>
                  </a:cubicBezTo>
                  <a:cubicBezTo>
                    <a:pt x="28330" y="44968"/>
                    <a:pt x="14632" y="51340"/>
                    <a:pt x="24079" y="27738"/>
                  </a:cubicBezTo>
                  <a:cubicBezTo>
                    <a:pt x="30220" y="12632"/>
                    <a:pt x="34471" y="14048"/>
                    <a:pt x="33054" y="319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10EFD737-68A9-8A4A-BE09-EFB03BFDF523}"/>
                </a:ext>
              </a:extLst>
            </p:cNvPr>
            <p:cNvSpPr/>
            <p:nvPr/>
          </p:nvSpPr>
          <p:spPr>
            <a:xfrm>
              <a:off x="7764799" y="4377356"/>
              <a:ext cx="24807" cy="49093"/>
            </a:xfrm>
            <a:custGeom>
              <a:avLst/>
              <a:gdLst>
                <a:gd name="connsiteX0" fmla="*/ 20319 w 24807"/>
                <a:gd name="connsiteY0" fmla="*/ 0 h 49093"/>
                <a:gd name="connsiteX1" fmla="*/ 4259 w 24807"/>
                <a:gd name="connsiteY1" fmla="*/ 21006 h 49093"/>
                <a:gd name="connsiteX2" fmla="*/ 4023 w 24807"/>
                <a:gd name="connsiteY2" fmla="*/ 49094 h 49093"/>
                <a:gd name="connsiteX3" fmla="*/ 20319 w 24807"/>
                <a:gd name="connsiteY3" fmla="*/ 0 h 4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07" h="49093">
                  <a:moveTo>
                    <a:pt x="20319" y="0"/>
                  </a:moveTo>
                  <a:cubicBezTo>
                    <a:pt x="3315" y="4248"/>
                    <a:pt x="9455" y="-3776"/>
                    <a:pt x="4259" y="21006"/>
                  </a:cubicBezTo>
                  <a:cubicBezTo>
                    <a:pt x="8" y="39889"/>
                    <a:pt x="-2590" y="35404"/>
                    <a:pt x="4023" y="49094"/>
                  </a:cubicBezTo>
                  <a:cubicBezTo>
                    <a:pt x="25279" y="40833"/>
                    <a:pt x="29294" y="17466"/>
                    <a:pt x="203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4FB29FE0-1643-1E4A-912A-7DE8BCFA236E}"/>
                </a:ext>
              </a:extLst>
            </p:cNvPr>
            <p:cNvSpPr/>
            <p:nvPr/>
          </p:nvSpPr>
          <p:spPr>
            <a:xfrm>
              <a:off x="7437012" y="4352101"/>
              <a:ext cx="35883" cy="46591"/>
            </a:xfrm>
            <a:custGeom>
              <a:avLst/>
              <a:gdLst>
                <a:gd name="connsiteX0" fmla="*/ 35884 w 35883"/>
                <a:gd name="connsiteY0" fmla="*/ 0 h 46591"/>
                <a:gd name="connsiteX1" fmla="*/ 4000 w 35883"/>
                <a:gd name="connsiteY1" fmla="*/ 29267 h 46591"/>
                <a:gd name="connsiteX2" fmla="*/ 5417 w 35883"/>
                <a:gd name="connsiteY2" fmla="*/ 46261 h 46591"/>
                <a:gd name="connsiteX3" fmla="*/ 35884 w 35883"/>
                <a:gd name="connsiteY3" fmla="*/ 0 h 46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83" h="46591">
                  <a:moveTo>
                    <a:pt x="35884" y="0"/>
                  </a:moveTo>
                  <a:cubicBezTo>
                    <a:pt x="20060" y="2360"/>
                    <a:pt x="8251" y="17938"/>
                    <a:pt x="4000" y="29267"/>
                  </a:cubicBezTo>
                  <a:cubicBezTo>
                    <a:pt x="-5447" y="52870"/>
                    <a:pt x="4709" y="45081"/>
                    <a:pt x="5417" y="46261"/>
                  </a:cubicBezTo>
                  <a:cubicBezTo>
                    <a:pt x="22894" y="39180"/>
                    <a:pt x="35884" y="11565"/>
                    <a:pt x="35884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3F30E8D1-07A8-4B49-AF00-8FDC2C020A86}"/>
                </a:ext>
              </a:extLst>
            </p:cNvPr>
            <p:cNvSpPr/>
            <p:nvPr/>
          </p:nvSpPr>
          <p:spPr>
            <a:xfrm>
              <a:off x="8096800" y="4386797"/>
              <a:ext cx="26282" cy="48857"/>
            </a:xfrm>
            <a:custGeom>
              <a:avLst/>
              <a:gdLst>
                <a:gd name="connsiteX0" fmla="*/ 26283 w 26282"/>
                <a:gd name="connsiteY0" fmla="*/ 0 h 48857"/>
                <a:gd name="connsiteX1" fmla="*/ 3846 w 26282"/>
                <a:gd name="connsiteY1" fmla="*/ 17230 h 48857"/>
                <a:gd name="connsiteX2" fmla="*/ 3610 w 26282"/>
                <a:gd name="connsiteY2" fmla="*/ 48858 h 48857"/>
                <a:gd name="connsiteX3" fmla="*/ 26283 w 26282"/>
                <a:gd name="connsiteY3" fmla="*/ 0 h 48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282" h="48857">
                  <a:moveTo>
                    <a:pt x="26283" y="0"/>
                  </a:moveTo>
                  <a:cubicBezTo>
                    <a:pt x="11640" y="3068"/>
                    <a:pt x="8806" y="5193"/>
                    <a:pt x="3846" y="17230"/>
                  </a:cubicBezTo>
                  <a:cubicBezTo>
                    <a:pt x="-1822" y="31156"/>
                    <a:pt x="-641" y="39889"/>
                    <a:pt x="3610" y="48858"/>
                  </a:cubicBezTo>
                  <a:cubicBezTo>
                    <a:pt x="15419" y="39889"/>
                    <a:pt x="20851" y="17466"/>
                    <a:pt x="2628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A076B918-9E30-8D4D-9D72-E68C04715BA8}"/>
                </a:ext>
              </a:extLst>
            </p:cNvPr>
            <p:cNvSpPr/>
            <p:nvPr/>
          </p:nvSpPr>
          <p:spPr>
            <a:xfrm>
              <a:off x="7760556" y="4140829"/>
              <a:ext cx="32592" cy="23097"/>
            </a:xfrm>
            <a:custGeom>
              <a:avLst/>
              <a:gdLst>
                <a:gd name="connsiteX0" fmla="*/ 32592 w 32592"/>
                <a:gd name="connsiteY0" fmla="*/ 16549 h 23097"/>
                <a:gd name="connsiteX1" fmla="*/ 0 w 32592"/>
                <a:gd name="connsiteY1" fmla="*/ 13481 h 23097"/>
                <a:gd name="connsiteX2" fmla="*/ 32592 w 32592"/>
                <a:gd name="connsiteY2" fmla="*/ 16549 h 23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592" h="23097">
                  <a:moveTo>
                    <a:pt x="32592" y="16549"/>
                  </a:moveTo>
                  <a:cubicBezTo>
                    <a:pt x="29758" y="-8942"/>
                    <a:pt x="8502" y="-917"/>
                    <a:pt x="0" y="13481"/>
                  </a:cubicBezTo>
                  <a:cubicBezTo>
                    <a:pt x="8266" y="23630"/>
                    <a:pt x="24326" y="27407"/>
                    <a:pt x="32592" y="1654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7AB0AFC-58B9-144A-8F7C-8FC722062ADE}"/>
                </a:ext>
              </a:extLst>
            </p:cNvPr>
            <p:cNvSpPr/>
            <p:nvPr/>
          </p:nvSpPr>
          <p:spPr>
            <a:xfrm>
              <a:off x="8266102" y="4819907"/>
              <a:ext cx="18608" cy="34223"/>
            </a:xfrm>
            <a:custGeom>
              <a:avLst/>
              <a:gdLst>
                <a:gd name="connsiteX0" fmla="*/ 13801 w 18608"/>
                <a:gd name="connsiteY0" fmla="*/ 0 h 34223"/>
                <a:gd name="connsiteX1" fmla="*/ 8369 w 18608"/>
                <a:gd name="connsiteY1" fmla="*/ 34224 h 34223"/>
                <a:gd name="connsiteX2" fmla="*/ 13801 w 18608"/>
                <a:gd name="connsiteY2" fmla="*/ 0 h 34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608" h="34223">
                  <a:moveTo>
                    <a:pt x="13801" y="0"/>
                  </a:moveTo>
                  <a:cubicBezTo>
                    <a:pt x="-5329" y="8497"/>
                    <a:pt x="-2023" y="23603"/>
                    <a:pt x="8369" y="34224"/>
                  </a:cubicBezTo>
                  <a:cubicBezTo>
                    <a:pt x="17344" y="23131"/>
                    <a:pt x="23248" y="15578"/>
                    <a:pt x="13801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45" name="Gráfico 626">
            <a:extLst>
              <a:ext uri="{FF2B5EF4-FFF2-40B4-BE49-F238E27FC236}">
                <a16:creationId xmlns:a16="http://schemas.microsoft.com/office/drawing/2014/main" id="{2B775DE9-8B70-5448-A524-19ED8675EE0B}"/>
              </a:ext>
            </a:extLst>
          </p:cNvPr>
          <p:cNvGrpSpPr/>
          <p:nvPr/>
        </p:nvGrpSpPr>
        <p:grpSpPr>
          <a:xfrm rot="1477126">
            <a:off x="3404457" y="3825675"/>
            <a:ext cx="492442" cy="437906"/>
            <a:chOff x="7038296" y="3957464"/>
            <a:chExt cx="1421212" cy="1263819"/>
          </a:xfrm>
          <a:solidFill>
            <a:srgbClr val="262626"/>
          </a:solidFill>
        </p:grpSpPr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EE592B7A-BA14-AC46-9A4F-14B1660B1CD1}"/>
                </a:ext>
              </a:extLst>
            </p:cNvPr>
            <p:cNvSpPr/>
            <p:nvPr/>
          </p:nvSpPr>
          <p:spPr>
            <a:xfrm>
              <a:off x="7038296" y="3957464"/>
              <a:ext cx="1421212" cy="1263819"/>
            </a:xfrm>
            <a:custGeom>
              <a:avLst/>
              <a:gdLst>
                <a:gd name="connsiteX0" fmla="*/ 1401261 w 1421212"/>
                <a:gd name="connsiteY0" fmla="*/ 254201 h 1263819"/>
                <a:gd name="connsiteX1" fmla="*/ 1105807 w 1421212"/>
                <a:gd name="connsiteY1" fmla="*/ 255617 h 1263819"/>
                <a:gd name="connsiteX2" fmla="*/ 806810 w 1421212"/>
                <a:gd name="connsiteY2" fmla="*/ 262934 h 1263819"/>
                <a:gd name="connsiteX3" fmla="*/ 346271 w 1421212"/>
                <a:gd name="connsiteY3" fmla="*/ 249717 h 1263819"/>
                <a:gd name="connsiteX4" fmla="*/ 320528 w 1421212"/>
                <a:gd name="connsiteY4" fmla="*/ 237679 h 1263819"/>
                <a:gd name="connsiteX5" fmla="*/ 306357 w 1421212"/>
                <a:gd name="connsiteY5" fmla="*/ 188114 h 1263819"/>
                <a:gd name="connsiteX6" fmla="*/ 309664 w 1421212"/>
                <a:gd name="connsiteY6" fmla="*/ 243344 h 1263819"/>
                <a:gd name="connsiteX7" fmla="*/ 234324 w 1421212"/>
                <a:gd name="connsiteY7" fmla="*/ 240512 h 1263819"/>
                <a:gd name="connsiteX8" fmla="*/ 245897 w 1421212"/>
                <a:gd name="connsiteY8" fmla="*/ 56883 h 1263819"/>
                <a:gd name="connsiteX9" fmla="*/ 229601 w 1421212"/>
                <a:gd name="connsiteY9" fmla="*/ 92995 h 1263819"/>
                <a:gd name="connsiteX10" fmla="*/ 219681 w 1421212"/>
                <a:gd name="connsiteY10" fmla="*/ 236735 h 1263819"/>
                <a:gd name="connsiteX11" fmla="*/ 176461 w 1421212"/>
                <a:gd name="connsiteY11" fmla="*/ 245468 h 1263819"/>
                <a:gd name="connsiteX12" fmla="*/ 162763 w 1421212"/>
                <a:gd name="connsiteY12" fmla="*/ 241928 h 1263819"/>
                <a:gd name="connsiteX13" fmla="*/ 167959 w 1421212"/>
                <a:gd name="connsiteY13" fmla="*/ 42721 h 1263819"/>
                <a:gd name="connsiteX14" fmla="*/ 187325 w 1421212"/>
                <a:gd name="connsiteY14" fmla="*/ 61603 h 1263819"/>
                <a:gd name="connsiteX15" fmla="*/ 180949 w 1421212"/>
                <a:gd name="connsiteY15" fmla="*/ 218561 h 1263819"/>
                <a:gd name="connsiteX16" fmla="*/ 186617 w 1421212"/>
                <a:gd name="connsiteY16" fmla="*/ 240748 h 1263819"/>
                <a:gd name="connsiteX17" fmla="*/ 191340 w 1421212"/>
                <a:gd name="connsiteY17" fmla="*/ 228238 h 1263819"/>
                <a:gd name="connsiteX18" fmla="*/ 192757 w 1421212"/>
                <a:gd name="connsiteY18" fmla="*/ 218561 h 1263819"/>
                <a:gd name="connsiteX19" fmla="*/ 194411 w 1421212"/>
                <a:gd name="connsiteY19" fmla="*/ 194250 h 1263819"/>
                <a:gd name="connsiteX20" fmla="*/ 198426 w 1421212"/>
                <a:gd name="connsiteY20" fmla="*/ 143268 h 1263819"/>
                <a:gd name="connsiteX21" fmla="*/ 225113 w 1421212"/>
                <a:gd name="connsiteY21" fmla="*/ 44609 h 1263819"/>
                <a:gd name="connsiteX22" fmla="*/ 257469 w 1421212"/>
                <a:gd name="connsiteY22" fmla="*/ 43193 h 1263819"/>
                <a:gd name="connsiteX23" fmla="*/ 377209 w 1421212"/>
                <a:gd name="connsiteY23" fmla="*/ 38708 h 1263819"/>
                <a:gd name="connsiteX24" fmla="*/ 725803 w 1421212"/>
                <a:gd name="connsiteY24" fmla="*/ 30920 h 1263819"/>
                <a:gd name="connsiteX25" fmla="*/ 899391 w 1421212"/>
                <a:gd name="connsiteY25" fmla="*/ 37056 h 1263819"/>
                <a:gd name="connsiteX26" fmla="*/ 1147138 w 1421212"/>
                <a:gd name="connsiteY26" fmla="*/ 62783 h 1263819"/>
                <a:gd name="connsiteX27" fmla="*/ 1368433 w 1421212"/>
                <a:gd name="connsiteY27" fmla="*/ 102436 h 1263819"/>
                <a:gd name="connsiteX28" fmla="*/ 1395829 w 1421212"/>
                <a:gd name="connsiteY28" fmla="*/ 169467 h 1263819"/>
                <a:gd name="connsiteX29" fmla="*/ 1401261 w 1421212"/>
                <a:gd name="connsiteY29" fmla="*/ 254201 h 1263819"/>
                <a:gd name="connsiteX30" fmla="*/ 244479 w 1421212"/>
                <a:gd name="connsiteY30" fmla="*/ 546402 h 1263819"/>
                <a:gd name="connsiteX31" fmla="*/ 306829 w 1421212"/>
                <a:gd name="connsiteY31" fmla="*/ 545458 h 1263819"/>
                <a:gd name="connsiteX32" fmla="*/ 390435 w 1421212"/>
                <a:gd name="connsiteY32" fmla="*/ 596440 h 1263819"/>
                <a:gd name="connsiteX33" fmla="*/ 447353 w 1421212"/>
                <a:gd name="connsiteY33" fmla="*/ 761187 h 1263819"/>
                <a:gd name="connsiteX34" fmla="*/ 425861 w 1421212"/>
                <a:gd name="connsiteY34" fmla="*/ 853946 h 1263819"/>
                <a:gd name="connsiteX35" fmla="*/ 218973 w 1421212"/>
                <a:gd name="connsiteY35" fmla="*/ 987301 h 1263819"/>
                <a:gd name="connsiteX36" fmla="*/ 58610 w 1421212"/>
                <a:gd name="connsiteY36" fmla="*/ 916965 h 1263819"/>
                <a:gd name="connsiteX37" fmla="*/ 259122 w 1421212"/>
                <a:gd name="connsiteY37" fmla="*/ 523036 h 1263819"/>
                <a:gd name="connsiteX38" fmla="*/ 244479 w 1421212"/>
                <a:gd name="connsiteY38" fmla="*/ 546402 h 1263819"/>
                <a:gd name="connsiteX39" fmla="*/ 523637 w 1421212"/>
                <a:gd name="connsiteY39" fmla="*/ 695099 h 1263819"/>
                <a:gd name="connsiteX40" fmla="*/ 542059 w 1421212"/>
                <a:gd name="connsiteY40" fmla="*/ 745609 h 1263819"/>
                <a:gd name="connsiteX41" fmla="*/ 453494 w 1421212"/>
                <a:gd name="connsiteY41" fmla="*/ 848045 h 1263819"/>
                <a:gd name="connsiteX42" fmla="*/ 465539 w 1421212"/>
                <a:gd name="connsiteY42" fmla="*/ 776293 h 1263819"/>
                <a:gd name="connsiteX43" fmla="*/ 469317 w 1421212"/>
                <a:gd name="connsiteY43" fmla="*/ 697696 h 1263819"/>
                <a:gd name="connsiteX44" fmla="*/ 523637 w 1421212"/>
                <a:gd name="connsiteY44" fmla="*/ 695099 h 1263819"/>
                <a:gd name="connsiteX45" fmla="*/ 470026 w 1421212"/>
                <a:gd name="connsiteY45" fmla="*/ 996506 h 1263819"/>
                <a:gd name="connsiteX46" fmla="*/ 454675 w 1421212"/>
                <a:gd name="connsiteY46" fmla="*/ 1138830 h 1263819"/>
                <a:gd name="connsiteX47" fmla="*/ 381461 w 1421212"/>
                <a:gd name="connsiteY47" fmla="*/ 1139066 h 1263819"/>
                <a:gd name="connsiteX48" fmla="*/ 314623 w 1421212"/>
                <a:gd name="connsiteY48" fmla="*/ 1123252 h 1263819"/>
                <a:gd name="connsiteX49" fmla="*/ 315568 w 1421212"/>
                <a:gd name="connsiteY49" fmla="*/ 1043711 h 1263819"/>
                <a:gd name="connsiteX50" fmla="*/ 321000 w 1421212"/>
                <a:gd name="connsiteY50" fmla="*/ 1005475 h 1263819"/>
                <a:gd name="connsiteX51" fmla="*/ 446881 w 1421212"/>
                <a:gd name="connsiteY51" fmla="*/ 979040 h 1263819"/>
                <a:gd name="connsiteX52" fmla="*/ 470026 w 1421212"/>
                <a:gd name="connsiteY52" fmla="*/ 996506 h 1263819"/>
                <a:gd name="connsiteX53" fmla="*/ 1285772 w 1421212"/>
                <a:gd name="connsiteY53" fmla="*/ 484799 h 1263819"/>
                <a:gd name="connsiteX54" fmla="*/ 1299234 w 1421212"/>
                <a:gd name="connsiteY54" fmla="*/ 589123 h 1263819"/>
                <a:gd name="connsiteX55" fmla="*/ 1296164 w 1421212"/>
                <a:gd name="connsiteY55" fmla="*/ 930654 h 1263819"/>
                <a:gd name="connsiteX56" fmla="*/ 1296636 w 1421212"/>
                <a:gd name="connsiteY56" fmla="*/ 995798 h 1263819"/>
                <a:gd name="connsiteX57" fmla="*/ 1291204 w 1421212"/>
                <a:gd name="connsiteY57" fmla="*/ 1049848 h 1263819"/>
                <a:gd name="connsiteX58" fmla="*/ 1218226 w 1421212"/>
                <a:gd name="connsiteY58" fmla="*/ 1228048 h 1263819"/>
                <a:gd name="connsiteX59" fmla="*/ 983233 w 1421212"/>
                <a:gd name="connsiteY59" fmla="*/ 1238670 h 1263819"/>
                <a:gd name="connsiteX60" fmla="*/ 871758 w 1421212"/>
                <a:gd name="connsiteY60" fmla="*/ 1224980 h 1263819"/>
                <a:gd name="connsiteX61" fmla="*/ 402716 w 1421212"/>
                <a:gd name="connsiteY61" fmla="*/ 1195005 h 1263819"/>
                <a:gd name="connsiteX62" fmla="*/ 284629 w 1421212"/>
                <a:gd name="connsiteY62" fmla="*/ 1186508 h 1263819"/>
                <a:gd name="connsiteX63" fmla="*/ 187561 w 1421212"/>
                <a:gd name="connsiteY63" fmla="*/ 1157476 h 1263819"/>
                <a:gd name="connsiteX64" fmla="*/ 192521 w 1421212"/>
                <a:gd name="connsiteY64" fmla="*/ 1018220 h 1263819"/>
                <a:gd name="connsiteX65" fmla="*/ 295729 w 1421212"/>
                <a:gd name="connsiteY65" fmla="*/ 1005475 h 1263819"/>
                <a:gd name="connsiteX66" fmla="*/ 375556 w 1421212"/>
                <a:gd name="connsiteY66" fmla="*/ 1165737 h 1263819"/>
                <a:gd name="connsiteX67" fmla="*/ 486086 w 1421212"/>
                <a:gd name="connsiteY67" fmla="*/ 1083364 h 1263819"/>
                <a:gd name="connsiteX68" fmla="*/ 391852 w 1421212"/>
                <a:gd name="connsiteY68" fmla="*/ 948592 h 1263819"/>
                <a:gd name="connsiteX69" fmla="*/ 445228 w 1421212"/>
                <a:gd name="connsiteY69" fmla="*/ 868107 h 1263819"/>
                <a:gd name="connsiteX70" fmla="*/ 524582 w 1421212"/>
                <a:gd name="connsiteY70" fmla="*/ 860318 h 1263819"/>
                <a:gd name="connsiteX71" fmla="*/ 560953 w 1421212"/>
                <a:gd name="connsiteY71" fmla="*/ 734752 h 1263819"/>
                <a:gd name="connsiteX72" fmla="*/ 546074 w 1421212"/>
                <a:gd name="connsiteY72" fmla="*/ 669609 h 1263819"/>
                <a:gd name="connsiteX73" fmla="*/ 464358 w 1421212"/>
                <a:gd name="connsiteY73" fmla="*/ 668192 h 1263819"/>
                <a:gd name="connsiteX74" fmla="*/ 368943 w 1421212"/>
                <a:gd name="connsiteY74" fmla="*/ 541918 h 1263819"/>
                <a:gd name="connsiteX75" fmla="*/ 197008 w 1421212"/>
                <a:gd name="connsiteY75" fmla="*/ 474178 h 1263819"/>
                <a:gd name="connsiteX76" fmla="*/ 200551 w 1421212"/>
                <a:gd name="connsiteY76" fmla="*/ 444203 h 1263819"/>
                <a:gd name="connsiteX77" fmla="*/ 203385 w 1421212"/>
                <a:gd name="connsiteY77" fmla="*/ 273083 h 1263819"/>
                <a:gd name="connsiteX78" fmla="*/ 273293 w 1421212"/>
                <a:gd name="connsiteY78" fmla="*/ 266002 h 1263819"/>
                <a:gd name="connsiteX79" fmla="*/ 467428 w 1421212"/>
                <a:gd name="connsiteY79" fmla="*/ 280872 h 1263819"/>
                <a:gd name="connsiteX80" fmla="*/ 1014644 w 1421212"/>
                <a:gd name="connsiteY80" fmla="*/ 283940 h 1263819"/>
                <a:gd name="connsiteX81" fmla="*/ 1287897 w 1421212"/>
                <a:gd name="connsiteY81" fmla="*/ 282288 h 1263819"/>
                <a:gd name="connsiteX82" fmla="*/ 1285772 w 1421212"/>
                <a:gd name="connsiteY82" fmla="*/ 484799 h 1263819"/>
                <a:gd name="connsiteX83" fmla="*/ 1269003 w 1421212"/>
                <a:gd name="connsiteY83" fmla="*/ 1251887 h 1263819"/>
                <a:gd name="connsiteX84" fmla="*/ 1273255 w 1421212"/>
                <a:gd name="connsiteY84" fmla="*/ 1244806 h 1263819"/>
                <a:gd name="connsiteX85" fmla="*/ 1309625 w 1421212"/>
                <a:gd name="connsiteY85" fmla="*/ 1167626 h 1263819"/>
                <a:gd name="connsiteX86" fmla="*/ 1317419 w 1421212"/>
                <a:gd name="connsiteY86" fmla="*/ 403370 h 1263819"/>
                <a:gd name="connsiteX87" fmla="*/ 1306555 w 1421212"/>
                <a:gd name="connsiteY87" fmla="*/ 282052 h 1263819"/>
                <a:gd name="connsiteX88" fmla="*/ 1403150 w 1421212"/>
                <a:gd name="connsiteY88" fmla="*/ 277568 h 1263819"/>
                <a:gd name="connsiteX89" fmla="*/ 1412125 w 1421212"/>
                <a:gd name="connsiteY89" fmla="*/ 106448 h 1263819"/>
                <a:gd name="connsiteX90" fmla="*/ 1269240 w 1421212"/>
                <a:gd name="connsiteY90" fmla="*/ 44845 h 1263819"/>
                <a:gd name="connsiteX91" fmla="*/ 894195 w 1421212"/>
                <a:gd name="connsiteY91" fmla="*/ 11565 h 1263819"/>
                <a:gd name="connsiteX92" fmla="*/ 702421 w 1421212"/>
                <a:gd name="connsiteY92" fmla="*/ 4012 h 1263819"/>
                <a:gd name="connsiteX93" fmla="*/ 602047 w 1421212"/>
                <a:gd name="connsiteY93" fmla="*/ 0 h 1263819"/>
                <a:gd name="connsiteX94" fmla="*/ 322653 w 1421212"/>
                <a:gd name="connsiteY94" fmla="*/ 19118 h 1263819"/>
                <a:gd name="connsiteX95" fmla="*/ 139854 w 1421212"/>
                <a:gd name="connsiteY95" fmla="*/ 29739 h 1263819"/>
                <a:gd name="connsiteX96" fmla="*/ 142216 w 1421212"/>
                <a:gd name="connsiteY96" fmla="*/ 152001 h 1263819"/>
                <a:gd name="connsiteX97" fmla="*/ 138437 w 1421212"/>
                <a:gd name="connsiteY97" fmla="*/ 261046 h 1263819"/>
                <a:gd name="connsiteX98" fmla="*/ 182129 w 1421212"/>
                <a:gd name="connsiteY98" fmla="*/ 275207 h 1263819"/>
                <a:gd name="connsiteX99" fmla="*/ 182366 w 1421212"/>
                <a:gd name="connsiteY99" fmla="*/ 397942 h 1263819"/>
                <a:gd name="connsiteX100" fmla="*/ 170085 w 1421212"/>
                <a:gd name="connsiteY100" fmla="*/ 517371 h 1263819"/>
                <a:gd name="connsiteX101" fmla="*/ 156386 w 1421212"/>
                <a:gd name="connsiteY101" fmla="*/ 526104 h 1263819"/>
                <a:gd name="connsiteX102" fmla="*/ 2401 w 1421212"/>
                <a:gd name="connsiteY102" fmla="*/ 756467 h 1263819"/>
                <a:gd name="connsiteX103" fmla="*/ 32159 w 1421212"/>
                <a:gd name="connsiteY103" fmla="*/ 921921 h 1263819"/>
                <a:gd name="connsiteX104" fmla="*/ 156150 w 1421212"/>
                <a:gd name="connsiteY104" fmla="*/ 1005475 h 1263819"/>
                <a:gd name="connsiteX105" fmla="*/ 156386 w 1421212"/>
                <a:gd name="connsiteY105" fmla="*/ 1093749 h 1263819"/>
                <a:gd name="connsiteX106" fmla="*/ 154261 w 1421212"/>
                <a:gd name="connsiteY106" fmla="*/ 1115936 h 1263819"/>
                <a:gd name="connsiteX107" fmla="*/ 162291 w 1421212"/>
                <a:gd name="connsiteY107" fmla="*/ 1150396 h 1263819"/>
                <a:gd name="connsiteX108" fmla="*/ 160165 w 1421212"/>
                <a:gd name="connsiteY108" fmla="*/ 1174706 h 1263819"/>
                <a:gd name="connsiteX109" fmla="*/ 414997 w 1421212"/>
                <a:gd name="connsiteY109" fmla="*/ 1221440 h 1263819"/>
                <a:gd name="connsiteX110" fmla="*/ 703366 w 1421212"/>
                <a:gd name="connsiteY110" fmla="*/ 1235601 h 1263819"/>
                <a:gd name="connsiteX111" fmla="*/ 980399 w 1421212"/>
                <a:gd name="connsiteY111" fmla="*/ 1262272 h 1263819"/>
                <a:gd name="connsiteX112" fmla="*/ 1269003 w 1421212"/>
                <a:gd name="connsiteY112" fmla="*/ 1251887 h 1263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421212" h="1263819">
                  <a:moveTo>
                    <a:pt x="1401261" y="254201"/>
                  </a:moveTo>
                  <a:cubicBezTo>
                    <a:pt x="1304430" y="253493"/>
                    <a:pt x="1206890" y="253021"/>
                    <a:pt x="1105807" y="255617"/>
                  </a:cubicBezTo>
                  <a:cubicBezTo>
                    <a:pt x="1006614" y="258450"/>
                    <a:pt x="907893" y="272847"/>
                    <a:pt x="806810" y="262934"/>
                  </a:cubicBezTo>
                  <a:cubicBezTo>
                    <a:pt x="637001" y="246412"/>
                    <a:pt x="468373" y="263406"/>
                    <a:pt x="346271" y="249717"/>
                  </a:cubicBezTo>
                  <a:cubicBezTo>
                    <a:pt x="324070" y="247120"/>
                    <a:pt x="327377" y="251369"/>
                    <a:pt x="320528" y="237679"/>
                  </a:cubicBezTo>
                  <a:cubicBezTo>
                    <a:pt x="312734" y="221865"/>
                    <a:pt x="331628" y="201095"/>
                    <a:pt x="306357" y="188114"/>
                  </a:cubicBezTo>
                  <a:lnTo>
                    <a:pt x="309664" y="243344"/>
                  </a:lnTo>
                  <a:lnTo>
                    <a:pt x="234324" y="240512"/>
                  </a:lnTo>
                  <a:cubicBezTo>
                    <a:pt x="235269" y="201567"/>
                    <a:pt x="256052" y="77417"/>
                    <a:pt x="245897" y="56883"/>
                  </a:cubicBezTo>
                  <a:cubicBezTo>
                    <a:pt x="224641" y="64435"/>
                    <a:pt x="229364" y="65852"/>
                    <a:pt x="229601" y="92995"/>
                  </a:cubicBezTo>
                  <a:cubicBezTo>
                    <a:pt x="230309" y="155306"/>
                    <a:pt x="223460" y="175368"/>
                    <a:pt x="219681" y="236735"/>
                  </a:cubicBezTo>
                  <a:lnTo>
                    <a:pt x="176461" y="245468"/>
                  </a:lnTo>
                  <a:cubicBezTo>
                    <a:pt x="161582" y="244760"/>
                    <a:pt x="168668" y="244996"/>
                    <a:pt x="162763" y="241928"/>
                  </a:cubicBezTo>
                  <a:cubicBezTo>
                    <a:pt x="152844" y="214785"/>
                    <a:pt x="157567" y="69864"/>
                    <a:pt x="167959" y="42721"/>
                  </a:cubicBezTo>
                  <a:cubicBezTo>
                    <a:pt x="184491" y="48858"/>
                    <a:pt x="178351" y="35168"/>
                    <a:pt x="187325" y="61603"/>
                  </a:cubicBezTo>
                  <a:cubicBezTo>
                    <a:pt x="195355" y="85678"/>
                    <a:pt x="177878" y="182449"/>
                    <a:pt x="180949" y="218561"/>
                  </a:cubicBezTo>
                  <a:lnTo>
                    <a:pt x="186617" y="240748"/>
                  </a:lnTo>
                  <a:cubicBezTo>
                    <a:pt x="191576" y="233431"/>
                    <a:pt x="187325" y="246412"/>
                    <a:pt x="191340" y="228238"/>
                  </a:cubicBezTo>
                  <a:cubicBezTo>
                    <a:pt x="197245" y="202747"/>
                    <a:pt x="189451" y="247120"/>
                    <a:pt x="192757" y="218561"/>
                  </a:cubicBezTo>
                  <a:cubicBezTo>
                    <a:pt x="193702" y="212188"/>
                    <a:pt x="193702" y="200623"/>
                    <a:pt x="194411" y="194250"/>
                  </a:cubicBezTo>
                  <a:cubicBezTo>
                    <a:pt x="196064" y="177020"/>
                    <a:pt x="196772" y="160262"/>
                    <a:pt x="198426" y="143268"/>
                  </a:cubicBezTo>
                  <a:cubicBezTo>
                    <a:pt x="204566" y="83554"/>
                    <a:pt x="198898" y="50746"/>
                    <a:pt x="225113" y="44609"/>
                  </a:cubicBezTo>
                  <a:lnTo>
                    <a:pt x="257469" y="43193"/>
                  </a:lnTo>
                  <a:cubicBezTo>
                    <a:pt x="347215" y="47913"/>
                    <a:pt x="267625" y="50982"/>
                    <a:pt x="377209" y="38708"/>
                  </a:cubicBezTo>
                  <a:cubicBezTo>
                    <a:pt x="496714" y="25255"/>
                    <a:pt x="606535" y="24311"/>
                    <a:pt x="725803" y="30920"/>
                  </a:cubicBezTo>
                  <a:cubicBezTo>
                    <a:pt x="784138" y="34224"/>
                    <a:pt x="841528" y="31864"/>
                    <a:pt x="899391" y="37056"/>
                  </a:cubicBezTo>
                  <a:lnTo>
                    <a:pt x="1147138" y="62783"/>
                  </a:lnTo>
                  <a:cubicBezTo>
                    <a:pt x="1207362" y="60659"/>
                    <a:pt x="1321907" y="78361"/>
                    <a:pt x="1368433" y="102436"/>
                  </a:cubicBezTo>
                  <a:cubicBezTo>
                    <a:pt x="1396065" y="116597"/>
                    <a:pt x="1395121" y="130523"/>
                    <a:pt x="1395829" y="169467"/>
                  </a:cubicBezTo>
                  <a:cubicBezTo>
                    <a:pt x="1396538" y="202511"/>
                    <a:pt x="1402442" y="224226"/>
                    <a:pt x="1401261" y="254201"/>
                  </a:cubicBezTo>
                  <a:close/>
                  <a:moveTo>
                    <a:pt x="244479" y="546402"/>
                  </a:moveTo>
                  <a:cubicBezTo>
                    <a:pt x="283448" y="545694"/>
                    <a:pt x="237630" y="529173"/>
                    <a:pt x="306829" y="545458"/>
                  </a:cubicBezTo>
                  <a:cubicBezTo>
                    <a:pt x="343200" y="553955"/>
                    <a:pt x="356898" y="561508"/>
                    <a:pt x="390435" y="596440"/>
                  </a:cubicBezTo>
                  <a:cubicBezTo>
                    <a:pt x="426098" y="633496"/>
                    <a:pt x="455855" y="685422"/>
                    <a:pt x="447353" y="761187"/>
                  </a:cubicBezTo>
                  <a:cubicBezTo>
                    <a:pt x="444047" y="792343"/>
                    <a:pt x="436725" y="825622"/>
                    <a:pt x="425861" y="853946"/>
                  </a:cubicBezTo>
                  <a:cubicBezTo>
                    <a:pt x="398701" y="923338"/>
                    <a:pt x="304468" y="989425"/>
                    <a:pt x="218973" y="987301"/>
                  </a:cubicBezTo>
                  <a:cubicBezTo>
                    <a:pt x="152844" y="985413"/>
                    <a:pt x="102539" y="962990"/>
                    <a:pt x="58610" y="916965"/>
                  </a:cubicBezTo>
                  <a:cubicBezTo>
                    <a:pt x="-37276" y="816889"/>
                    <a:pt x="40661" y="518315"/>
                    <a:pt x="259122" y="523036"/>
                  </a:cubicBezTo>
                  <a:lnTo>
                    <a:pt x="244479" y="546402"/>
                  </a:lnTo>
                  <a:close/>
                  <a:moveTo>
                    <a:pt x="523637" y="695099"/>
                  </a:moveTo>
                  <a:cubicBezTo>
                    <a:pt x="537572" y="711857"/>
                    <a:pt x="541823" y="722243"/>
                    <a:pt x="542059" y="745609"/>
                  </a:cubicBezTo>
                  <a:cubicBezTo>
                    <a:pt x="542768" y="847337"/>
                    <a:pt x="523401" y="852293"/>
                    <a:pt x="453494" y="848045"/>
                  </a:cubicBezTo>
                  <a:cubicBezTo>
                    <a:pt x="455147" y="827983"/>
                    <a:pt x="462705" y="798007"/>
                    <a:pt x="465539" y="776293"/>
                  </a:cubicBezTo>
                  <a:cubicBezTo>
                    <a:pt x="469554" y="747970"/>
                    <a:pt x="466719" y="724367"/>
                    <a:pt x="469317" y="697696"/>
                  </a:cubicBezTo>
                  <a:lnTo>
                    <a:pt x="523637" y="695099"/>
                  </a:lnTo>
                  <a:close/>
                  <a:moveTo>
                    <a:pt x="470026" y="996506"/>
                  </a:moveTo>
                  <a:cubicBezTo>
                    <a:pt x="479001" y="1011140"/>
                    <a:pt x="461287" y="1132458"/>
                    <a:pt x="454675" y="1138830"/>
                  </a:cubicBezTo>
                  <a:cubicBezTo>
                    <a:pt x="442866" y="1150396"/>
                    <a:pt x="396340" y="1141427"/>
                    <a:pt x="381461" y="1139066"/>
                  </a:cubicBezTo>
                  <a:cubicBezTo>
                    <a:pt x="357371" y="1135526"/>
                    <a:pt x="332809" y="1130569"/>
                    <a:pt x="314623" y="1123252"/>
                  </a:cubicBezTo>
                  <a:cubicBezTo>
                    <a:pt x="308010" y="1097053"/>
                    <a:pt x="312262" y="1069910"/>
                    <a:pt x="315568" y="1043711"/>
                  </a:cubicBezTo>
                  <a:cubicBezTo>
                    <a:pt x="317457" y="1029078"/>
                    <a:pt x="317694" y="1017512"/>
                    <a:pt x="321000" y="1005475"/>
                  </a:cubicBezTo>
                  <a:cubicBezTo>
                    <a:pt x="335643" y="954257"/>
                    <a:pt x="406259" y="964642"/>
                    <a:pt x="446881" y="979040"/>
                  </a:cubicBezTo>
                  <a:cubicBezTo>
                    <a:pt x="472151" y="988009"/>
                    <a:pt x="460815" y="980928"/>
                    <a:pt x="470026" y="996506"/>
                  </a:cubicBezTo>
                  <a:close/>
                  <a:moveTo>
                    <a:pt x="1285772" y="484799"/>
                  </a:moveTo>
                  <a:cubicBezTo>
                    <a:pt x="1301359" y="511707"/>
                    <a:pt x="1306555" y="469458"/>
                    <a:pt x="1299234" y="589123"/>
                  </a:cubicBezTo>
                  <a:lnTo>
                    <a:pt x="1296164" y="930654"/>
                  </a:lnTo>
                  <a:cubicBezTo>
                    <a:pt x="1295455" y="951897"/>
                    <a:pt x="1297817" y="974791"/>
                    <a:pt x="1296636" y="995798"/>
                  </a:cubicBezTo>
                  <a:cubicBezTo>
                    <a:pt x="1295691" y="1015624"/>
                    <a:pt x="1291204" y="1029078"/>
                    <a:pt x="1291204" y="1049848"/>
                  </a:cubicBezTo>
                  <a:cubicBezTo>
                    <a:pt x="1291676" y="1158184"/>
                    <a:pt x="1305374" y="1217191"/>
                    <a:pt x="1218226" y="1228048"/>
                  </a:cubicBezTo>
                  <a:cubicBezTo>
                    <a:pt x="1168629" y="1234421"/>
                    <a:pt x="1028578" y="1243626"/>
                    <a:pt x="983233" y="1238670"/>
                  </a:cubicBezTo>
                  <a:cubicBezTo>
                    <a:pt x="942847" y="1234421"/>
                    <a:pt x="911199" y="1227104"/>
                    <a:pt x="871758" y="1224980"/>
                  </a:cubicBezTo>
                  <a:lnTo>
                    <a:pt x="402716" y="1195005"/>
                  </a:lnTo>
                  <a:cubicBezTo>
                    <a:pt x="358079" y="1190756"/>
                    <a:pt x="326196" y="1196893"/>
                    <a:pt x="284629" y="1186508"/>
                  </a:cubicBezTo>
                  <a:cubicBezTo>
                    <a:pt x="243299" y="1176359"/>
                    <a:pt x="221571" y="1169986"/>
                    <a:pt x="187561" y="1157476"/>
                  </a:cubicBezTo>
                  <a:lnTo>
                    <a:pt x="192521" y="1018220"/>
                  </a:lnTo>
                  <a:lnTo>
                    <a:pt x="295729" y="1005475"/>
                  </a:lnTo>
                  <a:cubicBezTo>
                    <a:pt x="301634" y="1122308"/>
                    <a:pt x="245424" y="1146619"/>
                    <a:pt x="375556" y="1165737"/>
                  </a:cubicBezTo>
                  <a:cubicBezTo>
                    <a:pt x="477820" y="1181079"/>
                    <a:pt x="473332" y="1194297"/>
                    <a:pt x="486086" y="1083364"/>
                  </a:cubicBezTo>
                  <a:cubicBezTo>
                    <a:pt x="496950" y="987773"/>
                    <a:pt x="544185" y="969835"/>
                    <a:pt x="391852" y="948592"/>
                  </a:cubicBezTo>
                  <a:cubicBezTo>
                    <a:pt x="405787" y="923102"/>
                    <a:pt x="431530" y="901387"/>
                    <a:pt x="445228" y="868107"/>
                  </a:cubicBezTo>
                  <a:cubicBezTo>
                    <a:pt x="474986" y="867871"/>
                    <a:pt x="501909" y="867163"/>
                    <a:pt x="524582" y="860318"/>
                  </a:cubicBezTo>
                  <a:cubicBezTo>
                    <a:pt x="568274" y="846865"/>
                    <a:pt x="559300" y="797535"/>
                    <a:pt x="560953" y="734752"/>
                  </a:cubicBezTo>
                  <a:cubicBezTo>
                    <a:pt x="562370" y="688727"/>
                    <a:pt x="562370" y="697932"/>
                    <a:pt x="546074" y="669609"/>
                  </a:cubicBezTo>
                  <a:lnTo>
                    <a:pt x="464358" y="668192"/>
                  </a:lnTo>
                  <a:cubicBezTo>
                    <a:pt x="460579" y="663472"/>
                    <a:pt x="423500" y="571893"/>
                    <a:pt x="368943" y="541918"/>
                  </a:cubicBezTo>
                  <a:cubicBezTo>
                    <a:pt x="215666" y="458128"/>
                    <a:pt x="196772" y="551831"/>
                    <a:pt x="197008" y="474178"/>
                  </a:cubicBezTo>
                  <a:cubicBezTo>
                    <a:pt x="197008" y="462613"/>
                    <a:pt x="198898" y="453408"/>
                    <a:pt x="200551" y="444203"/>
                  </a:cubicBezTo>
                  <a:cubicBezTo>
                    <a:pt x="209998" y="393929"/>
                    <a:pt x="182366" y="383072"/>
                    <a:pt x="203385" y="273083"/>
                  </a:cubicBezTo>
                  <a:cubicBezTo>
                    <a:pt x="230309" y="272139"/>
                    <a:pt x="237630" y="262934"/>
                    <a:pt x="273293" y="266002"/>
                  </a:cubicBezTo>
                  <a:cubicBezTo>
                    <a:pt x="332100" y="271195"/>
                    <a:pt x="397520" y="284885"/>
                    <a:pt x="467428" y="280872"/>
                  </a:cubicBezTo>
                  <a:cubicBezTo>
                    <a:pt x="671246" y="269307"/>
                    <a:pt x="864673" y="302823"/>
                    <a:pt x="1014644" y="283940"/>
                  </a:cubicBezTo>
                  <a:cubicBezTo>
                    <a:pt x="1024563" y="282760"/>
                    <a:pt x="1277270" y="268835"/>
                    <a:pt x="1287897" y="282288"/>
                  </a:cubicBezTo>
                  <a:cubicBezTo>
                    <a:pt x="1298289" y="318636"/>
                    <a:pt x="1296636" y="448215"/>
                    <a:pt x="1285772" y="484799"/>
                  </a:cubicBezTo>
                  <a:close/>
                  <a:moveTo>
                    <a:pt x="1269003" y="1251887"/>
                  </a:moveTo>
                  <a:lnTo>
                    <a:pt x="1273255" y="1244806"/>
                  </a:lnTo>
                  <a:cubicBezTo>
                    <a:pt x="1296872" y="1203974"/>
                    <a:pt x="1293802" y="1232061"/>
                    <a:pt x="1309625" y="1167626"/>
                  </a:cubicBezTo>
                  <a:cubicBezTo>
                    <a:pt x="1317183" y="1136234"/>
                    <a:pt x="1317655" y="500613"/>
                    <a:pt x="1317419" y="403370"/>
                  </a:cubicBezTo>
                  <a:cubicBezTo>
                    <a:pt x="1317419" y="350500"/>
                    <a:pt x="1311515" y="323593"/>
                    <a:pt x="1306555" y="282052"/>
                  </a:cubicBezTo>
                  <a:lnTo>
                    <a:pt x="1403150" y="277568"/>
                  </a:lnTo>
                  <a:cubicBezTo>
                    <a:pt x="1431728" y="279456"/>
                    <a:pt x="1419683" y="136188"/>
                    <a:pt x="1412125" y="106448"/>
                  </a:cubicBezTo>
                  <a:cubicBezTo>
                    <a:pt x="1400789" y="62547"/>
                    <a:pt x="1331354" y="56646"/>
                    <a:pt x="1269240" y="44845"/>
                  </a:cubicBezTo>
                  <a:lnTo>
                    <a:pt x="894195" y="11565"/>
                  </a:lnTo>
                  <a:cubicBezTo>
                    <a:pt x="833498" y="5665"/>
                    <a:pt x="762410" y="7789"/>
                    <a:pt x="702421" y="4012"/>
                  </a:cubicBezTo>
                  <a:cubicBezTo>
                    <a:pt x="669357" y="2124"/>
                    <a:pt x="633222" y="3068"/>
                    <a:pt x="602047" y="0"/>
                  </a:cubicBezTo>
                  <a:lnTo>
                    <a:pt x="322653" y="19118"/>
                  </a:lnTo>
                  <a:cubicBezTo>
                    <a:pt x="231962" y="27143"/>
                    <a:pt x="173627" y="-1180"/>
                    <a:pt x="139854" y="29739"/>
                  </a:cubicBezTo>
                  <a:cubicBezTo>
                    <a:pt x="138437" y="67268"/>
                    <a:pt x="147176" y="103380"/>
                    <a:pt x="142216" y="152001"/>
                  </a:cubicBezTo>
                  <a:cubicBezTo>
                    <a:pt x="138201" y="189530"/>
                    <a:pt x="138673" y="221393"/>
                    <a:pt x="138437" y="261046"/>
                  </a:cubicBezTo>
                  <a:cubicBezTo>
                    <a:pt x="153552" y="268363"/>
                    <a:pt x="158276" y="275207"/>
                    <a:pt x="182129" y="275207"/>
                  </a:cubicBezTo>
                  <a:cubicBezTo>
                    <a:pt x="177170" y="372923"/>
                    <a:pt x="181185" y="326189"/>
                    <a:pt x="182366" y="397942"/>
                  </a:cubicBezTo>
                  <a:cubicBezTo>
                    <a:pt x="182602" y="428389"/>
                    <a:pt x="173155" y="482439"/>
                    <a:pt x="170085" y="517371"/>
                  </a:cubicBezTo>
                  <a:lnTo>
                    <a:pt x="156386" y="526104"/>
                  </a:lnTo>
                  <a:cubicBezTo>
                    <a:pt x="74434" y="574726"/>
                    <a:pt x="11139" y="656155"/>
                    <a:pt x="2401" y="756467"/>
                  </a:cubicBezTo>
                  <a:cubicBezTo>
                    <a:pt x="-3031" y="817834"/>
                    <a:pt x="-1614" y="881089"/>
                    <a:pt x="32159" y="921921"/>
                  </a:cubicBezTo>
                  <a:cubicBezTo>
                    <a:pt x="55068" y="949537"/>
                    <a:pt x="114347" y="1001935"/>
                    <a:pt x="156150" y="1005475"/>
                  </a:cubicBezTo>
                  <a:cubicBezTo>
                    <a:pt x="142688" y="1036631"/>
                    <a:pt x="159221" y="1053861"/>
                    <a:pt x="156386" y="1093749"/>
                  </a:cubicBezTo>
                  <a:cubicBezTo>
                    <a:pt x="155678" y="1100594"/>
                    <a:pt x="154261" y="1108855"/>
                    <a:pt x="154261" y="1115936"/>
                  </a:cubicBezTo>
                  <a:cubicBezTo>
                    <a:pt x="154261" y="1152992"/>
                    <a:pt x="162291" y="1123016"/>
                    <a:pt x="162291" y="1150396"/>
                  </a:cubicBezTo>
                  <a:cubicBezTo>
                    <a:pt x="162291" y="1153700"/>
                    <a:pt x="160165" y="1167862"/>
                    <a:pt x="160165" y="1174706"/>
                  </a:cubicBezTo>
                  <a:cubicBezTo>
                    <a:pt x="222043" y="1210110"/>
                    <a:pt x="329266" y="1218135"/>
                    <a:pt x="414997" y="1221440"/>
                  </a:cubicBezTo>
                  <a:cubicBezTo>
                    <a:pt x="510884" y="1225216"/>
                    <a:pt x="600866" y="1232297"/>
                    <a:pt x="703366" y="1235601"/>
                  </a:cubicBezTo>
                  <a:cubicBezTo>
                    <a:pt x="790987" y="1238198"/>
                    <a:pt x="889944" y="1254247"/>
                    <a:pt x="980399" y="1262272"/>
                  </a:cubicBezTo>
                  <a:cubicBezTo>
                    <a:pt x="1071089" y="1270297"/>
                    <a:pt x="1186106" y="1244098"/>
                    <a:pt x="1269003" y="1251887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10C8CC02-ECD5-7943-90BD-C73218EA6FBF}"/>
                </a:ext>
              </a:extLst>
            </p:cNvPr>
            <p:cNvSpPr/>
            <p:nvPr/>
          </p:nvSpPr>
          <p:spPr>
            <a:xfrm>
              <a:off x="8020004" y="4312840"/>
              <a:ext cx="215079" cy="211172"/>
            </a:xfrm>
            <a:custGeom>
              <a:avLst/>
              <a:gdLst>
                <a:gd name="connsiteX0" fmla="*/ 185740 w 215079"/>
                <a:gd name="connsiteY0" fmla="*/ 46578 h 211172"/>
                <a:gd name="connsiteX1" fmla="*/ 188574 w 215079"/>
                <a:gd name="connsiteY1" fmla="*/ 111721 h 211172"/>
                <a:gd name="connsiteX2" fmla="*/ 180545 w 215079"/>
                <a:gd name="connsiteY2" fmla="*/ 181113 h 211172"/>
                <a:gd name="connsiteX3" fmla="*/ 99301 w 215079"/>
                <a:gd name="connsiteY3" fmla="*/ 174976 h 211172"/>
                <a:gd name="connsiteX4" fmla="*/ 58206 w 215079"/>
                <a:gd name="connsiteY4" fmla="*/ 185126 h 211172"/>
                <a:gd name="connsiteX5" fmla="*/ 21127 w 215079"/>
                <a:gd name="connsiteY5" fmla="*/ 172852 h 211172"/>
                <a:gd name="connsiteX6" fmla="*/ 46634 w 215079"/>
                <a:gd name="connsiteY6" fmla="*/ 35720 h 211172"/>
                <a:gd name="connsiteX7" fmla="*/ 185740 w 215079"/>
                <a:gd name="connsiteY7" fmla="*/ 46578 h 211172"/>
                <a:gd name="connsiteX8" fmla="*/ 214554 w 215079"/>
                <a:gd name="connsiteY8" fmla="*/ 188902 h 211172"/>
                <a:gd name="connsiteX9" fmla="*/ 187866 w 215079"/>
                <a:gd name="connsiteY9" fmla="*/ 6217 h 211172"/>
                <a:gd name="connsiteX10" fmla="*/ 38131 w 215079"/>
                <a:gd name="connsiteY10" fmla="*/ 5509 h 211172"/>
                <a:gd name="connsiteX11" fmla="*/ 26559 w 215079"/>
                <a:gd name="connsiteY11" fmla="*/ 21323 h 211172"/>
                <a:gd name="connsiteX12" fmla="*/ 21835 w 215079"/>
                <a:gd name="connsiteY12" fmla="*/ 48938 h 211172"/>
                <a:gd name="connsiteX13" fmla="*/ 37659 w 215079"/>
                <a:gd name="connsiteY13" fmla="*/ 210144 h 211172"/>
                <a:gd name="connsiteX14" fmla="*/ 129059 w 215079"/>
                <a:gd name="connsiteY14" fmla="*/ 204244 h 211172"/>
                <a:gd name="connsiteX15" fmla="*/ 214554 w 215079"/>
                <a:gd name="connsiteY15" fmla="*/ 188902 h 211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5079" h="211172">
                  <a:moveTo>
                    <a:pt x="185740" y="46578"/>
                  </a:moveTo>
                  <a:cubicBezTo>
                    <a:pt x="193534" y="63572"/>
                    <a:pt x="191881" y="88827"/>
                    <a:pt x="188574" y="111721"/>
                  </a:cubicBezTo>
                  <a:cubicBezTo>
                    <a:pt x="185740" y="130839"/>
                    <a:pt x="186921" y="175920"/>
                    <a:pt x="180545" y="181113"/>
                  </a:cubicBezTo>
                  <a:cubicBezTo>
                    <a:pt x="144882" y="192914"/>
                    <a:pt x="140159" y="167424"/>
                    <a:pt x="99301" y="174976"/>
                  </a:cubicBezTo>
                  <a:cubicBezTo>
                    <a:pt x="86547" y="177337"/>
                    <a:pt x="71196" y="184653"/>
                    <a:pt x="58206" y="185126"/>
                  </a:cubicBezTo>
                  <a:cubicBezTo>
                    <a:pt x="32227" y="186070"/>
                    <a:pt x="40966" y="180877"/>
                    <a:pt x="21127" y="172852"/>
                  </a:cubicBezTo>
                  <a:cubicBezTo>
                    <a:pt x="20655" y="142877"/>
                    <a:pt x="30338" y="50118"/>
                    <a:pt x="46634" y="35720"/>
                  </a:cubicBezTo>
                  <a:cubicBezTo>
                    <a:pt x="62221" y="22267"/>
                    <a:pt x="165902" y="18490"/>
                    <a:pt x="185740" y="46578"/>
                  </a:cubicBezTo>
                  <a:close/>
                  <a:moveTo>
                    <a:pt x="214554" y="188902"/>
                  </a:moveTo>
                  <a:cubicBezTo>
                    <a:pt x="199911" y="135560"/>
                    <a:pt x="238643" y="27696"/>
                    <a:pt x="187866" y="6217"/>
                  </a:cubicBezTo>
                  <a:cubicBezTo>
                    <a:pt x="169917" y="-1336"/>
                    <a:pt x="53483" y="-2516"/>
                    <a:pt x="38131" y="5509"/>
                  </a:cubicBezTo>
                  <a:cubicBezTo>
                    <a:pt x="27504" y="10938"/>
                    <a:pt x="31046" y="5981"/>
                    <a:pt x="26559" y="21323"/>
                  </a:cubicBezTo>
                  <a:cubicBezTo>
                    <a:pt x="25614" y="24863"/>
                    <a:pt x="23252" y="42329"/>
                    <a:pt x="21835" y="48938"/>
                  </a:cubicBezTo>
                  <a:cubicBezTo>
                    <a:pt x="11444" y="95671"/>
                    <a:pt x="-29414" y="199523"/>
                    <a:pt x="37659" y="210144"/>
                  </a:cubicBezTo>
                  <a:cubicBezTo>
                    <a:pt x="73085" y="215573"/>
                    <a:pt x="86783" y="197399"/>
                    <a:pt x="129059" y="204244"/>
                  </a:cubicBezTo>
                  <a:cubicBezTo>
                    <a:pt x="176057" y="212033"/>
                    <a:pt x="191881" y="204480"/>
                    <a:pt x="214554" y="18890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898AC798-A7F0-2747-B007-D7D8F7ECB9B5}"/>
                </a:ext>
              </a:extLst>
            </p:cNvPr>
            <p:cNvSpPr/>
            <p:nvPr/>
          </p:nvSpPr>
          <p:spPr>
            <a:xfrm>
              <a:off x="7646216" y="4624204"/>
              <a:ext cx="199586" cy="204123"/>
            </a:xfrm>
            <a:custGeom>
              <a:avLst/>
              <a:gdLst>
                <a:gd name="connsiteX0" fmla="*/ 39709 w 199586"/>
                <a:gd name="connsiteY0" fmla="*/ 29539 h 204123"/>
                <a:gd name="connsiteX1" fmla="*/ 167716 w 199586"/>
                <a:gd name="connsiteY1" fmla="*/ 178236 h 204123"/>
                <a:gd name="connsiteX2" fmla="*/ 39709 w 199586"/>
                <a:gd name="connsiteY2" fmla="*/ 29539 h 204123"/>
                <a:gd name="connsiteX3" fmla="*/ 168896 w 199586"/>
                <a:gd name="connsiteY3" fmla="*/ 197355 h 204123"/>
                <a:gd name="connsiteX4" fmla="*/ 194639 w 199586"/>
                <a:gd name="connsiteY4" fmla="*/ 125130 h 204123"/>
                <a:gd name="connsiteX5" fmla="*/ 106074 w 199586"/>
                <a:gd name="connsiteY5" fmla="*/ 13489 h 204123"/>
                <a:gd name="connsiteX6" fmla="*/ 25775 w 199586"/>
                <a:gd name="connsiteY6" fmla="*/ 3576 h 204123"/>
                <a:gd name="connsiteX7" fmla="*/ 1449 w 199586"/>
                <a:gd name="connsiteY7" fmla="*/ 173280 h 204123"/>
                <a:gd name="connsiteX8" fmla="*/ 73246 w 199586"/>
                <a:gd name="connsiteY8" fmla="*/ 203491 h 204123"/>
                <a:gd name="connsiteX9" fmla="*/ 168896 w 199586"/>
                <a:gd name="connsiteY9" fmla="*/ 197355 h 204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9586" h="204123">
                  <a:moveTo>
                    <a:pt x="39709" y="29539"/>
                  </a:moveTo>
                  <a:cubicBezTo>
                    <a:pt x="227940" y="41341"/>
                    <a:pt x="173148" y="84534"/>
                    <a:pt x="167716" y="178236"/>
                  </a:cubicBezTo>
                  <a:cubicBezTo>
                    <a:pt x="30498" y="171392"/>
                    <a:pt x="-11541" y="218833"/>
                    <a:pt x="39709" y="29539"/>
                  </a:cubicBezTo>
                  <a:close/>
                  <a:moveTo>
                    <a:pt x="168896" y="197355"/>
                  </a:moveTo>
                  <a:cubicBezTo>
                    <a:pt x="191569" y="187441"/>
                    <a:pt x="182831" y="197827"/>
                    <a:pt x="194639" y="125130"/>
                  </a:cubicBezTo>
                  <a:cubicBezTo>
                    <a:pt x="213770" y="8297"/>
                    <a:pt x="175982" y="17030"/>
                    <a:pt x="106074" y="13489"/>
                  </a:cubicBezTo>
                  <a:cubicBezTo>
                    <a:pt x="79150" y="12073"/>
                    <a:pt x="37111" y="-7989"/>
                    <a:pt x="25775" y="3576"/>
                  </a:cubicBezTo>
                  <a:cubicBezTo>
                    <a:pt x="17981" y="11601"/>
                    <a:pt x="-6109" y="152273"/>
                    <a:pt x="1449" y="173280"/>
                  </a:cubicBezTo>
                  <a:cubicBezTo>
                    <a:pt x="10660" y="199243"/>
                    <a:pt x="38764" y="203727"/>
                    <a:pt x="73246" y="203491"/>
                  </a:cubicBezTo>
                  <a:cubicBezTo>
                    <a:pt x="101823" y="203491"/>
                    <a:pt x="146460" y="207032"/>
                    <a:pt x="168896" y="19735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21F899C2-0726-5C4B-9639-6415AFD96267}"/>
                </a:ext>
              </a:extLst>
            </p:cNvPr>
            <p:cNvSpPr/>
            <p:nvPr/>
          </p:nvSpPr>
          <p:spPr>
            <a:xfrm>
              <a:off x="8000401" y="4638166"/>
              <a:ext cx="192773" cy="210581"/>
            </a:xfrm>
            <a:custGeom>
              <a:avLst/>
              <a:gdLst>
                <a:gd name="connsiteX0" fmla="*/ 149843 w 192773"/>
                <a:gd name="connsiteY0" fmla="*/ 179617 h 210581"/>
                <a:gd name="connsiteX1" fmla="*/ 45217 w 192773"/>
                <a:gd name="connsiteY1" fmla="*/ 36584 h 210581"/>
                <a:gd name="connsiteX2" fmla="*/ 166611 w 192773"/>
                <a:gd name="connsiteY2" fmla="*/ 62783 h 210581"/>
                <a:gd name="connsiteX3" fmla="*/ 149843 w 192773"/>
                <a:gd name="connsiteY3" fmla="*/ 179617 h 210581"/>
                <a:gd name="connsiteX4" fmla="*/ 40258 w 192773"/>
                <a:gd name="connsiteY4" fmla="*/ 0 h 210581"/>
                <a:gd name="connsiteX5" fmla="*/ 344 w 192773"/>
                <a:gd name="connsiteY5" fmla="*/ 165927 h 210581"/>
                <a:gd name="connsiteX6" fmla="*/ 50886 w 192773"/>
                <a:gd name="connsiteY6" fmla="*/ 210536 h 210581"/>
                <a:gd name="connsiteX7" fmla="*/ 177711 w 192773"/>
                <a:gd name="connsiteY7" fmla="*/ 148933 h 210581"/>
                <a:gd name="connsiteX8" fmla="*/ 82769 w 192773"/>
                <a:gd name="connsiteY8" fmla="*/ 13926 h 210581"/>
                <a:gd name="connsiteX9" fmla="*/ 40258 w 192773"/>
                <a:gd name="connsiteY9" fmla="*/ 0 h 210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773" h="210581">
                  <a:moveTo>
                    <a:pt x="149843" y="179617"/>
                  </a:moveTo>
                  <a:cubicBezTo>
                    <a:pt x="-18077" y="182449"/>
                    <a:pt x="11917" y="201331"/>
                    <a:pt x="45217" y="36584"/>
                  </a:cubicBezTo>
                  <a:cubicBezTo>
                    <a:pt x="83950" y="33988"/>
                    <a:pt x="141104" y="46969"/>
                    <a:pt x="166611" y="62783"/>
                  </a:cubicBezTo>
                  <a:cubicBezTo>
                    <a:pt x="171098" y="116833"/>
                    <a:pt x="163305" y="135716"/>
                    <a:pt x="149843" y="179617"/>
                  </a:cubicBezTo>
                  <a:close/>
                  <a:moveTo>
                    <a:pt x="40258" y="0"/>
                  </a:moveTo>
                  <a:cubicBezTo>
                    <a:pt x="24906" y="17466"/>
                    <a:pt x="3178" y="137840"/>
                    <a:pt x="344" y="165927"/>
                  </a:cubicBezTo>
                  <a:cubicBezTo>
                    <a:pt x="-2962" y="197791"/>
                    <a:pt x="17821" y="211480"/>
                    <a:pt x="50886" y="210536"/>
                  </a:cubicBezTo>
                  <a:cubicBezTo>
                    <a:pt x="196605" y="205816"/>
                    <a:pt x="153858" y="217853"/>
                    <a:pt x="177711" y="148933"/>
                  </a:cubicBezTo>
                  <a:cubicBezTo>
                    <a:pt x="226127" y="7789"/>
                    <a:pt x="147953" y="22659"/>
                    <a:pt x="82769" y="13926"/>
                  </a:cubicBezTo>
                  <a:cubicBezTo>
                    <a:pt x="48051" y="9205"/>
                    <a:pt x="59152" y="5901"/>
                    <a:pt x="40258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D3EA0722-2C1F-FA44-A7FA-6F539DE6D54C}"/>
                </a:ext>
              </a:extLst>
            </p:cNvPr>
            <p:cNvSpPr/>
            <p:nvPr/>
          </p:nvSpPr>
          <p:spPr>
            <a:xfrm>
              <a:off x="8004942" y="4935403"/>
              <a:ext cx="192041" cy="195587"/>
            </a:xfrm>
            <a:custGeom>
              <a:avLst/>
              <a:gdLst>
                <a:gd name="connsiteX0" fmla="*/ 19420 w 192041"/>
                <a:gd name="connsiteY0" fmla="*/ 148382 h 195587"/>
                <a:gd name="connsiteX1" fmla="*/ 41148 w 192041"/>
                <a:gd name="connsiteY1" fmla="*/ 33673 h 195587"/>
                <a:gd name="connsiteX2" fmla="*/ 117196 w 192041"/>
                <a:gd name="connsiteY2" fmla="*/ 28480 h 195587"/>
                <a:gd name="connsiteX3" fmla="*/ 168446 w 192041"/>
                <a:gd name="connsiteY3" fmla="*/ 59399 h 195587"/>
                <a:gd name="connsiteX4" fmla="*/ 162542 w 192041"/>
                <a:gd name="connsiteY4" fmla="*/ 144133 h 195587"/>
                <a:gd name="connsiteX5" fmla="*/ 19420 w 192041"/>
                <a:gd name="connsiteY5" fmla="*/ 148382 h 195587"/>
                <a:gd name="connsiteX6" fmla="*/ 30284 w 192041"/>
                <a:gd name="connsiteY6" fmla="*/ 2989 h 195587"/>
                <a:gd name="connsiteX7" fmla="*/ 3596 w 192041"/>
                <a:gd name="connsiteY7" fmla="*/ 163723 h 195587"/>
                <a:gd name="connsiteX8" fmla="*/ 68308 w 192041"/>
                <a:gd name="connsiteY8" fmla="*/ 173873 h 195587"/>
                <a:gd name="connsiteX9" fmla="*/ 144592 w 192041"/>
                <a:gd name="connsiteY9" fmla="*/ 170568 h 195587"/>
                <a:gd name="connsiteX10" fmla="*/ 155456 w 192041"/>
                <a:gd name="connsiteY10" fmla="*/ 195587 h 195587"/>
                <a:gd name="connsiteX11" fmla="*/ 181908 w 192041"/>
                <a:gd name="connsiteY11" fmla="*/ 127375 h 195587"/>
                <a:gd name="connsiteX12" fmla="*/ 124990 w 192041"/>
                <a:gd name="connsiteY12" fmla="*/ 629 h 195587"/>
                <a:gd name="connsiteX13" fmla="*/ 30284 w 192041"/>
                <a:gd name="connsiteY13" fmla="*/ 2989 h 195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2041" h="195587">
                  <a:moveTo>
                    <a:pt x="19420" y="148382"/>
                  </a:moveTo>
                  <a:cubicBezTo>
                    <a:pt x="15169" y="111797"/>
                    <a:pt x="25797" y="58219"/>
                    <a:pt x="41148" y="33673"/>
                  </a:cubicBezTo>
                  <a:cubicBezTo>
                    <a:pt x="58861" y="26592"/>
                    <a:pt x="93815" y="25176"/>
                    <a:pt x="117196" y="28480"/>
                  </a:cubicBezTo>
                  <a:cubicBezTo>
                    <a:pt x="139160" y="31784"/>
                    <a:pt x="154984" y="48070"/>
                    <a:pt x="168446" y="59399"/>
                  </a:cubicBezTo>
                  <a:lnTo>
                    <a:pt x="162542" y="144133"/>
                  </a:lnTo>
                  <a:lnTo>
                    <a:pt x="19420" y="148382"/>
                  </a:lnTo>
                  <a:close/>
                  <a:moveTo>
                    <a:pt x="30284" y="2989"/>
                  </a:moveTo>
                  <a:cubicBezTo>
                    <a:pt x="18948" y="23051"/>
                    <a:pt x="-10102" y="144133"/>
                    <a:pt x="3596" y="163723"/>
                  </a:cubicBezTo>
                  <a:cubicBezTo>
                    <a:pt x="16113" y="178829"/>
                    <a:pt x="41856" y="175997"/>
                    <a:pt x="68308" y="173873"/>
                  </a:cubicBezTo>
                  <a:cubicBezTo>
                    <a:pt x="98774" y="171748"/>
                    <a:pt x="109166" y="166556"/>
                    <a:pt x="144592" y="170568"/>
                  </a:cubicBezTo>
                  <a:cubicBezTo>
                    <a:pt x="155220" y="186146"/>
                    <a:pt x="146245" y="181189"/>
                    <a:pt x="155456" y="195587"/>
                  </a:cubicBezTo>
                  <a:cubicBezTo>
                    <a:pt x="181435" y="183550"/>
                    <a:pt x="175531" y="162071"/>
                    <a:pt x="181908" y="127375"/>
                  </a:cubicBezTo>
                  <a:cubicBezTo>
                    <a:pt x="189938" y="83002"/>
                    <a:pt x="217570" y="16915"/>
                    <a:pt x="124990" y="629"/>
                  </a:cubicBezTo>
                  <a:cubicBezTo>
                    <a:pt x="114834" y="-1259"/>
                    <a:pt x="46816" y="1573"/>
                    <a:pt x="30284" y="298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85795A14-707B-BE4F-932C-7F695941A833}"/>
                </a:ext>
              </a:extLst>
            </p:cNvPr>
            <p:cNvSpPr/>
            <p:nvPr/>
          </p:nvSpPr>
          <p:spPr>
            <a:xfrm>
              <a:off x="7646633" y="4921265"/>
              <a:ext cx="197710" cy="207760"/>
            </a:xfrm>
            <a:custGeom>
              <a:avLst/>
              <a:gdLst>
                <a:gd name="connsiteX0" fmla="*/ 172967 w 197710"/>
                <a:gd name="connsiteY0" fmla="*/ 163700 h 207760"/>
                <a:gd name="connsiteX1" fmla="*/ 25358 w 197710"/>
                <a:gd name="connsiteY1" fmla="*/ 161104 h 207760"/>
                <a:gd name="connsiteX2" fmla="*/ 33860 w 197710"/>
                <a:gd name="connsiteY2" fmla="*/ 47103 h 207760"/>
                <a:gd name="connsiteX3" fmla="*/ 40473 w 197710"/>
                <a:gd name="connsiteY3" fmla="*/ 34593 h 207760"/>
                <a:gd name="connsiteX4" fmla="*/ 177454 w 197710"/>
                <a:gd name="connsiteY4" fmla="*/ 65277 h 207760"/>
                <a:gd name="connsiteX5" fmla="*/ 172967 w 197710"/>
                <a:gd name="connsiteY5" fmla="*/ 163700 h 207760"/>
                <a:gd name="connsiteX6" fmla="*/ 18981 w 197710"/>
                <a:gd name="connsiteY6" fmla="*/ 370 h 207760"/>
                <a:gd name="connsiteX7" fmla="*/ 15439 w 197710"/>
                <a:gd name="connsiteY7" fmla="*/ 44507 h 207760"/>
                <a:gd name="connsiteX8" fmla="*/ 13313 w 197710"/>
                <a:gd name="connsiteY8" fmla="*/ 188955 h 207760"/>
                <a:gd name="connsiteX9" fmla="*/ 168716 w 197710"/>
                <a:gd name="connsiteY9" fmla="*/ 197924 h 207760"/>
                <a:gd name="connsiteX10" fmla="*/ 176746 w 197710"/>
                <a:gd name="connsiteY10" fmla="*/ 205713 h 207760"/>
                <a:gd name="connsiteX11" fmla="*/ 186665 w 197710"/>
                <a:gd name="connsiteY11" fmla="*/ 37898 h 207760"/>
                <a:gd name="connsiteX12" fmla="*/ 109672 w 197710"/>
                <a:gd name="connsiteY12" fmla="*/ 12879 h 207760"/>
                <a:gd name="connsiteX13" fmla="*/ 62673 w 197710"/>
                <a:gd name="connsiteY13" fmla="*/ 9811 h 207760"/>
                <a:gd name="connsiteX14" fmla="*/ 18981 w 197710"/>
                <a:gd name="connsiteY14" fmla="*/ 370 h 20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710" h="207760">
                  <a:moveTo>
                    <a:pt x="172967" y="163700"/>
                  </a:moveTo>
                  <a:cubicBezTo>
                    <a:pt x="139902" y="162048"/>
                    <a:pt x="46377" y="189427"/>
                    <a:pt x="25358" y="161104"/>
                  </a:cubicBezTo>
                  <a:cubicBezTo>
                    <a:pt x="12841" y="144110"/>
                    <a:pt x="20634" y="75662"/>
                    <a:pt x="33860" y="47103"/>
                  </a:cubicBezTo>
                  <a:cubicBezTo>
                    <a:pt x="39292" y="35538"/>
                    <a:pt x="36222" y="41438"/>
                    <a:pt x="40473" y="34593"/>
                  </a:cubicBezTo>
                  <a:cubicBezTo>
                    <a:pt x="100934" y="34829"/>
                    <a:pt x="133526" y="42854"/>
                    <a:pt x="177454" y="65277"/>
                  </a:cubicBezTo>
                  <a:lnTo>
                    <a:pt x="172967" y="163700"/>
                  </a:lnTo>
                  <a:close/>
                  <a:moveTo>
                    <a:pt x="18981" y="370"/>
                  </a:moveTo>
                  <a:cubicBezTo>
                    <a:pt x="14022" y="16183"/>
                    <a:pt x="18273" y="25860"/>
                    <a:pt x="15439" y="44507"/>
                  </a:cubicBezTo>
                  <a:cubicBezTo>
                    <a:pt x="8117" y="93128"/>
                    <a:pt x="-14083" y="140098"/>
                    <a:pt x="13313" y="188955"/>
                  </a:cubicBezTo>
                  <a:cubicBezTo>
                    <a:pt x="79442" y="205477"/>
                    <a:pt x="134707" y="170781"/>
                    <a:pt x="168716" y="197924"/>
                  </a:cubicBezTo>
                  <a:cubicBezTo>
                    <a:pt x="197529" y="221055"/>
                    <a:pt x="152656" y="194620"/>
                    <a:pt x="176746" y="205713"/>
                  </a:cubicBezTo>
                  <a:cubicBezTo>
                    <a:pt x="197057" y="171017"/>
                    <a:pt x="206740" y="57016"/>
                    <a:pt x="186665" y="37898"/>
                  </a:cubicBezTo>
                  <a:cubicBezTo>
                    <a:pt x="175801" y="27749"/>
                    <a:pt x="123843" y="15003"/>
                    <a:pt x="109672" y="12879"/>
                  </a:cubicBezTo>
                  <a:cubicBezTo>
                    <a:pt x="94321" y="10755"/>
                    <a:pt x="77080" y="12171"/>
                    <a:pt x="62673" y="9811"/>
                  </a:cubicBezTo>
                  <a:cubicBezTo>
                    <a:pt x="36222" y="5798"/>
                    <a:pt x="48739" y="-1755"/>
                    <a:pt x="18981" y="37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DE539C8D-18AB-3440-8594-801A453D1B6B}"/>
                </a:ext>
              </a:extLst>
            </p:cNvPr>
            <p:cNvSpPr/>
            <p:nvPr/>
          </p:nvSpPr>
          <p:spPr>
            <a:xfrm>
              <a:off x="7685108" y="4308338"/>
              <a:ext cx="182038" cy="185470"/>
            </a:xfrm>
            <a:custGeom>
              <a:avLst/>
              <a:gdLst>
                <a:gd name="connsiteX0" fmla="*/ 148662 w 182038"/>
                <a:gd name="connsiteY0" fmla="*/ 149739 h 185470"/>
                <a:gd name="connsiteX1" fmla="*/ 32464 w 182038"/>
                <a:gd name="connsiteY1" fmla="*/ 28657 h 185470"/>
                <a:gd name="connsiteX2" fmla="*/ 148662 w 182038"/>
                <a:gd name="connsiteY2" fmla="*/ 149739 h 185470"/>
                <a:gd name="connsiteX3" fmla="*/ 178892 w 182038"/>
                <a:gd name="connsiteY3" fmla="*/ 27241 h 185470"/>
                <a:gd name="connsiteX4" fmla="*/ 105678 w 182038"/>
                <a:gd name="connsiteY4" fmla="*/ 4818 h 185470"/>
                <a:gd name="connsiteX5" fmla="*/ 20183 w 182038"/>
                <a:gd name="connsiteY5" fmla="*/ 334 h 185470"/>
                <a:gd name="connsiteX6" fmla="*/ 5540 w 182038"/>
                <a:gd name="connsiteY6" fmla="*/ 75862 h 185470"/>
                <a:gd name="connsiteX7" fmla="*/ 65056 w 182038"/>
                <a:gd name="connsiteY7" fmla="*/ 184907 h 185470"/>
                <a:gd name="connsiteX8" fmla="*/ 172043 w 182038"/>
                <a:gd name="connsiteY8" fmla="*/ 108434 h 185470"/>
                <a:gd name="connsiteX9" fmla="*/ 178892 w 182038"/>
                <a:gd name="connsiteY9" fmla="*/ 27241 h 18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2038" h="185470">
                  <a:moveTo>
                    <a:pt x="148662" y="149739"/>
                  </a:moveTo>
                  <a:cubicBezTo>
                    <a:pt x="6721" y="167205"/>
                    <a:pt x="6013" y="165317"/>
                    <a:pt x="32464" y="28657"/>
                  </a:cubicBezTo>
                  <a:cubicBezTo>
                    <a:pt x="197550" y="22756"/>
                    <a:pt x="161179" y="60285"/>
                    <a:pt x="148662" y="149739"/>
                  </a:cubicBezTo>
                  <a:close/>
                  <a:moveTo>
                    <a:pt x="178892" y="27241"/>
                  </a:moveTo>
                  <a:cubicBezTo>
                    <a:pt x="159054" y="10719"/>
                    <a:pt x="138979" y="7415"/>
                    <a:pt x="105678" y="4818"/>
                  </a:cubicBezTo>
                  <a:cubicBezTo>
                    <a:pt x="92689" y="3638"/>
                    <a:pt x="24198" y="-1318"/>
                    <a:pt x="20183" y="334"/>
                  </a:cubicBezTo>
                  <a:cubicBezTo>
                    <a:pt x="4360" y="6943"/>
                    <a:pt x="8611" y="56980"/>
                    <a:pt x="5540" y="75862"/>
                  </a:cubicBezTo>
                  <a:cubicBezTo>
                    <a:pt x="-364" y="113155"/>
                    <a:pt x="-17368" y="192932"/>
                    <a:pt x="65056" y="184907"/>
                  </a:cubicBezTo>
                  <a:cubicBezTo>
                    <a:pt x="190465" y="172870"/>
                    <a:pt x="155983" y="194584"/>
                    <a:pt x="172043" y="108434"/>
                  </a:cubicBezTo>
                  <a:cubicBezTo>
                    <a:pt x="177711" y="78931"/>
                    <a:pt x="186922" y="65713"/>
                    <a:pt x="178892" y="2724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EACBD674-B12B-A848-9C1E-5395DD5BB101}"/>
                </a:ext>
              </a:extLst>
            </p:cNvPr>
            <p:cNvSpPr/>
            <p:nvPr/>
          </p:nvSpPr>
          <p:spPr>
            <a:xfrm>
              <a:off x="7381318" y="4286782"/>
              <a:ext cx="169187" cy="192537"/>
            </a:xfrm>
            <a:custGeom>
              <a:avLst/>
              <a:gdLst>
                <a:gd name="connsiteX0" fmla="*/ 39856 w 169187"/>
                <a:gd name="connsiteY0" fmla="*/ 36288 h 192537"/>
                <a:gd name="connsiteX1" fmla="*/ 140702 w 169187"/>
                <a:gd name="connsiteY1" fmla="*/ 59890 h 192537"/>
                <a:gd name="connsiteX2" fmla="*/ 148496 w 169187"/>
                <a:gd name="connsiteY2" fmla="*/ 116773 h 192537"/>
                <a:gd name="connsiteX3" fmla="*/ 126768 w 169187"/>
                <a:gd name="connsiteY3" fmla="*/ 156425 h 192537"/>
                <a:gd name="connsiteX4" fmla="*/ 39856 w 169187"/>
                <a:gd name="connsiteY4" fmla="*/ 36288 h 192537"/>
                <a:gd name="connsiteX5" fmla="*/ 142591 w 169187"/>
                <a:gd name="connsiteY5" fmla="*/ 192538 h 192537"/>
                <a:gd name="connsiteX6" fmla="*/ 161722 w 169187"/>
                <a:gd name="connsiteY6" fmla="*/ 38412 h 192537"/>
                <a:gd name="connsiteX7" fmla="*/ 99372 w 169187"/>
                <a:gd name="connsiteY7" fmla="*/ 9853 h 192537"/>
                <a:gd name="connsiteX8" fmla="*/ 51901 w 169187"/>
                <a:gd name="connsiteY8" fmla="*/ 7020 h 192537"/>
                <a:gd name="connsiteX9" fmla="*/ 22615 w 169187"/>
                <a:gd name="connsiteY9" fmla="*/ 3244 h 192537"/>
                <a:gd name="connsiteX10" fmla="*/ 12459 w 169187"/>
                <a:gd name="connsiteY10" fmla="*/ 89394 h 192537"/>
                <a:gd name="connsiteX11" fmla="*/ 1359 w 169187"/>
                <a:gd name="connsiteY11" fmla="*/ 162090 h 192537"/>
                <a:gd name="connsiteX12" fmla="*/ 59222 w 169187"/>
                <a:gd name="connsiteY12" fmla="*/ 191121 h 192537"/>
                <a:gd name="connsiteX13" fmla="*/ 142591 w 169187"/>
                <a:gd name="connsiteY13" fmla="*/ 192538 h 19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9187" h="192537">
                  <a:moveTo>
                    <a:pt x="39856" y="36288"/>
                  </a:moveTo>
                  <a:cubicBezTo>
                    <a:pt x="77407" y="33927"/>
                    <a:pt x="124170" y="37232"/>
                    <a:pt x="140702" y="59890"/>
                  </a:cubicBezTo>
                  <a:cubicBezTo>
                    <a:pt x="151802" y="75232"/>
                    <a:pt x="150621" y="93878"/>
                    <a:pt x="148496" y="116773"/>
                  </a:cubicBezTo>
                  <a:cubicBezTo>
                    <a:pt x="144481" y="160910"/>
                    <a:pt x="135979" y="154301"/>
                    <a:pt x="126768" y="156425"/>
                  </a:cubicBezTo>
                  <a:cubicBezTo>
                    <a:pt x="-11158" y="187581"/>
                    <a:pt x="22851" y="138723"/>
                    <a:pt x="39856" y="36288"/>
                  </a:cubicBezTo>
                  <a:close/>
                  <a:moveTo>
                    <a:pt x="142591" y="192538"/>
                  </a:moveTo>
                  <a:cubicBezTo>
                    <a:pt x="160304" y="170587"/>
                    <a:pt x="180379" y="69331"/>
                    <a:pt x="161722" y="38412"/>
                  </a:cubicBezTo>
                  <a:cubicBezTo>
                    <a:pt x="149677" y="18114"/>
                    <a:pt x="128185" y="11977"/>
                    <a:pt x="99372" y="9853"/>
                  </a:cubicBezTo>
                  <a:cubicBezTo>
                    <a:pt x="80714" y="8437"/>
                    <a:pt x="69377" y="11033"/>
                    <a:pt x="51901" y="7020"/>
                  </a:cubicBezTo>
                  <a:cubicBezTo>
                    <a:pt x="37966" y="3716"/>
                    <a:pt x="34424" y="-4545"/>
                    <a:pt x="22615" y="3244"/>
                  </a:cubicBezTo>
                  <a:cubicBezTo>
                    <a:pt x="6083" y="13865"/>
                    <a:pt x="16947" y="64139"/>
                    <a:pt x="12459" y="89394"/>
                  </a:cubicBezTo>
                  <a:cubicBezTo>
                    <a:pt x="9389" y="106624"/>
                    <a:pt x="-4309" y="147456"/>
                    <a:pt x="1359" y="162090"/>
                  </a:cubicBezTo>
                  <a:cubicBezTo>
                    <a:pt x="9389" y="182624"/>
                    <a:pt x="27811" y="194426"/>
                    <a:pt x="59222" y="191121"/>
                  </a:cubicBezTo>
                  <a:cubicBezTo>
                    <a:pt x="103859" y="186401"/>
                    <a:pt x="100552" y="186873"/>
                    <a:pt x="142591" y="192538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B5D14969-662A-EE4F-9F00-C5B1974B7EE9}"/>
                </a:ext>
              </a:extLst>
            </p:cNvPr>
            <p:cNvSpPr/>
            <p:nvPr/>
          </p:nvSpPr>
          <p:spPr>
            <a:xfrm>
              <a:off x="7239791" y="4553489"/>
              <a:ext cx="141004" cy="227567"/>
            </a:xfrm>
            <a:custGeom>
              <a:avLst/>
              <a:gdLst>
                <a:gd name="connsiteX0" fmla="*/ 137453 w 141004"/>
                <a:gd name="connsiteY0" fmla="*/ 226765 h 227567"/>
                <a:gd name="connsiteX1" fmla="*/ 29049 w 141004"/>
                <a:gd name="connsiteY1" fmla="*/ 192069 h 227567"/>
                <a:gd name="connsiteX2" fmla="*/ 46054 w 141004"/>
                <a:gd name="connsiteY2" fmla="*/ 20713 h 227567"/>
                <a:gd name="connsiteX3" fmla="*/ 16060 w 141004"/>
                <a:gd name="connsiteY3" fmla="*/ 16465 h 227567"/>
                <a:gd name="connsiteX4" fmla="*/ 0 w 141004"/>
                <a:gd name="connsiteY4" fmla="*/ 220392 h 227567"/>
                <a:gd name="connsiteX5" fmla="*/ 137453 w 141004"/>
                <a:gd name="connsiteY5" fmla="*/ 226765 h 22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004" h="227567">
                  <a:moveTo>
                    <a:pt x="137453" y="226765"/>
                  </a:moveTo>
                  <a:cubicBezTo>
                    <a:pt x="153986" y="169646"/>
                    <a:pt x="111947" y="197497"/>
                    <a:pt x="29049" y="192069"/>
                  </a:cubicBezTo>
                  <a:cubicBezTo>
                    <a:pt x="16296" y="104267"/>
                    <a:pt x="39441" y="59894"/>
                    <a:pt x="46054" y="20713"/>
                  </a:cubicBezTo>
                  <a:cubicBezTo>
                    <a:pt x="51014" y="-8790"/>
                    <a:pt x="23145" y="-3598"/>
                    <a:pt x="16060" y="16465"/>
                  </a:cubicBezTo>
                  <a:lnTo>
                    <a:pt x="0" y="220392"/>
                  </a:lnTo>
                  <a:cubicBezTo>
                    <a:pt x="4723" y="243523"/>
                    <a:pt x="53848" y="201038"/>
                    <a:pt x="137453" y="22676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BA1FC7CF-2503-D747-BE67-B7EBFBD17E52}"/>
                </a:ext>
              </a:extLst>
            </p:cNvPr>
            <p:cNvSpPr/>
            <p:nvPr/>
          </p:nvSpPr>
          <p:spPr>
            <a:xfrm>
              <a:off x="8266989" y="4531482"/>
              <a:ext cx="32988" cy="209827"/>
            </a:xfrm>
            <a:custGeom>
              <a:avLst/>
              <a:gdLst>
                <a:gd name="connsiteX0" fmla="*/ 32989 w 32988"/>
                <a:gd name="connsiteY0" fmla="*/ 0 h 209827"/>
                <a:gd name="connsiteX1" fmla="*/ 5356 w 32988"/>
                <a:gd name="connsiteY1" fmla="*/ 11093 h 209827"/>
                <a:gd name="connsiteX2" fmla="*/ 9607 w 32988"/>
                <a:gd name="connsiteY2" fmla="*/ 112113 h 209827"/>
                <a:gd name="connsiteX3" fmla="*/ 2050 w 32988"/>
                <a:gd name="connsiteY3" fmla="*/ 209828 h 209827"/>
                <a:gd name="connsiteX4" fmla="*/ 17165 w 32988"/>
                <a:gd name="connsiteY4" fmla="*/ 166163 h 209827"/>
                <a:gd name="connsiteX5" fmla="*/ 32989 w 32988"/>
                <a:gd name="connsiteY5" fmla="*/ 0 h 209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988" h="209827">
                  <a:moveTo>
                    <a:pt x="32989" y="0"/>
                  </a:moveTo>
                  <a:cubicBezTo>
                    <a:pt x="13622" y="1652"/>
                    <a:pt x="16693" y="2124"/>
                    <a:pt x="5356" y="11093"/>
                  </a:cubicBezTo>
                  <a:cubicBezTo>
                    <a:pt x="4884" y="39889"/>
                    <a:pt x="11261" y="75293"/>
                    <a:pt x="9607" y="112113"/>
                  </a:cubicBezTo>
                  <a:cubicBezTo>
                    <a:pt x="8427" y="139964"/>
                    <a:pt x="-5035" y="190474"/>
                    <a:pt x="2050" y="209828"/>
                  </a:cubicBezTo>
                  <a:cubicBezTo>
                    <a:pt x="14331" y="204399"/>
                    <a:pt x="11969" y="205580"/>
                    <a:pt x="17165" y="166163"/>
                  </a:cubicBezTo>
                  <a:lnTo>
                    <a:pt x="32989" y="0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9136A3F9-100D-D546-993C-C62B6367E4E6}"/>
                </a:ext>
              </a:extLst>
            </p:cNvPr>
            <p:cNvSpPr/>
            <p:nvPr/>
          </p:nvSpPr>
          <p:spPr>
            <a:xfrm>
              <a:off x="7915958" y="4033701"/>
              <a:ext cx="184452" cy="15640"/>
            </a:xfrm>
            <a:custGeom>
              <a:avLst/>
              <a:gdLst>
                <a:gd name="connsiteX0" fmla="*/ 184452 w 184452"/>
                <a:gd name="connsiteY0" fmla="*/ 6373 h 15640"/>
                <a:gd name="connsiteX1" fmla="*/ 163196 w 184452"/>
                <a:gd name="connsiteY1" fmla="*/ 0 h 15640"/>
                <a:gd name="connsiteX2" fmla="*/ 15115 w 184452"/>
                <a:gd name="connsiteY2" fmla="*/ 4957 h 15640"/>
                <a:gd name="connsiteX3" fmla="*/ 0 w 184452"/>
                <a:gd name="connsiteY3" fmla="*/ 11801 h 15640"/>
                <a:gd name="connsiteX4" fmla="*/ 146428 w 184452"/>
                <a:gd name="connsiteY4" fmla="*/ 15578 h 15640"/>
                <a:gd name="connsiteX5" fmla="*/ 172643 w 184452"/>
                <a:gd name="connsiteY5" fmla="*/ 14870 h 15640"/>
                <a:gd name="connsiteX6" fmla="*/ 184452 w 184452"/>
                <a:gd name="connsiteY6" fmla="*/ 6373 h 15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452" h="15640">
                  <a:moveTo>
                    <a:pt x="184452" y="6373"/>
                  </a:moveTo>
                  <a:cubicBezTo>
                    <a:pt x="173588" y="-1416"/>
                    <a:pt x="186578" y="472"/>
                    <a:pt x="163196" y="0"/>
                  </a:cubicBezTo>
                  <a:lnTo>
                    <a:pt x="15115" y="4957"/>
                  </a:lnTo>
                  <a:cubicBezTo>
                    <a:pt x="-3543" y="8969"/>
                    <a:pt x="10155" y="4248"/>
                    <a:pt x="0" y="11801"/>
                  </a:cubicBezTo>
                  <a:lnTo>
                    <a:pt x="146428" y="15578"/>
                  </a:lnTo>
                  <a:cubicBezTo>
                    <a:pt x="150207" y="15814"/>
                    <a:pt x="170045" y="15342"/>
                    <a:pt x="172643" y="14870"/>
                  </a:cubicBezTo>
                  <a:cubicBezTo>
                    <a:pt x="194371" y="9677"/>
                    <a:pt x="177131" y="14634"/>
                    <a:pt x="184452" y="6373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4820228-16B4-E942-8167-E7EB0BC5F0C9}"/>
                </a:ext>
              </a:extLst>
            </p:cNvPr>
            <p:cNvSpPr/>
            <p:nvPr/>
          </p:nvSpPr>
          <p:spPr>
            <a:xfrm>
              <a:off x="7939103" y="4075353"/>
              <a:ext cx="127297" cy="22311"/>
            </a:xfrm>
            <a:custGeom>
              <a:avLst/>
              <a:gdLst>
                <a:gd name="connsiteX0" fmla="*/ 127298 w 127297"/>
                <a:gd name="connsiteY0" fmla="*/ 8150 h 22311"/>
                <a:gd name="connsiteX1" fmla="*/ 63295 w 127297"/>
                <a:gd name="connsiteY1" fmla="*/ 5081 h 22311"/>
                <a:gd name="connsiteX2" fmla="*/ 0 w 127297"/>
                <a:gd name="connsiteY2" fmla="*/ 22311 h 22311"/>
                <a:gd name="connsiteX3" fmla="*/ 127298 w 127297"/>
                <a:gd name="connsiteY3" fmla="*/ 8150 h 2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297" h="22311">
                  <a:moveTo>
                    <a:pt x="127298" y="8150"/>
                  </a:moveTo>
                  <a:cubicBezTo>
                    <a:pt x="111474" y="-7428"/>
                    <a:pt x="94706" y="3901"/>
                    <a:pt x="63295" y="5081"/>
                  </a:cubicBezTo>
                  <a:cubicBezTo>
                    <a:pt x="39677" y="5789"/>
                    <a:pt x="8975" y="4845"/>
                    <a:pt x="0" y="22311"/>
                  </a:cubicBezTo>
                  <a:cubicBezTo>
                    <a:pt x="28341" y="20895"/>
                    <a:pt x="109821" y="22075"/>
                    <a:pt x="127298" y="815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9A834204-06F7-2448-A821-808C0CADC07A}"/>
                </a:ext>
              </a:extLst>
            </p:cNvPr>
            <p:cNvSpPr/>
            <p:nvPr/>
          </p:nvSpPr>
          <p:spPr>
            <a:xfrm>
              <a:off x="7307007" y="4095776"/>
              <a:ext cx="30088" cy="83336"/>
            </a:xfrm>
            <a:custGeom>
              <a:avLst/>
              <a:gdLst>
                <a:gd name="connsiteX0" fmla="*/ 30088 w 30088"/>
                <a:gd name="connsiteY0" fmla="*/ 73876 h 83336"/>
                <a:gd name="connsiteX1" fmla="*/ 18988 w 30088"/>
                <a:gd name="connsiteY1" fmla="*/ 36820 h 83336"/>
                <a:gd name="connsiteX2" fmla="*/ 10249 w 30088"/>
                <a:gd name="connsiteY2" fmla="*/ 0 h 83336"/>
                <a:gd name="connsiteX3" fmla="*/ 94 w 30088"/>
                <a:gd name="connsiteY3" fmla="*/ 36348 h 83336"/>
                <a:gd name="connsiteX4" fmla="*/ 2692 w 30088"/>
                <a:gd name="connsiteY4" fmla="*/ 82609 h 83336"/>
                <a:gd name="connsiteX5" fmla="*/ 30088 w 30088"/>
                <a:gd name="connsiteY5" fmla="*/ 73876 h 83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88" h="83336">
                  <a:moveTo>
                    <a:pt x="30088" y="73876"/>
                  </a:moveTo>
                  <a:cubicBezTo>
                    <a:pt x="23711" y="52162"/>
                    <a:pt x="20405" y="68448"/>
                    <a:pt x="18988" y="36820"/>
                  </a:cubicBezTo>
                  <a:cubicBezTo>
                    <a:pt x="17807" y="12273"/>
                    <a:pt x="24892" y="14870"/>
                    <a:pt x="10249" y="0"/>
                  </a:cubicBezTo>
                  <a:cubicBezTo>
                    <a:pt x="5762" y="4012"/>
                    <a:pt x="1039" y="-10149"/>
                    <a:pt x="94" y="36348"/>
                  </a:cubicBezTo>
                  <a:cubicBezTo>
                    <a:pt x="-142" y="52162"/>
                    <a:pt x="-142" y="67032"/>
                    <a:pt x="2692" y="82609"/>
                  </a:cubicBezTo>
                  <a:cubicBezTo>
                    <a:pt x="17099" y="84498"/>
                    <a:pt x="24420" y="83082"/>
                    <a:pt x="30088" y="7387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A0641632-AAA2-CF4C-82EB-4FD4824A11DB}"/>
                </a:ext>
              </a:extLst>
            </p:cNvPr>
            <p:cNvSpPr/>
            <p:nvPr/>
          </p:nvSpPr>
          <p:spPr>
            <a:xfrm>
              <a:off x="7590038" y="4144250"/>
              <a:ext cx="123755" cy="18613"/>
            </a:xfrm>
            <a:custGeom>
              <a:avLst/>
              <a:gdLst>
                <a:gd name="connsiteX0" fmla="*/ 123755 w 123755"/>
                <a:gd name="connsiteY0" fmla="*/ 15962 h 18613"/>
                <a:gd name="connsiteX1" fmla="*/ 69908 w 123755"/>
                <a:gd name="connsiteY1" fmla="*/ 4396 h 18613"/>
                <a:gd name="connsiteX2" fmla="*/ 0 w 123755"/>
                <a:gd name="connsiteY2" fmla="*/ 15489 h 18613"/>
                <a:gd name="connsiteX3" fmla="*/ 123755 w 123755"/>
                <a:gd name="connsiteY3" fmla="*/ 15962 h 1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755" h="18613">
                  <a:moveTo>
                    <a:pt x="123755" y="15962"/>
                  </a:moveTo>
                  <a:cubicBezTo>
                    <a:pt x="112419" y="-9057"/>
                    <a:pt x="97068" y="2272"/>
                    <a:pt x="69908" y="4396"/>
                  </a:cubicBezTo>
                  <a:cubicBezTo>
                    <a:pt x="16296" y="8881"/>
                    <a:pt x="8975" y="-796"/>
                    <a:pt x="0" y="15489"/>
                  </a:cubicBezTo>
                  <a:cubicBezTo>
                    <a:pt x="17477" y="23042"/>
                    <a:pt x="93289" y="14309"/>
                    <a:pt x="123755" y="1596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36897C69-B77A-5541-A782-8F7BD4CD1EA9}"/>
                </a:ext>
              </a:extLst>
            </p:cNvPr>
            <p:cNvSpPr/>
            <p:nvPr/>
          </p:nvSpPr>
          <p:spPr>
            <a:xfrm>
              <a:off x="8256629" y="4955622"/>
              <a:ext cx="21044" cy="103615"/>
            </a:xfrm>
            <a:custGeom>
              <a:avLst/>
              <a:gdLst>
                <a:gd name="connsiteX0" fmla="*/ 20676 w 21044"/>
                <a:gd name="connsiteY0" fmla="*/ 0 h 103615"/>
                <a:gd name="connsiteX1" fmla="*/ 2491 w 21044"/>
                <a:gd name="connsiteY1" fmla="*/ 46497 h 103615"/>
                <a:gd name="connsiteX2" fmla="*/ 5089 w 21044"/>
                <a:gd name="connsiteY2" fmla="*/ 103616 h 103615"/>
                <a:gd name="connsiteX3" fmla="*/ 20676 w 21044"/>
                <a:gd name="connsiteY3" fmla="*/ 0 h 103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44" h="103615">
                  <a:moveTo>
                    <a:pt x="20676" y="0"/>
                  </a:moveTo>
                  <a:cubicBezTo>
                    <a:pt x="1546" y="8733"/>
                    <a:pt x="3436" y="19590"/>
                    <a:pt x="2491" y="46497"/>
                  </a:cubicBezTo>
                  <a:cubicBezTo>
                    <a:pt x="1546" y="70572"/>
                    <a:pt x="-3886" y="94411"/>
                    <a:pt x="5089" y="103616"/>
                  </a:cubicBezTo>
                  <a:cubicBezTo>
                    <a:pt x="13591" y="87802"/>
                    <a:pt x="23038" y="21714"/>
                    <a:pt x="2067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8B832F00-5D08-A84F-A9B9-C8235437D947}"/>
                </a:ext>
              </a:extLst>
            </p:cNvPr>
            <p:cNvSpPr/>
            <p:nvPr/>
          </p:nvSpPr>
          <p:spPr>
            <a:xfrm>
              <a:off x="7703021" y="4686577"/>
              <a:ext cx="47379" cy="67005"/>
            </a:xfrm>
            <a:custGeom>
              <a:avLst/>
              <a:gdLst>
                <a:gd name="connsiteX0" fmla="*/ 47379 w 47379"/>
                <a:gd name="connsiteY0" fmla="*/ 7055 h 67005"/>
                <a:gd name="connsiteX1" fmla="*/ 24234 w 47379"/>
                <a:gd name="connsiteY1" fmla="*/ 7291 h 67005"/>
                <a:gd name="connsiteX2" fmla="*/ 2742 w 47379"/>
                <a:gd name="connsiteY2" fmla="*/ 67006 h 67005"/>
                <a:gd name="connsiteX3" fmla="*/ 13370 w 47379"/>
                <a:gd name="connsiteY3" fmla="*/ 51428 h 67005"/>
                <a:gd name="connsiteX4" fmla="*/ 47379 w 47379"/>
                <a:gd name="connsiteY4" fmla="*/ 7055 h 67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79" h="67005">
                  <a:moveTo>
                    <a:pt x="47379" y="7055"/>
                  </a:moveTo>
                  <a:cubicBezTo>
                    <a:pt x="39585" y="1862"/>
                    <a:pt x="39821" y="-5927"/>
                    <a:pt x="24234" y="7291"/>
                  </a:cubicBezTo>
                  <a:cubicBezTo>
                    <a:pt x="22108" y="9179"/>
                    <a:pt x="-9303" y="44111"/>
                    <a:pt x="2742" y="67006"/>
                  </a:cubicBezTo>
                  <a:cubicBezTo>
                    <a:pt x="16440" y="56148"/>
                    <a:pt x="4631" y="70310"/>
                    <a:pt x="13370" y="51428"/>
                  </a:cubicBezTo>
                  <a:cubicBezTo>
                    <a:pt x="22108" y="32782"/>
                    <a:pt x="27777" y="20036"/>
                    <a:pt x="47379" y="7055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F0CBAE89-DC59-0A4A-B5AC-2AADC55E7CE1}"/>
                </a:ext>
              </a:extLst>
            </p:cNvPr>
            <p:cNvSpPr/>
            <p:nvPr/>
          </p:nvSpPr>
          <p:spPr>
            <a:xfrm>
              <a:off x="7725613" y="4368500"/>
              <a:ext cx="33327" cy="51576"/>
            </a:xfrm>
            <a:custGeom>
              <a:avLst/>
              <a:gdLst>
                <a:gd name="connsiteX0" fmla="*/ 33054 w 33327"/>
                <a:gd name="connsiteY0" fmla="*/ 3191 h 51576"/>
                <a:gd name="connsiteX1" fmla="*/ 8964 w 33327"/>
                <a:gd name="connsiteY1" fmla="*/ 17825 h 51576"/>
                <a:gd name="connsiteX2" fmla="*/ 4949 w 33327"/>
                <a:gd name="connsiteY2" fmla="*/ 51576 h 51576"/>
                <a:gd name="connsiteX3" fmla="*/ 24079 w 33327"/>
                <a:gd name="connsiteY3" fmla="*/ 27738 h 51576"/>
                <a:gd name="connsiteX4" fmla="*/ 33054 w 33327"/>
                <a:gd name="connsiteY4" fmla="*/ 3191 h 51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27" h="51576">
                  <a:moveTo>
                    <a:pt x="33054" y="3191"/>
                  </a:moveTo>
                  <a:cubicBezTo>
                    <a:pt x="29983" y="1775"/>
                    <a:pt x="27149" y="-8610"/>
                    <a:pt x="8964" y="17825"/>
                  </a:cubicBezTo>
                  <a:cubicBezTo>
                    <a:pt x="-719" y="31750"/>
                    <a:pt x="-3317" y="34583"/>
                    <a:pt x="4949" y="51576"/>
                  </a:cubicBezTo>
                  <a:cubicBezTo>
                    <a:pt x="28330" y="44968"/>
                    <a:pt x="14632" y="51340"/>
                    <a:pt x="24079" y="27738"/>
                  </a:cubicBezTo>
                  <a:cubicBezTo>
                    <a:pt x="30220" y="12632"/>
                    <a:pt x="34471" y="14048"/>
                    <a:pt x="33054" y="3191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79E010FD-A728-9F42-B33D-F299BD65745F}"/>
                </a:ext>
              </a:extLst>
            </p:cNvPr>
            <p:cNvSpPr/>
            <p:nvPr/>
          </p:nvSpPr>
          <p:spPr>
            <a:xfrm>
              <a:off x="7764799" y="4377356"/>
              <a:ext cx="24807" cy="49093"/>
            </a:xfrm>
            <a:custGeom>
              <a:avLst/>
              <a:gdLst>
                <a:gd name="connsiteX0" fmla="*/ 20319 w 24807"/>
                <a:gd name="connsiteY0" fmla="*/ 0 h 49093"/>
                <a:gd name="connsiteX1" fmla="*/ 4259 w 24807"/>
                <a:gd name="connsiteY1" fmla="*/ 21006 h 49093"/>
                <a:gd name="connsiteX2" fmla="*/ 4023 w 24807"/>
                <a:gd name="connsiteY2" fmla="*/ 49094 h 49093"/>
                <a:gd name="connsiteX3" fmla="*/ 20319 w 24807"/>
                <a:gd name="connsiteY3" fmla="*/ 0 h 4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07" h="49093">
                  <a:moveTo>
                    <a:pt x="20319" y="0"/>
                  </a:moveTo>
                  <a:cubicBezTo>
                    <a:pt x="3315" y="4248"/>
                    <a:pt x="9455" y="-3776"/>
                    <a:pt x="4259" y="21006"/>
                  </a:cubicBezTo>
                  <a:cubicBezTo>
                    <a:pt x="8" y="39889"/>
                    <a:pt x="-2590" y="35404"/>
                    <a:pt x="4023" y="49094"/>
                  </a:cubicBezTo>
                  <a:cubicBezTo>
                    <a:pt x="25279" y="40833"/>
                    <a:pt x="29294" y="17466"/>
                    <a:pt x="203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4" name="Forma libre 63">
              <a:extLst>
                <a:ext uri="{FF2B5EF4-FFF2-40B4-BE49-F238E27FC236}">
                  <a16:creationId xmlns:a16="http://schemas.microsoft.com/office/drawing/2014/main" id="{5BAE68D3-4E4F-ED43-AB9F-C8432B7FFC3F}"/>
                </a:ext>
              </a:extLst>
            </p:cNvPr>
            <p:cNvSpPr/>
            <p:nvPr/>
          </p:nvSpPr>
          <p:spPr>
            <a:xfrm>
              <a:off x="7437012" y="4352101"/>
              <a:ext cx="35883" cy="46591"/>
            </a:xfrm>
            <a:custGeom>
              <a:avLst/>
              <a:gdLst>
                <a:gd name="connsiteX0" fmla="*/ 35884 w 35883"/>
                <a:gd name="connsiteY0" fmla="*/ 0 h 46591"/>
                <a:gd name="connsiteX1" fmla="*/ 4000 w 35883"/>
                <a:gd name="connsiteY1" fmla="*/ 29267 h 46591"/>
                <a:gd name="connsiteX2" fmla="*/ 5417 w 35883"/>
                <a:gd name="connsiteY2" fmla="*/ 46261 h 46591"/>
                <a:gd name="connsiteX3" fmla="*/ 35884 w 35883"/>
                <a:gd name="connsiteY3" fmla="*/ 0 h 46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83" h="46591">
                  <a:moveTo>
                    <a:pt x="35884" y="0"/>
                  </a:moveTo>
                  <a:cubicBezTo>
                    <a:pt x="20060" y="2360"/>
                    <a:pt x="8251" y="17938"/>
                    <a:pt x="4000" y="29267"/>
                  </a:cubicBezTo>
                  <a:cubicBezTo>
                    <a:pt x="-5447" y="52870"/>
                    <a:pt x="4709" y="45081"/>
                    <a:pt x="5417" y="46261"/>
                  </a:cubicBezTo>
                  <a:cubicBezTo>
                    <a:pt x="22894" y="39180"/>
                    <a:pt x="35884" y="11565"/>
                    <a:pt x="35884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5" name="Forma libre 64">
              <a:extLst>
                <a:ext uri="{FF2B5EF4-FFF2-40B4-BE49-F238E27FC236}">
                  <a16:creationId xmlns:a16="http://schemas.microsoft.com/office/drawing/2014/main" id="{DCA04421-1371-3348-A98B-3721CB6B2A79}"/>
                </a:ext>
              </a:extLst>
            </p:cNvPr>
            <p:cNvSpPr/>
            <p:nvPr/>
          </p:nvSpPr>
          <p:spPr>
            <a:xfrm>
              <a:off x="8096800" y="4386797"/>
              <a:ext cx="26282" cy="48857"/>
            </a:xfrm>
            <a:custGeom>
              <a:avLst/>
              <a:gdLst>
                <a:gd name="connsiteX0" fmla="*/ 26283 w 26282"/>
                <a:gd name="connsiteY0" fmla="*/ 0 h 48857"/>
                <a:gd name="connsiteX1" fmla="*/ 3846 w 26282"/>
                <a:gd name="connsiteY1" fmla="*/ 17230 h 48857"/>
                <a:gd name="connsiteX2" fmla="*/ 3610 w 26282"/>
                <a:gd name="connsiteY2" fmla="*/ 48858 h 48857"/>
                <a:gd name="connsiteX3" fmla="*/ 26283 w 26282"/>
                <a:gd name="connsiteY3" fmla="*/ 0 h 48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282" h="48857">
                  <a:moveTo>
                    <a:pt x="26283" y="0"/>
                  </a:moveTo>
                  <a:cubicBezTo>
                    <a:pt x="11640" y="3068"/>
                    <a:pt x="8806" y="5193"/>
                    <a:pt x="3846" y="17230"/>
                  </a:cubicBezTo>
                  <a:cubicBezTo>
                    <a:pt x="-1822" y="31156"/>
                    <a:pt x="-641" y="39889"/>
                    <a:pt x="3610" y="48858"/>
                  </a:cubicBezTo>
                  <a:cubicBezTo>
                    <a:pt x="15419" y="39889"/>
                    <a:pt x="20851" y="17466"/>
                    <a:pt x="2628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6" name="Forma libre 65">
              <a:extLst>
                <a:ext uri="{FF2B5EF4-FFF2-40B4-BE49-F238E27FC236}">
                  <a16:creationId xmlns:a16="http://schemas.microsoft.com/office/drawing/2014/main" id="{1459521D-083F-2E40-A608-4E86D5785B92}"/>
                </a:ext>
              </a:extLst>
            </p:cNvPr>
            <p:cNvSpPr/>
            <p:nvPr/>
          </p:nvSpPr>
          <p:spPr>
            <a:xfrm>
              <a:off x="7760556" y="4140829"/>
              <a:ext cx="32592" cy="23097"/>
            </a:xfrm>
            <a:custGeom>
              <a:avLst/>
              <a:gdLst>
                <a:gd name="connsiteX0" fmla="*/ 32592 w 32592"/>
                <a:gd name="connsiteY0" fmla="*/ 16549 h 23097"/>
                <a:gd name="connsiteX1" fmla="*/ 0 w 32592"/>
                <a:gd name="connsiteY1" fmla="*/ 13481 h 23097"/>
                <a:gd name="connsiteX2" fmla="*/ 32592 w 32592"/>
                <a:gd name="connsiteY2" fmla="*/ 16549 h 23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592" h="23097">
                  <a:moveTo>
                    <a:pt x="32592" y="16549"/>
                  </a:moveTo>
                  <a:cubicBezTo>
                    <a:pt x="29758" y="-8942"/>
                    <a:pt x="8502" y="-917"/>
                    <a:pt x="0" y="13481"/>
                  </a:cubicBezTo>
                  <a:cubicBezTo>
                    <a:pt x="8266" y="23630"/>
                    <a:pt x="24326" y="27407"/>
                    <a:pt x="32592" y="16549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67" name="Forma libre 66">
              <a:extLst>
                <a:ext uri="{FF2B5EF4-FFF2-40B4-BE49-F238E27FC236}">
                  <a16:creationId xmlns:a16="http://schemas.microsoft.com/office/drawing/2014/main" id="{47AE1B9E-0500-B34F-8BCE-ACBA0E423F33}"/>
                </a:ext>
              </a:extLst>
            </p:cNvPr>
            <p:cNvSpPr/>
            <p:nvPr/>
          </p:nvSpPr>
          <p:spPr>
            <a:xfrm>
              <a:off x="8266102" y="4819907"/>
              <a:ext cx="18608" cy="34223"/>
            </a:xfrm>
            <a:custGeom>
              <a:avLst/>
              <a:gdLst>
                <a:gd name="connsiteX0" fmla="*/ 13801 w 18608"/>
                <a:gd name="connsiteY0" fmla="*/ 0 h 34223"/>
                <a:gd name="connsiteX1" fmla="*/ 8369 w 18608"/>
                <a:gd name="connsiteY1" fmla="*/ 34224 h 34223"/>
                <a:gd name="connsiteX2" fmla="*/ 13801 w 18608"/>
                <a:gd name="connsiteY2" fmla="*/ 0 h 34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608" h="34223">
                  <a:moveTo>
                    <a:pt x="13801" y="0"/>
                  </a:moveTo>
                  <a:cubicBezTo>
                    <a:pt x="-5329" y="8497"/>
                    <a:pt x="-2023" y="23603"/>
                    <a:pt x="8369" y="34224"/>
                  </a:cubicBezTo>
                  <a:cubicBezTo>
                    <a:pt x="17344" y="23131"/>
                    <a:pt x="23248" y="15578"/>
                    <a:pt x="13801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69" name="Gráfico 626">
            <a:extLst>
              <a:ext uri="{FF2B5EF4-FFF2-40B4-BE49-F238E27FC236}">
                <a16:creationId xmlns:a16="http://schemas.microsoft.com/office/drawing/2014/main" id="{A1D023D8-B31B-ED42-B01D-58523593379E}"/>
              </a:ext>
            </a:extLst>
          </p:cNvPr>
          <p:cNvGrpSpPr/>
          <p:nvPr/>
        </p:nvGrpSpPr>
        <p:grpSpPr>
          <a:xfrm rot="19757290">
            <a:off x="1397912" y="3983343"/>
            <a:ext cx="334817" cy="444046"/>
            <a:chOff x="4078069" y="3612865"/>
            <a:chExt cx="1054103" cy="1397987"/>
          </a:xfrm>
          <a:solidFill>
            <a:srgbClr val="262626"/>
          </a:solidFill>
        </p:grpSpPr>
        <p:sp>
          <p:nvSpPr>
            <p:cNvPr id="70" name="Forma libre 69">
              <a:extLst>
                <a:ext uri="{FF2B5EF4-FFF2-40B4-BE49-F238E27FC236}">
                  <a16:creationId xmlns:a16="http://schemas.microsoft.com/office/drawing/2014/main" id="{B78717A7-0E21-8542-A65C-64C6187F2F37}"/>
                </a:ext>
              </a:extLst>
            </p:cNvPr>
            <p:cNvSpPr/>
            <p:nvPr/>
          </p:nvSpPr>
          <p:spPr>
            <a:xfrm>
              <a:off x="4078069" y="3612865"/>
              <a:ext cx="1054103" cy="1397987"/>
            </a:xfrm>
            <a:custGeom>
              <a:avLst/>
              <a:gdLst>
                <a:gd name="connsiteX0" fmla="*/ 595926 w 1054103"/>
                <a:gd name="connsiteY0" fmla="*/ 827983 h 1397987"/>
                <a:gd name="connsiteX1" fmla="*/ 351013 w 1054103"/>
                <a:gd name="connsiteY1" fmla="*/ 990605 h 1397987"/>
                <a:gd name="connsiteX2" fmla="*/ 137511 w 1054103"/>
                <a:gd name="connsiteY2" fmla="*/ 1087376 h 1397987"/>
                <a:gd name="connsiteX3" fmla="*/ 68312 w 1054103"/>
                <a:gd name="connsiteY3" fmla="*/ 1121600 h 1397987"/>
                <a:gd name="connsiteX4" fmla="*/ 30997 w 1054103"/>
                <a:gd name="connsiteY4" fmla="*/ 993438 h 1397987"/>
                <a:gd name="connsiteX5" fmla="*/ 41861 w 1054103"/>
                <a:gd name="connsiteY5" fmla="*/ 988953 h 1397987"/>
                <a:gd name="connsiteX6" fmla="*/ 50127 w 1054103"/>
                <a:gd name="connsiteY6" fmla="*/ 985413 h 1397987"/>
                <a:gd name="connsiteX7" fmla="*/ 62172 w 1054103"/>
                <a:gd name="connsiteY7" fmla="*/ 973847 h 1397987"/>
                <a:gd name="connsiteX8" fmla="*/ 180023 w 1054103"/>
                <a:gd name="connsiteY8" fmla="*/ 911536 h 1397987"/>
                <a:gd name="connsiteX9" fmla="*/ 251111 w 1054103"/>
                <a:gd name="connsiteY9" fmla="*/ 862915 h 1397987"/>
                <a:gd name="connsiteX10" fmla="*/ 487285 w 1054103"/>
                <a:gd name="connsiteY10" fmla="*/ 740417 h 1397987"/>
                <a:gd name="connsiteX11" fmla="*/ 680712 w 1054103"/>
                <a:gd name="connsiteY11" fmla="*/ 710677 h 1397987"/>
                <a:gd name="connsiteX12" fmla="*/ 641035 w 1054103"/>
                <a:gd name="connsiteY12" fmla="*/ 807448 h 1397987"/>
                <a:gd name="connsiteX13" fmla="*/ 615056 w 1054103"/>
                <a:gd name="connsiteY13" fmla="*/ 824442 h 1397987"/>
                <a:gd name="connsiteX14" fmla="*/ 580338 w 1054103"/>
                <a:gd name="connsiteY14" fmla="*/ 766616 h 1397987"/>
                <a:gd name="connsiteX15" fmla="*/ 537590 w 1054103"/>
                <a:gd name="connsiteY15" fmla="*/ 721062 h 1397987"/>
                <a:gd name="connsiteX16" fmla="*/ 595926 w 1054103"/>
                <a:gd name="connsiteY16" fmla="*/ 827983 h 1397987"/>
                <a:gd name="connsiteX17" fmla="*/ 430131 w 1054103"/>
                <a:gd name="connsiteY17" fmla="*/ 166871 h 1397987"/>
                <a:gd name="connsiteX18" fmla="*/ 739283 w 1054103"/>
                <a:gd name="connsiteY18" fmla="*/ 183865 h 1397987"/>
                <a:gd name="connsiteX19" fmla="*/ 803759 w 1054103"/>
                <a:gd name="connsiteY19" fmla="*/ 196610 h 1397987"/>
                <a:gd name="connsiteX20" fmla="*/ 871541 w 1054103"/>
                <a:gd name="connsiteY20" fmla="*/ 209592 h 1397987"/>
                <a:gd name="connsiteX21" fmla="*/ 850285 w 1054103"/>
                <a:gd name="connsiteY21" fmla="*/ 857486 h 1397987"/>
                <a:gd name="connsiteX22" fmla="*/ 821708 w 1054103"/>
                <a:gd name="connsiteY22" fmla="*/ 1058581 h 1397987"/>
                <a:gd name="connsiteX23" fmla="*/ 772820 w 1054103"/>
                <a:gd name="connsiteY23" fmla="*/ 1202085 h 1397987"/>
                <a:gd name="connsiteX24" fmla="*/ 719681 w 1054103"/>
                <a:gd name="connsiteY24" fmla="*/ 1204682 h 1397987"/>
                <a:gd name="connsiteX25" fmla="*/ 673627 w 1054103"/>
                <a:gd name="connsiteY25" fmla="*/ 1196657 h 1397987"/>
                <a:gd name="connsiteX26" fmla="*/ 573253 w 1054103"/>
                <a:gd name="connsiteY26" fmla="*/ 1186744 h 1397987"/>
                <a:gd name="connsiteX27" fmla="*/ 468155 w 1054103"/>
                <a:gd name="connsiteY27" fmla="*/ 1182495 h 1397987"/>
                <a:gd name="connsiteX28" fmla="*/ 294095 w 1054103"/>
                <a:gd name="connsiteY28" fmla="*/ 1183911 h 1397987"/>
                <a:gd name="connsiteX29" fmla="*/ 274965 w 1054103"/>
                <a:gd name="connsiteY29" fmla="*/ 1145911 h 1397987"/>
                <a:gd name="connsiteX30" fmla="*/ 352666 w 1054103"/>
                <a:gd name="connsiteY30" fmla="*/ 1018929 h 1397987"/>
                <a:gd name="connsiteX31" fmla="*/ 368962 w 1054103"/>
                <a:gd name="connsiteY31" fmla="*/ 997922 h 1397987"/>
                <a:gd name="connsiteX32" fmla="*/ 581283 w 1054103"/>
                <a:gd name="connsiteY32" fmla="*/ 856306 h 1397987"/>
                <a:gd name="connsiteX33" fmla="*/ 686616 w 1054103"/>
                <a:gd name="connsiteY33" fmla="*/ 766144 h 1397987"/>
                <a:gd name="connsiteX34" fmla="*/ 698425 w 1054103"/>
                <a:gd name="connsiteY34" fmla="*/ 728615 h 1397987"/>
                <a:gd name="connsiteX35" fmla="*/ 699842 w 1054103"/>
                <a:gd name="connsiteY35" fmla="*/ 685894 h 1397987"/>
                <a:gd name="connsiteX36" fmla="*/ 528144 w 1054103"/>
                <a:gd name="connsiteY36" fmla="*/ 668664 h 1397987"/>
                <a:gd name="connsiteX37" fmla="*/ 530033 w 1054103"/>
                <a:gd name="connsiteY37" fmla="*/ 700056 h 1397987"/>
                <a:gd name="connsiteX38" fmla="*/ 394469 w 1054103"/>
                <a:gd name="connsiteY38" fmla="*/ 773224 h 1397987"/>
                <a:gd name="connsiteX39" fmla="*/ 250403 w 1054103"/>
                <a:gd name="connsiteY39" fmla="*/ 836716 h 1397987"/>
                <a:gd name="connsiteX40" fmla="*/ 259377 w 1054103"/>
                <a:gd name="connsiteY40" fmla="*/ 754342 h 1397987"/>
                <a:gd name="connsiteX41" fmla="*/ 256071 w 1054103"/>
                <a:gd name="connsiteY41" fmla="*/ 673149 h 1397987"/>
                <a:gd name="connsiteX42" fmla="*/ 291261 w 1054103"/>
                <a:gd name="connsiteY42" fmla="*/ 175132 h 1397987"/>
                <a:gd name="connsiteX43" fmla="*/ 398248 w 1054103"/>
                <a:gd name="connsiteY43" fmla="*/ 168995 h 1397987"/>
                <a:gd name="connsiteX44" fmla="*/ 430131 w 1054103"/>
                <a:gd name="connsiteY44" fmla="*/ 166871 h 1397987"/>
                <a:gd name="connsiteX45" fmla="*/ 967664 w 1054103"/>
                <a:gd name="connsiteY45" fmla="*/ 1357627 h 1397987"/>
                <a:gd name="connsiteX46" fmla="*/ 980890 w 1054103"/>
                <a:gd name="connsiteY46" fmla="*/ 1353379 h 1397987"/>
                <a:gd name="connsiteX47" fmla="*/ 992934 w 1054103"/>
                <a:gd name="connsiteY47" fmla="*/ 1349602 h 1397987"/>
                <a:gd name="connsiteX48" fmla="*/ 990573 w 1054103"/>
                <a:gd name="connsiteY48" fmla="*/ 1334497 h 1397987"/>
                <a:gd name="connsiteX49" fmla="*/ 984905 w 1054103"/>
                <a:gd name="connsiteY49" fmla="*/ 1323639 h 1397987"/>
                <a:gd name="connsiteX50" fmla="*/ 983251 w 1054103"/>
                <a:gd name="connsiteY50" fmla="*/ 1319863 h 1397987"/>
                <a:gd name="connsiteX51" fmla="*/ 981834 w 1054103"/>
                <a:gd name="connsiteY51" fmla="*/ 1205390 h 1397987"/>
                <a:gd name="connsiteX52" fmla="*/ 990573 w 1054103"/>
                <a:gd name="connsiteY52" fmla="*/ 1043475 h 1397987"/>
                <a:gd name="connsiteX53" fmla="*/ 1019858 w 1054103"/>
                <a:gd name="connsiteY53" fmla="*/ 567881 h 1397987"/>
                <a:gd name="connsiteX54" fmla="*/ 1030014 w 1054103"/>
                <a:gd name="connsiteY54" fmla="*/ 413519 h 1397987"/>
                <a:gd name="connsiteX55" fmla="*/ 1027416 w 1054103"/>
                <a:gd name="connsiteY55" fmla="*/ 130523 h 1397987"/>
                <a:gd name="connsiteX56" fmla="*/ 1006633 w 1054103"/>
                <a:gd name="connsiteY56" fmla="*/ 46733 h 1397987"/>
                <a:gd name="connsiteX57" fmla="*/ 1054104 w 1054103"/>
                <a:gd name="connsiteY57" fmla="*/ 42013 h 1397987"/>
                <a:gd name="connsiteX58" fmla="*/ 1012065 w 1054103"/>
                <a:gd name="connsiteY58" fmla="*/ 20534 h 1397987"/>
                <a:gd name="connsiteX59" fmla="*/ 853355 w 1054103"/>
                <a:gd name="connsiteY59" fmla="*/ 19354 h 1397987"/>
                <a:gd name="connsiteX60" fmla="*/ 614819 w 1054103"/>
                <a:gd name="connsiteY60" fmla="*/ 14870 h 1397987"/>
                <a:gd name="connsiteX61" fmla="*/ 555304 w 1054103"/>
                <a:gd name="connsiteY61" fmla="*/ 9913 h 1397987"/>
                <a:gd name="connsiteX62" fmla="*/ 505943 w 1054103"/>
                <a:gd name="connsiteY62" fmla="*/ 708 h 1397987"/>
                <a:gd name="connsiteX63" fmla="*/ 394469 w 1054103"/>
                <a:gd name="connsiteY63" fmla="*/ 2596 h 1397987"/>
                <a:gd name="connsiteX64" fmla="*/ 164671 w 1054103"/>
                <a:gd name="connsiteY64" fmla="*/ 0 h 1397987"/>
                <a:gd name="connsiteX65" fmla="*/ 130662 w 1054103"/>
                <a:gd name="connsiteY65" fmla="*/ 292201 h 1397987"/>
                <a:gd name="connsiteX66" fmla="*/ 136803 w 1054103"/>
                <a:gd name="connsiteY66" fmla="*/ 297630 h 1397987"/>
                <a:gd name="connsiteX67" fmla="*/ 136330 w 1054103"/>
                <a:gd name="connsiteY67" fmla="*/ 368202 h 1397987"/>
                <a:gd name="connsiteX68" fmla="*/ 114839 w 1054103"/>
                <a:gd name="connsiteY68" fmla="*/ 607297 h 1397987"/>
                <a:gd name="connsiteX69" fmla="*/ 93110 w 1054103"/>
                <a:gd name="connsiteY69" fmla="*/ 895486 h 1397987"/>
                <a:gd name="connsiteX70" fmla="*/ 91457 w 1054103"/>
                <a:gd name="connsiteY70" fmla="*/ 914369 h 1397987"/>
                <a:gd name="connsiteX71" fmla="*/ 1003 w 1054103"/>
                <a:gd name="connsiteY71" fmla="*/ 988009 h 1397987"/>
                <a:gd name="connsiteX72" fmla="*/ 60282 w 1054103"/>
                <a:gd name="connsiteY72" fmla="*/ 1153936 h 1397987"/>
                <a:gd name="connsiteX73" fmla="*/ 151682 w 1054103"/>
                <a:gd name="connsiteY73" fmla="*/ 1094693 h 1397987"/>
                <a:gd name="connsiteX74" fmla="*/ 204349 w 1054103"/>
                <a:gd name="connsiteY74" fmla="*/ 1082892 h 1397987"/>
                <a:gd name="connsiteX75" fmla="*/ 229855 w 1054103"/>
                <a:gd name="connsiteY75" fmla="*/ 1069202 h 1397987"/>
                <a:gd name="connsiteX76" fmla="*/ 247805 w 1054103"/>
                <a:gd name="connsiteY76" fmla="*/ 1183675 h 1397987"/>
                <a:gd name="connsiteX77" fmla="*/ 387384 w 1054103"/>
                <a:gd name="connsiteY77" fmla="*/ 1202085 h 1397987"/>
                <a:gd name="connsiteX78" fmla="*/ 420212 w 1054103"/>
                <a:gd name="connsiteY78" fmla="*/ 1209402 h 1397987"/>
                <a:gd name="connsiteX79" fmla="*/ 539244 w 1054103"/>
                <a:gd name="connsiteY79" fmla="*/ 1210582 h 1397987"/>
                <a:gd name="connsiteX80" fmla="*/ 573725 w 1054103"/>
                <a:gd name="connsiteY80" fmla="*/ 1207986 h 1397987"/>
                <a:gd name="connsiteX81" fmla="*/ 830683 w 1054103"/>
                <a:gd name="connsiteY81" fmla="*/ 1229937 h 1397987"/>
                <a:gd name="connsiteX82" fmla="*/ 851466 w 1054103"/>
                <a:gd name="connsiteY82" fmla="*/ 968655 h 1397987"/>
                <a:gd name="connsiteX83" fmla="*/ 886184 w 1054103"/>
                <a:gd name="connsiteY83" fmla="*/ 569297 h 1397987"/>
                <a:gd name="connsiteX84" fmla="*/ 895394 w 1054103"/>
                <a:gd name="connsiteY84" fmla="*/ 305891 h 1397987"/>
                <a:gd name="connsiteX85" fmla="*/ 902007 w 1054103"/>
                <a:gd name="connsiteY85" fmla="*/ 179381 h 1397987"/>
                <a:gd name="connsiteX86" fmla="*/ 746369 w 1054103"/>
                <a:gd name="connsiteY86" fmla="*/ 161442 h 1397987"/>
                <a:gd name="connsiteX87" fmla="*/ 587896 w 1054103"/>
                <a:gd name="connsiteY87" fmla="*/ 147045 h 1397987"/>
                <a:gd name="connsiteX88" fmla="*/ 380062 w 1054103"/>
                <a:gd name="connsiteY88" fmla="*/ 145629 h 1397987"/>
                <a:gd name="connsiteX89" fmla="*/ 296457 w 1054103"/>
                <a:gd name="connsiteY89" fmla="*/ 143268 h 1397987"/>
                <a:gd name="connsiteX90" fmla="*/ 271422 w 1054103"/>
                <a:gd name="connsiteY90" fmla="*/ 192834 h 1397987"/>
                <a:gd name="connsiteX91" fmla="*/ 263864 w 1054103"/>
                <a:gd name="connsiteY91" fmla="*/ 232015 h 1397987"/>
                <a:gd name="connsiteX92" fmla="*/ 235524 w 1054103"/>
                <a:gd name="connsiteY92" fmla="*/ 858902 h 1397987"/>
                <a:gd name="connsiteX93" fmla="*/ 103738 w 1054103"/>
                <a:gd name="connsiteY93" fmla="*/ 923338 h 1397987"/>
                <a:gd name="connsiteX94" fmla="*/ 140109 w 1054103"/>
                <a:gd name="connsiteY94" fmla="*/ 471346 h 1397987"/>
                <a:gd name="connsiteX95" fmla="*/ 161601 w 1054103"/>
                <a:gd name="connsiteY95" fmla="*/ 248772 h 1397987"/>
                <a:gd name="connsiteX96" fmla="*/ 168214 w 1054103"/>
                <a:gd name="connsiteY96" fmla="*/ 129343 h 1397987"/>
                <a:gd name="connsiteX97" fmla="*/ 175063 w 1054103"/>
                <a:gd name="connsiteY97" fmla="*/ 42721 h 1397987"/>
                <a:gd name="connsiteX98" fmla="*/ 206238 w 1054103"/>
                <a:gd name="connsiteY98" fmla="*/ 19826 h 1397987"/>
                <a:gd name="connsiteX99" fmla="*/ 229383 w 1054103"/>
                <a:gd name="connsiteY99" fmla="*/ 25019 h 1397987"/>
                <a:gd name="connsiteX100" fmla="*/ 256071 w 1054103"/>
                <a:gd name="connsiteY100" fmla="*/ 24075 h 1397987"/>
                <a:gd name="connsiteX101" fmla="*/ 272367 w 1054103"/>
                <a:gd name="connsiteY101" fmla="*/ 35640 h 1397987"/>
                <a:gd name="connsiteX102" fmla="*/ 408403 w 1054103"/>
                <a:gd name="connsiteY102" fmla="*/ 18410 h 1397987"/>
                <a:gd name="connsiteX103" fmla="*/ 544203 w 1054103"/>
                <a:gd name="connsiteY103" fmla="*/ 29975 h 1397987"/>
                <a:gd name="connsiteX104" fmla="*/ 680240 w 1054103"/>
                <a:gd name="connsiteY104" fmla="*/ 40361 h 1397987"/>
                <a:gd name="connsiteX105" fmla="*/ 785337 w 1054103"/>
                <a:gd name="connsiteY105" fmla="*/ 49566 h 1397987"/>
                <a:gd name="connsiteX106" fmla="*/ 794548 w 1054103"/>
                <a:gd name="connsiteY106" fmla="*/ 40833 h 1397987"/>
                <a:gd name="connsiteX107" fmla="*/ 897992 w 1054103"/>
                <a:gd name="connsiteY107" fmla="*/ 40597 h 1397987"/>
                <a:gd name="connsiteX108" fmla="*/ 992226 w 1054103"/>
                <a:gd name="connsiteY108" fmla="*/ 36348 h 1397987"/>
                <a:gd name="connsiteX109" fmla="*/ 980653 w 1054103"/>
                <a:gd name="connsiteY109" fmla="*/ 58299 h 1397987"/>
                <a:gd name="connsiteX110" fmla="*/ 1014662 w 1054103"/>
                <a:gd name="connsiteY110" fmla="*/ 368202 h 1397987"/>
                <a:gd name="connsiteX111" fmla="*/ 979236 w 1054103"/>
                <a:gd name="connsiteY111" fmla="*/ 1008779 h 1397987"/>
                <a:gd name="connsiteX112" fmla="*/ 966955 w 1054103"/>
                <a:gd name="connsiteY112" fmla="*/ 1084308 h 1397987"/>
                <a:gd name="connsiteX113" fmla="*/ 956564 w 1054103"/>
                <a:gd name="connsiteY113" fmla="*/ 1313254 h 1397987"/>
                <a:gd name="connsiteX114" fmla="*/ 745660 w 1054103"/>
                <a:gd name="connsiteY114" fmla="*/ 1324111 h 1397987"/>
                <a:gd name="connsiteX115" fmla="*/ 604192 w 1054103"/>
                <a:gd name="connsiteY115" fmla="*/ 1298621 h 1397987"/>
                <a:gd name="connsiteX116" fmla="*/ 527435 w 1054103"/>
                <a:gd name="connsiteY116" fmla="*/ 1299329 h 1397987"/>
                <a:gd name="connsiteX117" fmla="*/ 416197 w 1054103"/>
                <a:gd name="connsiteY117" fmla="*/ 1296968 h 1397987"/>
                <a:gd name="connsiteX118" fmla="*/ 383605 w 1054103"/>
                <a:gd name="connsiteY118" fmla="*/ 1290124 h 1397987"/>
                <a:gd name="connsiteX119" fmla="*/ 305431 w 1054103"/>
                <a:gd name="connsiteY119" fmla="*/ 1291776 h 1397987"/>
                <a:gd name="connsiteX120" fmla="*/ 226313 w 1054103"/>
                <a:gd name="connsiteY120" fmla="*/ 1300509 h 1397987"/>
                <a:gd name="connsiteX121" fmla="*/ 130662 w 1054103"/>
                <a:gd name="connsiteY121" fmla="*/ 1280210 h 1397987"/>
                <a:gd name="connsiteX122" fmla="*/ 133732 w 1054103"/>
                <a:gd name="connsiteY122" fmla="*/ 1120892 h 1397987"/>
                <a:gd name="connsiteX123" fmla="*/ 96417 w 1054103"/>
                <a:gd name="connsiteY123" fmla="*/ 1150868 h 1397987"/>
                <a:gd name="connsiteX124" fmla="*/ 126411 w 1054103"/>
                <a:gd name="connsiteY124" fmla="*/ 1322931 h 1397987"/>
                <a:gd name="connsiteX125" fmla="*/ 332355 w 1054103"/>
                <a:gd name="connsiteY125" fmla="*/ 1319155 h 1397987"/>
                <a:gd name="connsiteX126" fmla="*/ 431784 w 1054103"/>
                <a:gd name="connsiteY126" fmla="*/ 1333789 h 1397987"/>
                <a:gd name="connsiteX127" fmla="*/ 636311 w 1054103"/>
                <a:gd name="connsiteY127" fmla="*/ 1357155 h 1397987"/>
                <a:gd name="connsiteX128" fmla="*/ 728892 w 1054103"/>
                <a:gd name="connsiteY128" fmla="*/ 1344646 h 1397987"/>
                <a:gd name="connsiteX129" fmla="*/ 955147 w 1054103"/>
                <a:gd name="connsiteY129" fmla="*/ 1338981 h 1397987"/>
                <a:gd name="connsiteX130" fmla="*/ 954674 w 1054103"/>
                <a:gd name="connsiteY130" fmla="*/ 1397988 h 1397987"/>
                <a:gd name="connsiteX131" fmla="*/ 970026 w 1054103"/>
                <a:gd name="connsiteY131" fmla="*/ 1390199 h 1397987"/>
                <a:gd name="connsiteX132" fmla="*/ 967664 w 1054103"/>
                <a:gd name="connsiteY132" fmla="*/ 1357627 h 139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1054103" h="1397987">
                  <a:moveTo>
                    <a:pt x="595926" y="827983"/>
                  </a:moveTo>
                  <a:cubicBezTo>
                    <a:pt x="509013" y="877784"/>
                    <a:pt x="436980" y="944108"/>
                    <a:pt x="351013" y="990605"/>
                  </a:cubicBezTo>
                  <a:cubicBezTo>
                    <a:pt x="264101" y="1037811"/>
                    <a:pt x="165144" y="1071799"/>
                    <a:pt x="137511" y="1087376"/>
                  </a:cubicBezTo>
                  <a:cubicBezTo>
                    <a:pt x="115075" y="1099886"/>
                    <a:pt x="99015" y="1114519"/>
                    <a:pt x="68312" y="1121600"/>
                  </a:cubicBezTo>
                  <a:cubicBezTo>
                    <a:pt x="57212" y="1051028"/>
                    <a:pt x="35720" y="1025301"/>
                    <a:pt x="30997" y="993438"/>
                  </a:cubicBezTo>
                  <a:cubicBezTo>
                    <a:pt x="48237" y="981636"/>
                    <a:pt x="31705" y="993202"/>
                    <a:pt x="41861" y="988953"/>
                  </a:cubicBezTo>
                  <a:lnTo>
                    <a:pt x="50127" y="985413"/>
                  </a:lnTo>
                  <a:cubicBezTo>
                    <a:pt x="56267" y="981636"/>
                    <a:pt x="56031" y="980220"/>
                    <a:pt x="62172" y="973847"/>
                  </a:cubicBezTo>
                  <a:cubicBezTo>
                    <a:pt x="93347" y="941040"/>
                    <a:pt x="134913" y="936555"/>
                    <a:pt x="180023" y="911536"/>
                  </a:cubicBezTo>
                  <a:cubicBezTo>
                    <a:pt x="207891" y="895958"/>
                    <a:pt x="223479" y="881325"/>
                    <a:pt x="251111" y="862915"/>
                  </a:cubicBezTo>
                  <a:cubicBezTo>
                    <a:pt x="293386" y="835063"/>
                    <a:pt x="411001" y="789510"/>
                    <a:pt x="487285" y="740417"/>
                  </a:cubicBezTo>
                  <a:cubicBezTo>
                    <a:pt x="563097" y="691559"/>
                    <a:pt x="574906" y="706665"/>
                    <a:pt x="680712" y="710677"/>
                  </a:cubicBezTo>
                  <a:cubicBezTo>
                    <a:pt x="676933" y="744193"/>
                    <a:pt x="666778" y="785498"/>
                    <a:pt x="641035" y="807448"/>
                  </a:cubicBezTo>
                  <a:cubicBezTo>
                    <a:pt x="628754" y="818070"/>
                    <a:pt x="628281" y="818542"/>
                    <a:pt x="615056" y="824442"/>
                  </a:cubicBezTo>
                  <a:cubicBezTo>
                    <a:pt x="601121" y="806976"/>
                    <a:pt x="593328" y="784554"/>
                    <a:pt x="580338" y="766616"/>
                  </a:cubicBezTo>
                  <a:cubicBezTo>
                    <a:pt x="546801" y="719646"/>
                    <a:pt x="564278" y="726255"/>
                    <a:pt x="537590" y="721062"/>
                  </a:cubicBezTo>
                  <a:cubicBezTo>
                    <a:pt x="523184" y="757647"/>
                    <a:pt x="580810" y="766380"/>
                    <a:pt x="595926" y="827983"/>
                  </a:cubicBezTo>
                  <a:close/>
                  <a:moveTo>
                    <a:pt x="430131" y="166871"/>
                  </a:moveTo>
                  <a:cubicBezTo>
                    <a:pt x="496732" y="164511"/>
                    <a:pt x="669612" y="167579"/>
                    <a:pt x="739283" y="183865"/>
                  </a:cubicBezTo>
                  <a:cubicBezTo>
                    <a:pt x="764554" y="189530"/>
                    <a:pt x="782503" y="193070"/>
                    <a:pt x="803759" y="196610"/>
                  </a:cubicBezTo>
                  <a:lnTo>
                    <a:pt x="871541" y="209592"/>
                  </a:lnTo>
                  <a:cubicBezTo>
                    <a:pt x="902480" y="264114"/>
                    <a:pt x="856898" y="741597"/>
                    <a:pt x="850285" y="857486"/>
                  </a:cubicBezTo>
                  <a:cubicBezTo>
                    <a:pt x="846034" y="934195"/>
                    <a:pt x="824778" y="984469"/>
                    <a:pt x="821708" y="1058581"/>
                  </a:cubicBezTo>
                  <a:cubicBezTo>
                    <a:pt x="814387" y="1236781"/>
                    <a:pt x="855009" y="1204446"/>
                    <a:pt x="772820" y="1202085"/>
                  </a:cubicBezTo>
                  <a:cubicBezTo>
                    <a:pt x="748730" y="1201377"/>
                    <a:pt x="743062" y="1207042"/>
                    <a:pt x="719681" y="1204682"/>
                  </a:cubicBezTo>
                  <a:cubicBezTo>
                    <a:pt x="705510" y="1203266"/>
                    <a:pt x="687561" y="1199017"/>
                    <a:pt x="673627" y="1196657"/>
                  </a:cubicBezTo>
                  <a:cubicBezTo>
                    <a:pt x="643160" y="1191700"/>
                    <a:pt x="606081" y="1184856"/>
                    <a:pt x="573253" y="1186744"/>
                  </a:cubicBezTo>
                  <a:cubicBezTo>
                    <a:pt x="541133" y="1188632"/>
                    <a:pt x="509013" y="1181551"/>
                    <a:pt x="468155" y="1182495"/>
                  </a:cubicBezTo>
                  <a:cubicBezTo>
                    <a:pt x="439578" y="1183203"/>
                    <a:pt x="319129" y="1189340"/>
                    <a:pt x="294095" y="1183911"/>
                  </a:cubicBezTo>
                  <a:cubicBezTo>
                    <a:pt x="271186" y="1179191"/>
                    <a:pt x="273075" y="1174706"/>
                    <a:pt x="274965" y="1145911"/>
                  </a:cubicBezTo>
                  <a:cubicBezTo>
                    <a:pt x="285120" y="995326"/>
                    <a:pt x="292914" y="1070854"/>
                    <a:pt x="352666" y="1018929"/>
                  </a:cubicBezTo>
                  <a:cubicBezTo>
                    <a:pt x="367073" y="1006419"/>
                    <a:pt x="357390" y="1010668"/>
                    <a:pt x="368962" y="997922"/>
                  </a:cubicBezTo>
                  <a:cubicBezTo>
                    <a:pt x="385967" y="979276"/>
                    <a:pt x="546801" y="876840"/>
                    <a:pt x="581283" y="856306"/>
                  </a:cubicBezTo>
                  <a:cubicBezTo>
                    <a:pt x="641271" y="820430"/>
                    <a:pt x="650482" y="857958"/>
                    <a:pt x="686616" y="766144"/>
                  </a:cubicBezTo>
                  <a:cubicBezTo>
                    <a:pt x="692285" y="752218"/>
                    <a:pt x="693465" y="743013"/>
                    <a:pt x="698425" y="728615"/>
                  </a:cubicBezTo>
                  <a:cubicBezTo>
                    <a:pt x="707872" y="701472"/>
                    <a:pt x="718736" y="713038"/>
                    <a:pt x="699842" y="685894"/>
                  </a:cubicBezTo>
                  <a:cubicBezTo>
                    <a:pt x="611749" y="694391"/>
                    <a:pt x="609624" y="688963"/>
                    <a:pt x="528144" y="668664"/>
                  </a:cubicBezTo>
                  <a:cubicBezTo>
                    <a:pt x="521058" y="683062"/>
                    <a:pt x="525073" y="690143"/>
                    <a:pt x="530033" y="700056"/>
                  </a:cubicBezTo>
                  <a:cubicBezTo>
                    <a:pt x="506888" y="703832"/>
                    <a:pt x="426352" y="758355"/>
                    <a:pt x="394469" y="773224"/>
                  </a:cubicBezTo>
                  <a:cubicBezTo>
                    <a:pt x="353375" y="792343"/>
                    <a:pt x="283467" y="831051"/>
                    <a:pt x="250403" y="836716"/>
                  </a:cubicBezTo>
                  <a:cubicBezTo>
                    <a:pt x="253000" y="809573"/>
                    <a:pt x="258669" y="783610"/>
                    <a:pt x="259377" y="754342"/>
                  </a:cubicBezTo>
                  <a:cubicBezTo>
                    <a:pt x="260322" y="724131"/>
                    <a:pt x="254654" y="699584"/>
                    <a:pt x="256071" y="673149"/>
                  </a:cubicBezTo>
                  <a:cubicBezTo>
                    <a:pt x="259141" y="603049"/>
                    <a:pt x="279688" y="192126"/>
                    <a:pt x="291261" y="175132"/>
                  </a:cubicBezTo>
                  <a:cubicBezTo>
                    <a:pt x="311808" y="145629"/>
                    <a:pt x="392816" y="168759"/>
                    <a:pt x="398248" y="168995"/>
                  </a:cubicBezTo>
                  <a:cubicBezTo>
                    <a:pt x="409348" y="169939"/>
                    <a:pt x="417142" y="167343"/>
                    <a:pt x="430131" y="166871"/>
                  </a:cubicBezTo>
                  <a:close/>
                  <a:moveTo>
                    <a:pt x="967664" y="1357627"/>
                  </a:moveTo>
                  <a:lnTo>
                    <a:pt x="980890" y="1353379"/>
                  </a:lnTo>
                  <a:cubicBezTo>
                    <a:pt x="986322" y="1351963"/>
                    <a:pt x="985849" y="1353379"/>
                    <a:pt x="992934" y="1349602"/>
                  </a:cubicBezTo>
                  <a:cubicBezTo>
                    <a:pt x="992934" y="1337329"/>
                    <a:pt x="994352" y="1344174"/>
                    <a:pt x="990573" y="1334497"/>
                  </a:cubicBezTo>
                  <a:lnTo>
                    <a:pt x="984905" y="1323639"/>
                  </a:lnTo>
                  <a:cubicBezTo>
                    <a:pt x="984432" y="1322459"/>
                    <a:pt x="983724" y="1321043"/>
                    <a:pt x="983251" y="1319863"/>
                  </a:cubicBezTo>
                  <a:cubicBezTo>
                    <a:pt x="970262" y="1285167"/>
                    <a:pt x="980181" y="1237962"/>
                    <a:pt x="981834" y="1205390"/>
                  </a:cubicBezTo>
                  <a:cubicBezTo>
                    <a:pt x="984905" y="1149215"/>
                    <a:pt x="982070" y="1094929"/>
                    <a:pt x="990573" y="1043475"/>
                  </a:cubicBezTo>
                  <a:cubicBezTo>
                    <a:pt x="1015843" y="890294"/>
                    <a:pt x="1000020" y="722951"/>
                    <a:pt x="1019858" y="567881"/>
                  </a:cubicBezTo>
                  <a:cubicBezTo>
                    <a:pt x="1026471" y="515011"/>
                    <a:pt x="1034029" y="468986"/>
                    <a:pt x="1030014" y="413519"/>
                  </a:cubicBezTo>
                  <a:cubicBezTo>
                    <a:pt x="1026707" y="368674"/>
                    <a:pt x="1061425" y="162387"/>
                    <a:pt x="1027416" y="130523"/>
                  </a:cubicBezTo>
                  <a:cubicBezTo>
                    <a:pt x="1008994" y="113293"/>
                    <a:pt x="1011120" y="72932"/>
                    <a:pt x="1006633" y="46733"/>
                  </a:cubicBezTo>
                  <a:cubicBezTo>
                    <a:pt x="1033084" y="48386"/>
                    <a:pt x="1035682" y="59715"/>
                    <a:pt x="1054104" y="42013"/>
                  </a:cubicBezTo>
                  <a:cubicBezTo>
                    <a:pt x="1045601" y="18646"/>
                    <a:pt x="1036391" y="30447"/>
                    <a:pt x="1012065" y="20534"/>
                  </a:cubicBezTo>
                  <a:cubicBezTo>
                    <a:pt x="964830" y="1416"/>
                    <a:pt x="924916" y="12037"/>
                    <a:pt x="853355" y="19354"/>
                  </a:cubicBezTo>
                  <a:cubicBezTo>
                    <a:pt x="771403" y="27851"/>
                    <a:pt x="692993" y="15342"/>
                    <a:pt x="614819" y="14870"/>
                  </a:cubicBezTo>
                  <a:cubicBezTo>
                    <a:pt x="592855" y="14870"/>
                    <a:pt x="577740" y="12273"/>
                    <a:pt x="555304" y="9913"/>
                  </a:cubicBezTo>
                  <a:cubicBezTo>
                    <a:pt x="533339" y="7789"/>
                    <a:pt x="521058" y="1416"/>
                    <a:pt x="505943" y="708"/>
                  </a:cubicBezTo>
                  <a:cubicBezTo>
                    <a:pt x="469336" y="-708"/>
                    <a:pt x="430367" y="7317"/>
                    <a:pt x="394469" y="2596"/>
                  </a:cubicBezTo>
                  <a:lnTo>
                    <a:pt x="164671" y="0"/>
                  </a:lnTo>
                  <a:cubicBezTo>
                    <a:pt x="136567" y="60423"/>
                    <a:pt x="163490" y="225642"/>
                    <a:pt x="130662" y="292201"/>
                  </a:cubicBezTo>
                  <a:lnTo>
                    <a:pt x="136803" y="297630"/>
                  </a:lnTo>
                  <a:cubicBezTo>
                    <a:pt x="150973" y="317928"/>
                    <a:pt x="138928" y="344363"/>
                    <a:pt x="136330" y="368202"/>
                  </a:cubicBezTo>
                  <a:lnTo>
                    <a:pt x="114839" y="607297"/>
                  </a:lnTo>
                  <a:cubicBezTo>
                    <a:pt x="112713" y="704777"/>
                    <a:pt x="96653" y="799659"/>
                    <a:pt x="93110" y="895486"/>
                  </a:cubicBezTo>
                  <a:cubicBezTo>
                    <a:pt x="92638" y="903983"/>
                    <a:pt x="92638" y="908232"/>
                    <a:pt x="91457" y="914369"/>
                  </a:cubicBezTo>
                  <a:cubicBezTo>
                    <a:pt x="82955" y="957798"/>
                    <a:pt x="13756" y="960394"/>
                    <a:pt x="1003" y="988009"/>
                  </a:cubicBezTo>
                  <a:cubicBezTo>
                    <a:pt x="-7972" y="1007127"/>
                    <a:pt x="45876" y="1139302"/>
                    <a:pt x="60282" y="1153936"/>
                  </a:cubicBezTo>
                  <a:cubicBezTo>
                    <a:pt x="87442" y="1136942"/>
                    <a:pt x="115547" y="1111215"/>
                    <a:pt x="151682" y="1094693"/>
                  </a:cubicBezTo>
                  <a:cubicBezTo>
                    <a:pt x="182621" y="1080532"/>
                    <a:pt x="178606" y="1095165"/>
                    <a:pt x="204349" y="1082892"/>
                  </a:cubicBezTo>
                  <a:cubicBezTo>
                    <a:pt x="217102" y="1076755"/>
                    <a:pt x="218755" y="1073687"/>
                    <a:pt x="229855" y="1069202"/>
                  </a:cubicBezTo>
                  <a:cubicBezTo>
                    <a:pt x="296457" y="1043239"/>
                    <a:pt x="241192" y="1162433"/>
                    <a:pt x="247805" y="1183675"/>
                  </a:cubicBezTo>
                  <a:cubicBezTo>
                    <a:pt x="259377" y="1220968"/>
                    <a:pt x="358570" y="1203266"/>
                    <a:pt x="387384" y="1202085"/>
                  </a:cubicBezTo>
                  <a:cubicBezTo>
                    <a:pt x="399665" y="1201613"/>
                    <a:pt x="410293" y="1207986"/>
                    <a:pt x="420212" y="1209402"/>
                  </a:cubicBezTo>
                  <a:lnTo>
                    <a:pt x="539244" y="1210582"/>
                  </a:lnTo>
                  <a:cubicBezTo>
                    <a:pt x="560027" y="1209874"/>
                    <a:pt x="556484" y="1207042"/>
                    <a:pt x="573725" y="1207986"/>
                  </a:cubicBezTo>
                  <a:cubicBezTo>
                    <a:pt x="630643" y="1210818"/>
                    <a:pt x="796674" y="1250471"/>
                    <a:pt x="830683" y="1229937"/>
                  </a:cubicBezTo>
                  <a:cubicBezTo>
                    <a:pt x="858315" y="1212943"/>
                    <a:pt x="828085" y="1062594"/>
                    <a:pt x="851466" y="968655"/>
                  </a:cubicBezTo>
                  <a:cubicBezTo>
                    <a:pt x="865637" y="912480"/>
                    <a:pt x="880279" y="656627"/>
                    <a:pt x="886184" y="569297"/>
                  </a:cubicBezTo>
                  <a:cubicBezTo>
                    <a:pt x="890907" y="499197"/>
                    <a:pt x="910273" y="364898"/>
                    <a:pt x="895394" y="305891"/>
                  </a:cubicBezTo>
                  <a:cubicBezTo>
                    <a:pt x="889962" y="284177"/>
                    <a:pt x="903188" y="202275"/>
                    <a:pt x="902007" y="179381"/>
                  </a:cubicBezTo>
                  <a:cubicBezTo>
                    <a:pt x="848868" y="172536"/>
                    <a:pt x="799272" y="170175"/>
                    <a:pt x="746369" y="161442"/>
                  </a:cubicBezTo>
                  <a:cubicBezTo>
                    <a:pt x="701968" y="154126"/>
                    <a:pt x="637256" y="144685"/>
                    <a:pt x="587896" y="147045"/>
                  </a:cubicBezTo>
                  <a:cubicBezTo>
                    <a:pt x="518697" y="150113"/>
                    <a:pt x="443121" y="138784"/>
                    <a:pt x="380062" y="145629"/>
                  </a:cubicBezTo>
                  <a:lnTo>
                    <a:pt x="296457" y="143268"/>
                  </a:lnTo>
                  <a:cubicBezTo>
                    <a:pt x="256779" y="141616"/>
                    <a:pt x="274965" y="170648"/>
                    <a:pt x="271422" y="192834"/>
                  </a:cubicBezTo>
                  <a:cubicBezTo>
                    <a:pt x="268824" y="208884"/>
                    <a:pt x="264809" y="202747"/>
                    <a:pt x="263864" y="232015"/>
                  </a:cubicBezTo>
                  <a:cubicBezTo>
                    <a:pt x="260086" y="351208"/>
                    <a:pt x="224187" y="808864"/>
                    <a:pt x="235524" y="858902"/>
                  </a:cubicBezTo>
                  <a:cubicBezTo>
                    <a:pt x="194193" y="877784"/>
                    <a:pt x="174591" y="905636"/>
                    <a:pt x="103738" y="923338"/>
                  </a:cubicBezTo>
                  <a:cubicBezTo>
                    <a:pt x="122632" y="839548"/>
                    <a:pt x="137511" y="570713"/>
                    <a:pt x="140109" y="471346"/>
                  </a:cubicBezTo>
                  <a:cubicBezTo>
                    <a:pt x="141999" y="399358"/>
                    <a:pt x="160893" y="326897"/>
                    <a:pt x="161601" y="248772"/>
                  </a:cubicBezTo>
                  <a:cubicBezTo>
                    <a:pt x="161837" y="210772"/>
                    <a:pt x="163018" y="163331"/>
                    <a:pt x="168214" y="129343"/>
                  </a:cubicBezTo>
                  <a:lnTo>
                    <a:pt x="175063" y="42721"/>
                  </a:lnTo>
                  <a:cubicBezTo>
                    <a:pt x="178133" y="24075"/>
                    <a:pt x="186163" y="17466"/>
                    <a:pt x="206238" y="19826"/>
                  </a:cubicBezTo>
                  <a:cubicBezTo>
                    <a:pt x="232926" y="22895"/>
                    <a:pt x="200570" y="23603"/>
                    <a:pt x="229383" y="25019"/>
                  </a:cubicBezTo>
                  <a:cubicBezTo>
                    <a:pt x="239066" y="25727"/>
                    <a:pt x="245443" y="22187"/>
                    <a:pt x="256071" y="24075"/>
                  </a:cubicBezTo>
                  <a:cubicBezTo>
                    <a:pt x="269297" y="26435"/>
                    <a:pt x="266699" y="27851"/>
                    <a:pt x="272367" y="35640"/>
                  </a:cubicBezTo>
                  <a:cubicBezTo>
                    <a:pt x="301180" y="14162"/>
                    <a:pt x="360696" y="18882"/>
                    <a:pt x="408403" y="18410"/>
                  </a:cubicBezTo>
                  <a:cubicBezTo>
                    <a:pt x="493426" y="17702"/>
                    <a:pt x="500275" y="28559"/>
                    <a:pt x="544203" y="29975"/>
                  </a:cubicBezTo>
                  <a:cubicBezTo>
                    <a:pt x="590257" y="31392"/>
                    <a:pt x="633713" y="37528"/>
                    <a:pt x="680240" y="40361"/>
                  </a:cubicBezTo>
                  <a:cubicBezTo>
                    <a:pt x="706455" y="42013"/>
                    <a:pt x="765735" y="63727"/>
                    <a:pt x="785337" y="49566"/>
                  </a:cubicBezTo>
                  <a:lnTo>
                    <a:pt x="794548" y="40833"/>
                  </a:lnTo>
                  <a:cubicBezTo>
                    <a:pt x="829030" y="40597"/>
                    <a:pt x="863747" y="40125"/>
                    <a:pt x="897992" y="40597"/>
                  </a:cubicBezTo>
                  <a:cubicBezTo>
                    <a:pt x="933182" y="41069"/>
                    <a:pt x="953021" y="34696"/>
                    <a:pt x="992226" y="36348"/>
                  </a:cubicBezTo>
                  <a:lnTo>
                    <a:pt x="980653" y="58299"/>
                  </a:lnTo>
                  <a:cubicBezTo>
                    <a:pt x="1024582" y="130523"/>
                    <a:pt x="1014899" y="280164"/>
                    <a:pt x="1014662" y="368202"/>
                  </a:cubicBezTo>
                  <a:cubicBezTo>
                    <a:pt x="1014190" y="451048"/>
                    <a:pt x="989156" y="942928"/>
                    <a:pt x="979236" y="1008779"/>
                  </a:cubicBezTo>
                  <a:cubicBezTo>
                    <a:pt x="975458" y="1034034"/>
                    <a:pt x="970498" y="1054805"/>
                    <a:pt x="966955" y="1084308"/>
                  </a:cubicBezTo>
                  <a:lnTo>
                    <a:pt x="956564" y="1313254"/>
                  </a:lnTo>
                  <a:cubicBezTo>
                    <a:pt x="897756" y="1318447"/>
                    <a:pt x="796674" y="1305701"/>
                    <a:pt x="745660" y="1324111"/>
                  </a:cubicBezTo>
                  <a:cubicBezTo>
                    <a:pt x="744715" y="1324111"/>
                    <a:pt x="705510" y="1296732"/>
                    <a:pt x="604192" y="1298621"/>
                  </a:cubicBezTo>
                  <a:cubicBezTo>
                    <a:pt x="574434" y="1299093"/>
                    <a:pt x="547037" y="1302869"/>
                    <a:pt x="527435" y="1299329"/>
                  </a:cubicBezTo>
                  <a:cubicBezTo>
                    <a:pt x="495551" y="1293664"/>
                    <a:pt x="448789" y="1309714"/>
                    <a:pt x="416197" y="1296968"/>
                  </a:cubicBezTo>
                  <a:cubicBezTo>
                    <a:pt x="405805" y="1292956"/>
                    <a:pt x="416669" y="1286819"/>
                    <a:pt x="383605" y="1290124"/>
                  </a:cubicBezTo>
                  <a:cubicBezTo>
                    <a:pt x="358807" y="1292720"/>
                    <a:pt x="333772" y="1294608"/>
                    <a:pt x="305431" y="1291776"/>
                  </a:cubicBezTo>
                  <a:cubicBezTo>
                    <a:pt x="254181" y="1286583"/>
                    <a:pt x="208364" y="1223564"/>
                    <a:pt x="226313" y="1300509"/>
                  </a:cubicBezTo>
                  <a:lnTo>
                    <a:pt x="130662" y="1280210"/>
                  </a:lnTo>
                  <a:lnTo>
                    <a:pt x="133732" y="1120892"/>
                  </a:lnTo>
                  <a:cubicBezTo>
                    <a:pt x="94528" y="1117352"/>
                    <a:pt x="116492" y="1134110"/>
                    <a:pt x="96417" y="1150868"/>
                  </a:cubicBezTo>
                  <a:cubicBezTo>
                    <a:pt x="140345" y="1199017"/>
                    <a:pt x="80593" y="1269117"/>
                    <a:pt x="126411" y="1322931"/>
                  </a:cubicBezTo>
                  <a:cubicBezTo>
                    <a:pt x="196555" y="1309950"/>
                    <a:pt x="260794" y="1316559"/>
                    <a:pt x="332355" y="1319155"/>
                  </a:cubicBezTo>
                  <a:cubicBezTo>
                    <a:pt x="364711" y="1320335"/>
                    <a:pt x="406750" y="1323639"/>
                    <a:pt x="431784" y="1333789"/>
                  </a:cubicBezTo>
                  <a:cubicBezTo>
                    <a:pt x="490592" y="1357155"/>
                    <a:pt x="572308" y="1350310"/>
                    <a:pt x="636311" y="1357155"/>
                  </a:cubicBezTo>
                  <a:cubicBezTo>
                    <a:pt x="689451" y="1362820"/>
                    <a:pt x="685436" y="1346062"/>
                    <a:pt x="728892" y="1344646"/>
                  </a:cubicBezTo>
                  <a:cubicBezTo>
                    <a:pt x="803759" y="1341813"/>
                    <a:pt x="878862" y="1338509"/>
                    <a:pt x="955147" y="1338981"/>
                  </a:cubicBezTo>
                  <a:lnTo>
                    <a:pt x="954674" y="1397988"/>
                  </a:lnTo>
                  <a:lnTo>
                    <a:pt x="970026" y="1390199"/>
                  </a:lnTo>
                  <a:lnTo>
                    <a:pt x="967664" y="1357627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1" name="Forma libre 70">
              <a:extLst>
                <a:ext uri="{FF2B5EF4-FFF2-40B4-BE49-F238E27FC236}">
                  <a16:creationId xmlns:a16="http://schemas.microsoft.com/office/drawing/2014/main" id="{4D14CD94-1313-8142-918C-80B25694D63B}"/>
                </a:ext>
              </a:extLst>
            </p:cNvPr>
            <p:cNvSpPr/>
            <p:nvPr/>
          </p:nvSpPr>
          <p:spPr>
            <a:xfrm>
              <a:off x="4450573" y="4145901"/>
              <a:ext cx="425349" cy="34942"/>
            </a:xfrm>
            <a:custGeom>
              <a:avLst/>
              <a:gdLst>
                <a:gd name="connsiteX0" fmla="*/ 425350 w 425349"/>
                <a:gd name="connsiteY0" fmla="*/ 14546 h 34942"/>
                <a:gd name="connsiteX1" fmla="*/ 384492 w 425349"/>
                <a:gd name="connsiteY1" fmla="*/ 4633 h 34942"/>
                <a:gd name="connsiteX2" fmla="*/ 95651 w 425349"/>
                <a:gd name="connsiteY2" fmla="*/ 17142 h 34942"/>
                <a:gd name="connsiteX3" fmla="*/ 0 w 425349"/>
                <a:gd name="connsiteY3" fmla="*/ 25403 h 34942"/>
                <a:gd name="connsiteX4" fmla="*/ 425350 w 425349"/>
                <a:gd name="connsiteY4" fmla="*/ 14546 h 3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349" h="34942">
                  <a:moveTo>
                    <a:pt x="425350" y="14546"/>
                  </a:moveTo>
                  <a:cubicBezTo>
                    <a:pt x="418973" y="-6697"/>
                    <a:pt x="405275" y="384"/>
                    <a:pt x="384492" y="4633"/>
                  </a:cubicBezTo>
                  <a:cubicBezTo>
                    <a:pt x="328991" y="15726"/>
                    <a:pt x="161307" y="15962"/>
                    <a:pt x="95651" y="17142"/>
                  </a:cubicBezTo>
                  <a:cubicBezTo>
                    <a:pt x="7558" y="18794"/>
                    <a:pt x="10155" y="-1032"/>
                    <a:pt x="0" y="25403"/>
                  </a:cubicBezTo>
                  <a:cubicBezTo>
                    <a:pt x="29522" y="44521"/>
                    <a:pt x="391813" y="31776"/>
                    <a:pt x="425350" y="1454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2" name="Forma libre 71">
              <a:extLst>
                <a:ext uri="{FF2B5EF4-FFF2-40B4-BE49-F238E27FC236}">
                  <a16:creationId xmlns:a16="http://schemas.microsoft.com/office/drawing/2014/main" id="{4DBB435E-D0C7-874F-B842-9E5C0C5CCABD}"/>
                </a:ext>
              </a:extLst>
            </p:cNvPr>
            <p:cNvSpPr/>
            <p:nvPr/>
          </p:nvSpPr>
          <p:spPr>
            <a:xfrm>
              <a:off x="4388696" y="3842755"/>
              <a:ext cx="455580" cy="45919"/>
            </a:xfrm>
            <a:custGeom>
              <a:avLst/>
              <a:gdLst>
                <a:gd name="connsiteX0" fmla="*/ 435033 w 455580"/>
                <a:gd name="connsiteY0" fmla="*/ 0 h 45919"/>
                <a:gd name="connsiteX1" fmla="*/ 396773 w 455580"/>
                <a:gd name="connsiteY1" fmla="*/ 19118 h 45919"/>
                <a:gd name="connsiteX2" fmla="*/ 228381 w 455580"/>
                <a:gd name="connsiteY2" fmla="*/ 25963 h 45919"/>
                <a:gd name="connsiteX3" fmla="*/ 0 w 455580"/>
                <a:gd name="connsiteY3" fmla="*/ 30684 h 45919"/>
                <a:gd name="connsiteX4" fmla="*/ 48888 w 455580"/>
                <a:gd name="connsiteY4" fmla="*/ 44373 h 45919"/>
                <a:gd name="connsiteX5" fmla="*/ 455580 w 455580"/>
                <a:gd name="connsiteY5" fmla="*/ 24311 h 45919"/>
                <a:gd name="connsiteX6" fmla="*/ 435033 w 455580"/>
                <a:gd name="connsiteY6" fmla="*/ 0 h 45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580" h="45919">
                  <a:moveTo>
                    <a:pt x="435033" y="0"/>
                  </a:moveTo>
                  <a:cubicBezTo>
                    <a:pt x="422516" y="4957"/>
                    <a:pt x="423224" y="15578"/>
                    <a:pt x="396773" y="19118"/>
                  </a:cubicBezTo>
                  <a:lnTo>
                    <a:pt x="228381" y="25963"/>
                  </a:lnTo>
                  <a:cubicBezTo>
                    <a:pt x="155166" y="30920"/>
                    <a:pt x="76993" y="28559"/>
                    <a:pt x="0" y="30684"/>
                  </a:cubicBezTo>
                  <a:cubicBezTo>
                    <a:pt x="4487" y="44137"/>
                    <a:pt x="-2362" y="48622"/>
                    <a:pt x="48888" y="44373"/>
                  </a:cubicBezTo>
                  <a:cubicBezTo>
                    <a:pt x="139107" y="37056"/>
                    <a:pt x="423460" y="42249"/>
                    <a:pt x="455580" y="24311"/>
                  </a:cubicBezTo>
                  <a:cubicBezTo>
                    <a:pt x="452510" y="4721"/>
                    <a:pt x="449440" y="7789"/>
                    <a:pt x="43503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3" name="Forma libre 72">
              <a:extLst>
                <a:ext uri="{FF2B5EF4-FFF2-40B4-BE49-F238E27FC236}">
                  <a16:creationId xmlns:a16="http://schemas.microsoft.com/office/drawing/2014/main" id="{40DB18EE-7E9F-7F40-A207-0BC9211B7483}"/>
                </a:ext>
              </a:extLst>
            </p:cNvPr>
            <p:cNvSpPr/>
            <p:nvPr/>
          </p:nvSpPr>
          <p:spPr>
            <a:xfrm>
              <a:off x="4268483" y="3645200"/>
              <a:ext cx="33872" cy="308723"/>
            </a:xfrm>
            <a:custGeom>
              <a:avLst/>
              <a:gdLst>
                <a:gd name="connsiteX0" fmla="*/ 22200 w 33872"/>
                <a:gd name="connsiteY0" fmla="*/ 0 h 308723"/>
                <a:gd name="connsiteX1" fmla="*/ 14879 w 33872"/>
                <a:gd name="connsiteY1" fmla="*/ 27143 h 308723"/>
                <a:gd name="connsiteX2" fmla="*/ 0 w 33872"/>
                <a:gd name="connsiteY2" fmla="*/ 308723 h 308723"/>
                <a:gd name="connsiteX3" fmla="*/ 4960 w 33872"/>
                <a:gd name="connsiteY3" fmla="*/ 297866 h 308723"/>
                <a:gd name="connsiteX4" fmla="*/ 7085 w 33872"/>
                <a:gd name="connsiteY4" fmla="*/ 289605 h 308723"/>
                <a:gd name="connsiteX5" fmla="*/ 14407 w 33872"/>
                <a:gd name="connsiteY5" fmla="*/ 230126 h 308723"/>
                <a:gd name="connsiteX6" fmla="*/ 24090 w 33872"/>
                <a:gd name="connsiteY6" fmla="*/ 112821 h 308723"/>
                <a:gd name="connsiteX7" fmla="*/ 33064 w 33872"/>
                <a:gd name="connsiteY7" fmla="*/ 31156 h 308723"/>
                <a:gd name="connsiteX8" fmla="*/ 22200 w 33872"/>
                <a:gd name="connsiteY8" fmla="*/ 0 h 30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2" h="308723">
                  <a:moveTo>
                    <a:pt x="22200" y="0"/>
                  </a:moveTo>
                  <a:cubicBezTo>
                    <a:pt x="6141" y="8261"/>
                    <a:pt x="12753" y="8733"/>
                    <a:pt x="14879" y="27143"/>
                  </a:cubicBezTo>
                  <a:cubicBezTo>
                    <a:pt x="21020" y="81665"/>
                    <a:pt x="5668" y="254673"/>
                    <a:pt x="0" y="308723"/>
                  </a:cubicBezTo>
                  <a:cubicBezTo>
                    <a:pt x="1889" y="304947"/>
                    <a:pt x="1417" y="308723"/>
                    <a:pt x="4960" y="297866"/>
                  </a:cubicBezTo>
                  <a:cubicBezTo>
                    <a:pt x="5432" y="296214"/>
                    <a:pt x="6613" y="291493"/>
                    <a:pt x="7085" y="289605"/>
                  </a:cubicBezTo>
                  <a:lnTo>
                    <a:pt x="14407" y="230126"/>
                  </a:lnTo>
                  <a:cubicBezTo>
                    <a:pt x="28577" y="136896"/>
                    <a:pt x="21020" y="179853"/>
                    <a:pt x="24090" y="112821"/>
                  </a:cubicBezTo>
                  <a:cubicBezTo>
                    <a:pt x="25271" y="87330"/>
                    <a:pt x="32120" y="85678"/>
                    <a:pt x="33064" y="31156"/>
                  </a:cubicBezTo>
                  <a:cubicBezTo>
                    <a:pt x="33773" y="4485"/>
                    <a:pt x="37079" y="9205"/>
                    <a:pt x="2220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4" name="Forma libre 73">
              <a:extLst>
                <a:ext uri="{FF2B5EF4-FFF2-40B4-BE49-F238E27FC236}">
                  <a16:creationId xmlns:a16="http://schemas.microsoft.com/office/drawing/2014/main" id="{E4678526-A687-DC4B-9D91-A00C030A1FF5}"/>
                </a:ext>
              </a:extLst>
            </p:cNvPr>
            <p:cNvSpPr/>
            <p:nvPr/>
          </p:nvSpPr>
          <p:spPr>
            <a:xfrm>
              <a:off x="5008292" y="4531954"/>
              <a:ext cx="25410" cy="229890"/>
            </a:xfrm>
            <a:custGeom>
              <a:avLst/>
              <a:gdLst>
                <a:gd name="connsiteX0" fmla="*/ 13115 w 25410"/>
                <a:gd name="connsiteY0" fmla="*/ 0 h 229890"/>
                <a:gd name="connsiteX1" fmla="*/ 2251 w 25410"/>
                <a:gd name="connsiteY1" fmla="*/ 229890 h 229890"/>
                <a:gd name="connsiteX2" fmla="*/ 11225 w 25410"/>
                <a:gd name="connsiteY2" fmla="*/ 106684 h 229890"/>
                <a:gd name="connsiteX3" fmla="*/ 18311 w 25410"/>
                <a:gd name="connsiteY3" fmla="*/ 44845 h 229890"/>
                <a:gd name="connsiteX4" fmla="*/ 13115 w 25410"/>
                <a:gd name="connsiteY4" fmla="*/ 0 h 22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10" h="229890">
                  <a:moveTo>
                    <a:pt x="13115" y="0"/>
                  </a:moveTo>
                  <a:cubicBezTo>
                    <a:pt x="-2945" y="36112"/>
                    <a:pt x="-1056" y="177964"/>
                    <a:pt x="2251" y="229890"/>
                  </a:cubicBezTo>
                  <a:cubicBezTo>
                    <a:pt x="10045" y="225878"/>
                    <a:pt x="10753" y="131231"/>
                    <a:pt x="11225" y="106684"/>
                  </a:cubicBezTo>
                  <a:cubicBezTo>
                    <a:pt x="11934" y="82845"/>
                    <a:pt x="14296" y="63727"/>
                    <a:pt x="18311" y="44845"/>
                  </a:cubicBezTo>
                  <a:cubicBezTo>
                    <a:pt x="24215" y="16050"/>
                    <a:pt x="32953" y="10149"/>
                    <a:pt x="1311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5" name="Forma libre 74">
              <a:extLst>
                <a:ext uri="{FF2B5EF4-FFF2-40B4-BE49-F238E27FC236}">
                  <a16:creationId xmlns:a16="http://schemas.microsoft.com/office/drawing/2014/main" id="{B44EC5DB-1723-4D4E-928D-D549C02A056E}"/>
                </a:ext>
              </a:extLst>
            </p:cNvPr>
            <p:cNvSpPr/>
            <p:nvPr/>
          </p:nvSpPr>
          <p:spPr>
            <a:xfrm>
              <a:off x="4498989" y="3941441"/>
              <a:ext cx="211139" cy="18147"/>
            </a:xfrm>
            <a:custGeom>
              <a:avLst/>
              <a:gdLst>
                <a:gd name="connsiteX0" fmla="*/ 194371 w 211139"/>
                <a:gd name="connsiteY0" fmla="*/ 18148 h 18147"/>
                <a:gd name="connsiteX1" fmla="*/ 211140 w 211139"/>
                <a:gd name="connsiteY1" fmla="*/ 7054 h 18147"/>
                <a:gd name="connsiteX2" fmla="*/ 156111 w 211139"/>
                <a:gd name="connsiteY2" fmla="*/ 3278 h 18147"/>
                <a:gd name="connsiteX3" fmla="*/ 47235 w 211139"/>
                <a:gd name="connsiteY3" fmla="*/ 1154 h 18147"/>
                <a:gd name="connsiteX4" fmla="*/ 0 w 211139"/>
                <a:gd name="connsiteY4" fmla="*/ 7054 h 18147"/>
                <a:gd name="connsiteX5" fmla="*/ 194371 w 211139"/>
                <a:gd name="connsiteY5" fmla="*/ 18148 h 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39" h="18147">
                  <a:moveTo>
                    <a:pt x="194371" y="18148"/>
                  </a:moveTo>
                  <a:cubicBezTo>
                    <a:pt x="211848" y="15551"/>
                    <a:pt x="203818" y="17911"/>
                    <a:pt x="211140" y="7054"/>
                  </a:cubicBezTo>
                  <a:cubicBezTo>
                    <a:pt x="195080" y="-3567"/>
                    <a:pt x="184452" y="3514"/>
                    <a:pt x="156111" y="3278"/>
                  </a:cubicBezTo>
                  <a:lnTo>
                    <a:pt x="47235" y="1154"/>
                  </a:lnTo>
                  <a:cubicBezTo>
                    <a:pt x="8975" y="682"/>
                    <a:pt x="12753" y="-3331"/>
                    <a:pt x="0" y="7054"/>
                  </a:cubicBezTo>
                  <a:lnTo>
                    <a:pt x="194371" y="1814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6" name="Forma libre 75">
              <a:extLst>
                <a:ext uri="{FF2B5EF4-FFF2-40B4-BE49-F238E27FC236}">
                  <a16:creationId xmlns:a16="http://schemas.microsoft.com/office/drawing/2014/main" id="{DFF42A12-DA02-AC40-96E6-DCBCECA0896F}"/>
                </a:ext>
              </a:extLst>
            </p:cNvPr>
            <p:cNvSpPr/>
            <p:nvPr/>
          </p:nvSpPr>
          <p:spPr>
            <a:xfrm>
              <a:off x="4413258" y="4257454"/>
              <a:ext cx="117378" cy="21227"/>
            </a:xfrm>
            <a:custGeom>
              <a:avLst/>
              <a:gdLst>
                <a:gd name="connsiteX0" fmla="*/ 117379 w 117378"/>
                <a:gd name="connsiteY0" fmla="*/ 0 h 21227"/>
                <a:gd name="connsiteX1" fmla="*/ 0 w 117378"/>
                <a:gd name="connsiteY1" fmla="*/ 8969 h 21227"/>
                <a:gd name="connsiteX2" fmla="*/ 56918 w 117378"/>
                <a:gd name="connsiteY2" fmla="*/ 20062 h 21227"/>
                <a:gd name="connsiteX3" fmla="*/ 117379 w 117378"/>
                <a:gd name="connsiteY3" fmla="*/ 0 h 2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78" h="21227">
                  <a:moveTo>
                    <a:pt x="117379" y="0"/>
                  </a:moveTo>
                  <a:lnTo>
                    <a:pt x="0" y="8969"/>
                  </a:lnTo>
                  <a:cubicBezTo>
                    <a:pt x="7085" y="25727"/>
                    <a:pt x="34481" y="19590"/>
                    <a:pt x="56918" y="20062"/>
                  </a:cubicBezTo>
                  <a:cubicBezTo>
                    <a:pt x="86204" y="20298"/>
                    <a:pt x="114781" y="28087"/>
                    <a:pt x="11737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7" name="Forma libre 76">
              <a:extLst>
                <a:ext uri="{FF2B5EF4-FFF2-40B4-BE49-F238E27FC236}">
                  <a16:creationId xmlns:a16="http://schemas.microsoft.com/office/drawing/2014/main" id="{E241BDCF-BAFE-E94E-9C48-4BCB76BD7A3C}"/>
                </a:ext>
              </a:extLst>
            </p:cNvPr>
            <p:cNvSpPr/>
            <p:nvPr/>
          </p:nvSpPr>
          <p:spPr>
            <a:xfrm>
              <a:off x="5010306" y="4295691"/>
              <a:ext cx="23661" cy="116597"/>
            </a:xfrm>
            <a:custGeom>
              <a:avLst/>
              <a:gdLst>
                <a:gd name="connsiteX0" fmla="*/ 0 w 23661"/>
                <a:gd name="connsiteY0" fmla="*/ 87802 h 116597"/>
                <a:gd name="connsiteX1" fmla="*/ 0 w 23661"/>
                <a:gd name="connsiteY1" fmla="*/ 103852 h 116597"/>
                <a:gd name="connsiteX2" fmla="*/ 3779 w 23661"/>
                <a:gd name="connsiteY2" fmla="*/ 116597 h 116597"/>
                <a:gd name="connsiteX3" fmla="*/ 18422 w 23661"/>
                <a:gd name="connsiteY3" fmla="*/ 48858 h 116597"/>
                <a:gd name="connsiteX4" fmla="*/ 2598 w 23661"/>
                <a:gd name="connsiteY4" fmla="*/ 0 h 116597"/>
                <a:gd name="connsiteX5" fmla="*/ 0 w 23661"/>
                <a:gd name="connsiteY5" fmla="*/ 87802 h 1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61" h="116597">
                  <a:moveTo>
                    <a:pt x="0" y="87802"/>
                  </a:moveTo>
                  <a:cubicBezTo>
                    <a:pt x="0" y="88982"/>
                    <a:pt x="0" y="103380"/>
                    <a:pt x="0" y="103852"/>
                  </a:cubicBezTo>
                  <a:cubicBezTo>
                    <a:pt x="709" y="113293"/>
                    <a:pt x="2362" y="113293"/>
                    <a:pt x="3779" y="116597"/>
                  </a:cubicBezTo>
                  <a:cubicBezTo>
                    <a:pt x="11100" y="104560"/>
                    <a:pt x="15351" y="68684"/>
                    <a:pt x="18422" y="48858"/>
                  </a:cubicBezTo>
                  <a:cubicBezTo>
                    <a:pt x="23381" y="16994"/>
                    <a:pt x="32356" y="5901"/>
                    <a:pt x="2598" y="0"/>
                  </a:cubicBezTo>
                  <a:lnTo>
                    <a:pt x="0" y="87802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8" name="Forma libre 77">
              <a:extLst>
                <a:ext uri="{FF2B5EF4-FFF2-40B4-BE49-F238E27FC236}">
                  <a16:creationId xmlns:a16="http://schemas.microsoft.com/office/drawing/2014/main" id="{F4CC3EB4-2E63-7D4F-851A-F875D5409AE9}"/>
                </a:ext>
              </a:extLst>
            </p:cNvPr>
            <p:cNvSpPr/>
            <p:nvPr/>
          </p:nvSpPr>
          <p:spPr>
            <a:xfrm>
              <a:off x="5032993" y="3858097"/>
              <a:ext cx="18198" cy="95354"/>
            </a:xfrm>
            <a:custGeom>
              <a:avLst/>
              <a:gdLst>
                <a:gd name="connsiteX0" fmla="*/ 4710 w 18198"/>
                <a:gd name="connsiteY0" fmla="*/ 0 h 95354"/>
                <a:gd name="connsiteX1" fmla="*/ 2821 w 18198"/>
                <a:gd name="connsiteY1" fmla="*/ 95355 h 95354"/>
                <a:gd name="connsiteX2" fmla="*/ 16282 w 18198"/>
                <a:gd name="connsiteY2" fmla="*/ 37528 h 95354"/>
                <a:gd name="connsiteX3" fmla="*/ 4710 w 18198"/>
                <a:gd name="connsiteY3" fmla="*/ 0 h 9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98" h="95354">
                  <a:moveTo>
                    <a:pt x="4710" y="0"/>
                  </a:moveTo>
                  <a:cubicBezTo>
                    <a:pt x="1640" y="22187"/>
                    <a:pt x="-3084" y="79541"/>
                    <a:pt x="2821" y="95355"/>
                  </a:cubicBezTo>
                  <a:cubicBezTo>
                    <a:pt x="21006" y="90870"/>
                    <a:pt x="19353" y="96535"/>
                    <a:pt x="16282" y="37528"/>
                  </a:cubicBezTo>
                  <a:cubicBezTo>
                    <a:pt x="15338" y="17466"/>
                    <a:pt x="23131" y="6609"/>
                    <a:pt x="471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79" name="Forma libre 78">
              <a:extLst>
                <a:ext uri="{FF2B5EF4-FFF2-40B4-BE49-F238E27FC236}">
                  <a16:creationId xmlns:a16="http://schemas.microsoft.com/office/drawing/2014/main" id="{A4F8CBFD-AEF9-0245-94C6-9C4E2F5077D6}"/>
                </a:ext>
              </a:extLst>
            </p:cNvPr>
            <p:cNvSpPr/>
            <p:nvPr/>
          </p:nvSpPr>
          <p:spPr>
            <a:xfrm>
              <a:off x="4312718" y="3681784"/>
              <a:ext cx="19857" cy="95590"/>
            </a:xfrm>
            <a:custGeom>
              <a:avLst/>
              <a:gdLst>
                <a:gd name="connsiteX0" fmla="*/ 5126 w 19857"/>
                <a:gd name="connsiteY0" fmla="*/ 0 h 95590"/>
                <a:gd name="connsiteX1" fmla="*/ 3000 w 19857"/>
                <a:gd name="connsiteY1" fmla="*/ 23839 h 95590"/>
                <a:gd name="connsiteX2" fmla="*/ 13864 w 19857"/>
                <a:gd name="connsiteY2" fmla="*/ 95591 h 95590"/>
                <a:gd name="connsiteX3" fmla="*/ 19768 w 19857"/>
                <a:gd name="connsiteY3" fmla="*/ 43193 h 95590"/>
                <a:gd name="connsiteX4" fmla="*/ 19060 w 19857"/>
                <a:gd name="connsiteY4" fmla="*/ 12509 h 95590"/>
                <a:gd name="connsiteX5" fmla="*/ 5126 w 19857"/>
                <a:gd name="connsiteY5" fmla="*/ 0 h 9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57" h="95590">
                  <a:moveTo>
                    <a:pt x="5126" y="0"/>
                  </a:moveTo>
                  <a:cubicBezTo>
                    <a:pt x="-3849" y="15106"/>
                    <a:pt x="1347" y="15106"/>
                    <a:pt x="3000" y="23839"/>
                  </a:cubicBezTo>
                  <a:cubicBezTo>
                    <a:pt x="12447" y="79069"/>
                    <a:pt x="-8336" y="89690"/>
                    <a:pt x="13864" y="95591"/>
                  </a:cubicBezTo>
                  <a:cubicBezTo>
                    <a:pt x="16226" y="79541"/>
                    <a:pt x="18588" y="56410"/>
                    <a:pt x="19768" y="43193"/>
                  </a:cubicBezTo>
                  <a:cubicBezTo>
                    <a:pt x="20005" y="39417"/>
                    <a:pt x="19768" y="15106"/>
                    <a:pt x="19060" y="12509"/>
                  </a:cubicBezTo>
                  <a:cubicBezTo>
                    <a:pt x="12919" y="-8497"/>
                    <a:pt x="17407" y="4957"/>
                    <a:pt x="512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0" name="Forma libre 79">
              <a:extLst>
                <a:ext uri="{FF2B5EF4-FFF2-40B4-BE49-F238E27FC236}">
                  <a16:creationId xmlns:a16="http://schemas.microsoft.com/office/drawing/2014/main" id="{3C3B97B8-F454-3F49-8318-A0AC1D82AD56}"/>
                </a:ext>
              </a:extLst>
            </p:cNvPr>
            <p:cNvSpPr/>
            <p:nvPr/>
          </p:nvSpPr>
          <p:spPr>
            <a:xfrm>
              <a:off x="5061556" y="3871550"/>
              <a:ext cx="16624" cy="77180"/>
            </a:xfrm>
            <a:custGeom>
              <a:avLst/>
              <a:gdLst>
                <a:gd name="connsiteX0" fmla="*/ 7558 w 16624"/>
                <a:gd name="connsiteY0" fmla="*/ 77181 h 77180"/>
                <a:gd name="connsiteX1" fmla="*/ 0 w 16624"/>
                <a:gd name="connsiteY1" fmla="*/ 0 h 77180"/>
                <a:gd name="connsiteX2" fmla="*/ 7558 w 16624"/>
                <a:gd name="connsiteY2" fmla="*/ 77181 h 7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4" h="77180">
                  <a:moveTo>
                    <a:pt x="7558" y="77181"/>
                  </a:moveTo>
                  <a:cubicBezTo>
                    <a:pt x="16532" y="49566"/>
                    <a:pt x="25271" y="12273"/>
                    <a:pt x="0" y="0"/>
                  </a:cubicBezTo>
                  <a:lnTo>
                    <a:pt x="7558" y="77181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1" name="Forma libre 80">
              <a:extLst>
                <a:ext uri="{FF2B5EF4-FFF2-40B4-BE49-F238E27FC236}">
                  <a16:creationId xmlns:a16="http://schemas.microsoft.com/office/drawing/2014/main" id="{65349D53-F001-1C42-A5C8-7784CCC815FE}"/>
                </a:ext>
              </a:extLst>
            </p:cNvPr>
            <p:cNvSpPr/>
            <p:nvPr/>
          </p:nvSpPr>
          <p:spPr>
            <a:xfrm>
              <a:off x="4482693" y="4018149"/>
              <a:ext cx="52430" cy="17555"/>
            </a:xfrm>
            <a:custGeom>
              <a:avLst/>
              <a:gdLst>
                <a:gd name="connsiteX0" fmla="*/ 52431 w 52430"/>
                <a:gd name="connsiteY0" fmla="*/ 5874 h 17555"/>
                <a:gd name="connsiteX1" fmla="*/ 0 w 52430"/>
                <a:gd name="connsiteY1" fmla="*/ 6346 h 17555"/>
                <a:gd name="connsiteX2" fmla="*/ 25271 w 52430"/>
                <a:gd name="connsiteY2" fmla="*/ 16731 h 17555"/>
                <a:gd name="connsiteX3" fmla="*/ 52431 w 52430"/>
                <a:gd name="connsiteY3" fmla="*/ 5874 h 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0" h="17555">
                  <a:moveTo>
                    <a:pt x="52431" y="5874"/>
                  </a:moveTo>
                  <a:cubicBezTo>
                    <a:pt x="36135" y="-2151"/>
                    <a:pt x="18185" y="-1915"/>
                    <a:pt x="0" y="6346"/>
                  </a:cubicBezTo>
                  <a:cubicBezTo>
                    <a:pt x="7321" y="19800"/>
                    <a:pt x="-3070" y="17911"/>
                    <a:pt x="25271" y="16731"/>
                  </a:cubicBezTo>
                  <a:cubicBezTo>
                    <a:pt x="47707" y="15787"/>
                    <a:pt x="47471" y="10595"/>
                    <a:pt x="52431" y="587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2" name="Forma libre 81">
              <a:extLst>
                <a:ext uri="{FF2B5EF4-FFF2-40B4-BE49-F238E27FC236}">
                  <a16:creationId xmlns:a16="http://schemas.microsoft.com/office/drawing/2014/main" id="{19AAD9CE-55FC-DC47-ACCC-FFEF62418296}"/>
                </a:ext>
              </a:extLst>
            </p:cNvPr>
            <p:cNvSpPr/>
            <p:nvPr/>
          </p:nvSpPr>
          <p:spPr>
            <a:xfrm>
              <a:off x="5011185" y="4453302"/>
              <a:ext cx="23268" cy="28850"/>
            </a:xfrm>
            <a:custGeom>
              <a:avLst/>
              <a:gdLst>
                <a:gd name="connsiteX0" fmla="*/ 539 w 23268"/>
                <a:gd name="connsiteY0" fmla="*/ 8552 h 28850"/>
                <a:gd name="connsiteX1" fmla="*/ 8333 w 23268"/>
                <a:gd name="connsiteY1" fmla="*/ 28850 h 28850"/>
                <a:gd name="connsiteX2" fmla="*/ 20850 w 23268"/>
                <a:gd name="connsiteY2" fmla="*/ 9496 h 28850"/>
                <a:gd name="connsiteX3" fmla="*/ 12584 w 23268"/>
                <a:gd name="connsiteY3" fmla="*/ 3123 h 28850"/>
                <a:gd name="connsiteX4" fmla="*/ 1720 w 23268"/>
                <a:gd name="connsiteY4" fmla="*/ 5247 h 28850"/>
                <a:gd name="connsiteX5" fmla="*/ 539 w 23268"/>
                <a:gd name="connsiteY5" fmla="*/ 8552 h 2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68" h="28850">
                  <a:moveTo>
                    <a:pt x="539" y="8552"/>
                  </a:moveTo>
                  <a:cubicBezTo>
                    <a:pt x="-1587" y="35931"/>
                    <a:pt x="2901" y="22241"/>
                    <a:pt x="8333" y="28850"/>
                  </a:cubicBezTo>
                  <a:cubicBezTo>
                    <a:pt x="14001" y="26726"/>
                    <a:pt x="29116" y="24838"/>
                    <a:pt x="20850" y="9496"/>
                  </a:cubicBezTo>
                  <a:cubicBezTo>
                    <a:pt x="19905" y="7608"/>
                    <a:pt x="15182" y="4067"/>
                    <a:pt x="12584" y="3123"/>
                  </a:cubicBezTo>
                  <a:cubicBezTo>
                    <a:pt x="-7255" y="-3958"/>
                    <a:pt x="7388" y="2887"/>
                    <a:pt x="1720" y="5247"/>
                  </a:cubicBezTo>
                  <a:cubicBezTo>
                    <a:pt x="1483" y="6428"/>
                    <a:pt x="539" y="7844"/>
                    <a:pt x="539" y="855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3" name="Forma libre 82">
              <a:extLst>
                <a:ext uri="{FF2B5EF4-FFF2-40B4-BE49-F238E27FC236}">
                  <a16:creationId xmlns:a16="http://schemas.microsoft.com/office/drawing/2014/main" id="{8EDC25AB-22D5-1340-B3E0-31F25C3A7E37}"/>
                </a:ext>
              </a:extLst>
            </p:cNvPr>
            <p:cNvSpPr/>
            <p:nvPr/>
          </p:nvSpPr>
          <p:spPr>
            <a:xfrm>
              <a:off x="4352780" y="3704679"/>
              <a:ext cx="12045" cy="39652"/>
            </a:xfrm>
            <a:custGeom>
              <a:avLst/>
              <a:gdLst>
                <a:gd name="connsiteX0" fmla="*/ 8519 w 12045"/>
                <a:gd name="connsiteY0" fmla="*/ 0 h 39652"/>
                <a:gd name="connsiteX1" fmla="*/ 3087 w 12045"/>
                <a:gd name="connsiteY1" fmla="*/ 39653 h 39652"/>
                <a:gd name="connsiteX2" fmla="*/ 8519 w 12045"/>
                <a:gd name="connsiteY2" fmla="*/ 0 h 39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45" h="39652">
                  <a:moveTo>
                    <a:pt x="8519" y="0"/>
                  </a:moveTo>
                  <a:cubicBezTo>
                    <a:pt x="-1400" y="7553"/>
                    <a:pt x="-1872" y="29031"/>
                    <a:pt x="3087" y="39653"/>
                  </a:cubicBezTo>
                  <a:cubicBezTo>
                    <a:pt x="10645" y="25727"/>
                    <a:pt x="15841" y="15106"/>
                    <a:pt x="85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grpSp>
        <p:nvGrpSpPr>
          <p:cNvPr id="84" name="Gráfico 626">
            <a:extLst>
              <a:ext uri="{FF2B5EF4-FFF2-40B4-BE49-F238E27FC236}">
                <a16:creationId xmlns:a16="http://schemas.microsoft.com/office/drawing/2014/main" id="{6777F330-70CE-6445-92CE-A30B33A7FEC3}"/>
              </a:ext>
            </a:extLst>
          </p:cNvPr>
          <p:cNvGrpSpPr/>
          <p:nvPr/>
        </p:nvGrpSpPr>
        <p:grpSpPr>
          <a:xfrm rot="844936">
            <a:off x="3484089" y="2608184"/>
            <a:ext cx="436517" cy="578924"/>
            <a:chOff x="4078069" y="3612865"/>
            <a:chExt cx="1054103" cy="1397987"/>
          </a:xfrm>
          <a:solidFill>
            <a:srgbClr val="262626"/>
          </a:solidFill>
        </p:grpSpPr>
        <p:sp>
          <p:nvSpPr>
            <p:cNvPr id="85" name="Forma libre 84">
              <a:extLst>
                <a:ext uri="{FF2B5EF4-FFF2-40B4-BE49-F238E27FC236}">
                  <a16:creationId xmlns:a16="http://schemas.microsoft.com/office/drawing/2014/main" id="{4822B557-247F-7642-B008-1BFE887B2F7E}"/>
                </a:ext>
              </a:extLst>
            </p:cNvPr>
            <p:cNvSpPr/>
            <p:nvPr/>
          </p:nvSpPr>
          <p:spPr>
            <a:xfrm>
              <a:off x="4078069" y="3612865"/>
              <a:ext cx="1054103" cy="1397987"/>
            </a:xfrm>
            <a:custGeom>
              <a:avLst/>
              <a:gdLst>
                <a:gd name="connsiteX0" fmla="*/ 595926 w 1054103"/>
                <a:gd name="connsiteY0" fmla="*/ 827983 h 1397987"/>
                <a:gd name="connsiteX1" fmla="*/ 351013 w 1054103"/>
                <a:gd name="connsiteY1" fmla="*/ 990605 h 1397987"/>
                <a:gd name="connsiteX2" fmla="*/ 137511 w 1054103"/>
                <a:gd name="connsiteY2" fmla="*/ 1087376 h 1397987"/>
                <a:gd name="connsiteX3" fmla="*/ 68312 w 1054103"/>
                <a:gd name="connsiteY3" fmla="*/ 1121600 h 1397987"/>
                <a:gd name="connsiteX4" fmla="*/ 30997 w 1054103"/>
                <a:gd name="connsiteY4" fmla="*/ 993438 h 1397987"/>
                <a:gd name="connsiteX5" fmla="*/ 41861 w 1054103"/>
                <a:gd name="connsiteY5" fmla="*/ 988953 h 1397987"/>
                <a:gd name="connsiteX6" fmla="*/ 50127 w 1054103"/>
                <a:gd name="connsiteY6" fmla="*/ 985413 h 1397987"/>
                <a:gd name="connsiteX7" fmla="*/ 62172 w 1054103"/>
                <a:gd name="connsiteY7" fmla="*/ 973847 h 1397987"/>
                <a:gd name="connsiteX8" fmla="*/ 180023 w 1054103"/>
                <a:gd name="connsiteY8" fmla="*/ 911536 h 1397987"/>
                <a:gd name="connsiteX9" fmla="*/ 251111 w 1054103"/>
                <a:gd name="connsiteY9" fmla="*/ 862915 h 1397987"/>
                <a:gd name="connsiteX10" fmla="*/ 487285 w 1054103"/>
                <a:gd name="connsiteY10" fmla="*/ 740417 h 1397987"/>
                <a:gd name="connsiteX11" fmla="*/ 680712 w 1054103"/>
                <a:gd name="connsiteY11" fmla="*/ 710677 h 1397987"/>
                <a:gd name="connsiteX12" fmla="*/ 641035 w 1054103"/>
                <a:gd name="connsiteY12" fmla="*/ 807448 h 1397987"/>
                <a:gd name="connsiteX13" fmla="*/ 615056 w 1054103"/>
                <a:gd name="connsiteY13" fmla="*/ 824442 h 1397987"/>
                <a:gd name="connsiteX14" fmla="*/ 580338 w 1054103"/>
                <a:gd name="connsiteY14" fmla="*/ 766616 h 1397987"/>
                <a:gd name="connsiteX15" fmla="*/ 537590 w 1054103"/>
                <a:gd name="connsiteY15" fmla="*/ 721062 h 1397987"/>
                <a:gd name="connsiteX16" fmla="*/ 595926 w 1054103"/>
                <a:gd name="connsiteY16" fmla="*/ 827983 h 1397987"/>
                <a:gd name="connsiteX17" fmla="*/ 430131 w 1054103"/>
                <a:gd name="connsiteY17" fmla="*/ 166871 h 1397987"/>
                <a:gd name="connsiteX18" fmla="*/ 739283 w 1054103"/>
                <a:gd name="connsiteY18" fmla="*/ 183865 h 1397987"/>
                <a:gd name="connsiteX19" fmla="*/ 803759 w 1054103"/>
                <a:gd name="connsiteY19" fmla="*/ 196610 h 1397987"/>
                <a:gd name="connsiteX20" fmla="*/ 871541 w 1054103"/>
                <a:gd name="connsiteY20" fmla="*/ 209592 h 1397987"/>
                <a:gd name="connsiteX21" fmla="*/ 850285 w 1054103"/>
                <a:gd name="connsiteY21" fmla="*/ 857486 h 1397987"/>
                <a:gd name="connsiteX22" fmla="*/ 821708 w 1054103"/>
                <a:gd name="connsiteY22" fmla="*/ 1058581 h 1397987"/>
                <a:gd name="connsiteX23" fmla="*/ 772820 w 1054103"/>
                <a:gd name="connsiteY23" fmla="*/ 1202085 h 1397987"/>
                <a:gd name="connsiteX24" fmla="*/ 719681 w 1054103"/>
                <a:gd name="connsiteY24" fmla="*/ 1204682 h 1397987"/>
                <a:gd name="connsiteX25" fmla="*/ 673627 w 1054103"/>
                <a:gd name="connsiteY25" fmla="*/ 1196657 h 1397987"/>
                <a:gd name="connsiteX26" fmla="*/ 573253 w 1054103"/>
                <a:gd name="connsiteY26" fmla="*/ 1186744 h 1397987"/>
                <a:gd name="connsiteX27" fmla="*/ 468155 w 1054103"/>
                <a:gd name="connsiteY27" fmla="*/ 1182495 h 1397987"/>
                <a:gd name="connsiteX28" fmla="*/ 294095 w 1054103"/>
                <a:gd name="connsiteY28" fmla="*/ 1183911 h 1397987"/>
                <a:gd name="connsiteX29" fmla="*/ 274965 w 1054103"/>
                <a:gd name="connsiteY29" fmla="*/ 1145911 h 1397987"/>
                <a:gd name="connsiteX30" fmla="*/ 352666 w 1054103"/>
                <a:gd name="connsiteY30" fmla="*/ 1018929 h 1397987"/>
                <a:gd name="connsiteX31" fmla="*/ 368962 w 1054103"/>
                <a:gd name="connsiteY31" fmla="*/ 997922 h 1397987"/>
                <a:gd name="connsiteX32" fmla="*/ 581283 w 1054103"/>
                <a:gd name="connsiteY32" fmla="*/ 856306 h 1397987"/>
                <a:gd name="connsiteX33" fmla="*/ 686616 w 1054103"/>
                <a:gd name="connsiteY33" fmla="*/ 766144 h 1397987"/>
                <a:gd name="connsiteX34" fmla="*/ 698425 w 1054103"/>
                <a:gd name="connsiteY34" fmla="*/ 728615 h 1397987"/>
                <a:gd name="connsiteX35" fmla="*/ 699842 w 1054103"/>
                <a:gd name="connsiteY35" fmla="*/ 685894 h 1397987"/>
                <a:gd name="connsiteX36" fmla="*/ 528144 w 1054103"/>
                <a:gd name="connsiteY36" fmla="*/ 668664 h 1397987"/>
                <a:gd name="connsiteX37" fmla="*/ 530033 w 1054103"/>
                <a:gd name="connsiteY37" fmla="*/ 700056 h 1397987"/>
                <a:gd name="connsiteX38" fmla="*/ 394469 w 1054103"/>
                <a:gd name="connsiteY38" fmla="*/ 773224 h 1397987"/>
                <a:gd name="connsiteX39" fmla="*/ 250403 w 1054103"/>
                <a:gd name="connsiteY39" fmla="*/ 836716 h 1397987"/>
                <a:gd name="connsiteX40" fmla="*/ 259377 w 1054103"/>
                <a:gd name="connsiteY40" fmla="*/ 754342 h 1397987"/>
                <a:gd name="connsiteX41" fmla="*/ 256071 w 1054103"/>
                <a:gd name="connsiteY41" fmla="*/ 673149 h 1397987"/>
                <a:gd name="connsiteX42" fmla="*/ 291261 w 1054103"/>
                <a:gd name="connsiteY42" fmla="*/ 175132 h 1397987"/>
                <a:gd name="connsiteX43" fmla="*/ 398248 w 1054103"/>
                <a:gd name="connsiteY43" fmla="*/ 168995 h 1397987"/>
                <a:gd name="connsiteX44" fmla="*/ 430131 w 1054103"/>
                <a:gd name="connsiteY44" fmla="*/ 166871 h 1397987"/>
                <a:gd name="connsiteX45" fmla="*/ 967664 w 1054103"/>
                <a:gd name="connsiteY45" fmla="*/ 1357627 h 1397987"/>
                <a:gd name="connsiteX46" fmla="*/ 980890 w 1054103"/>
                <a:gd name="connsiteY46" fmla="*/ 1353379 h 1397987"/>
                <a:gd name="connsiteX47" fmla="*/ 992934 w 1054103"/>
                <a:gd name="connsiteY47" fmla="*/ 1349602 h 1397987"/>
                <a:gd name="connsiteX48" fmla="*/ 990573 w 1054103"/>
                <a:gd name="connsiteY48" fmla="*/ 1334497 h 1397987"/>
                <a:gd name="connsiteX49" fmla="*/ 984905 w 1054103"/>
                <a:gd name="connsiteY49" fmla="*/ 1323639 h 1397987"/>
                <a:gd name="connsiteX50" fmla="*/ 983251 w 1054103"/>
                <a:gd name="connsiteY50" fmla="*/ 1319863 h 1397987"/>
                <a:gd name="connsiteX51" fmla="*/ 981834 w 1054103"/>
                <a:gd name="connsiteY51" fmla="*/ 1205390 h 1397987"/>
                <a:gd name="connsiteX52" fmla="*/ 990573 w 1054103"/>
                <a:gd name="connsiteY52" fmla="*/ 1043475 h 1397987"/>
                <a:gd name="connsiteX53" fmla="*/ 1019858 w 1054103"/>
                <a:gd name="connsiteY53" fmla="*/ 567881 h 1397987"/>
                <a:gd name="connsiteX54" fmla="*/ 1030014 w 1054103"/>
                <a:gd name="connsiteY54" fmla="*/ 413519 h 1397987"/>
                <a:gd name="connsiteX55" fmla="*/ 1027416 w 1054103"/>
                <a:gd name="connsiteY55" fmla="*/ 130523 h 1397987"/>
                <a:gd name="connsiteX56" fmla="*/ 1006633 w 1054103"/>
                <a:gd name="connsiteY56" fmla="*/ 46733 h 1397987"/>
                <a:gd name="connsiteX57" fmla="*/ 1054104 w 1054103"/>
                <a:gd name="connsiteY57" fmla="*/ 42013 h 1397987"/>
                <a:gd name="connsiteX58" fmla="*/ 1012065 w 1054103"/>
                <a:gd name="connsiteY58" fmla="*/ 20534 h 1397987"/>
                <a:gd name="connsiteX59" fmla="*/ 853355 w 1054103"/>
                <a:gd name="connsiteY59" fmla="*/ 19354 h 1397987"/>
                <a:gd name="connsiteX60" fmla="*/ 614819 w 1054103"/>
                <a:gd name="connsiteY60" fmla="*/ 14870 h 1397987"/>
                <a:gd name="connsiteX61" fmla="*/ 555304 w 1054103"/>
                <a:gd name="connsiteY61" fmla="*/ 9913 h 1397987"/>
                <a:gd name="connsiteX62" fmla="*/ 505943 w 1054103"/>
                <a:gd name="connsiteY62" fmla="*/ 708 h 1397987"/>
                <a:gd name="connsiteX63" fmla="*/ 394469 w 1054103"/>
                <a:gd name="connsiteY63" fmla="*/ 2596 h 1397987"/>
                <a:gd name="connsiteX64" fmla="*/ 164671 w 1054103"/>
                <a:gd name="connsiteY64" fmla="*/ 0 h 1397987"/>
                <a:gd name="connsiteX65" fmla="*/ 130662 w 1054103"/>
                <a:gd name="connsiteY65" fmla="*/ 292201 h 1397987"/>
                <a:gd name="connsiteX66" fmla="*/ 136803 w 1054103"/>
                <a:gd name="connsiteY66" fmla="*/ 297630 h 1397987"/>
                <a:gd name="connsiteX67" fmla="*/ 136330 w 1054103"/>
                <a:gd name="connsiteY67" fmla="*/ 368202 h 1397987"/>
                <a:gd name="connsiteX68" fmla="*/ 114839 w 1054103"/>
                <a:gd name="connsiteY68" fmla="*/ 607297 h 1397987"/>
                <a:gd name="connsiteX69" fmla="*/ 93110 w 1054103"/>
                <a:gd name="connsiteY69" fmla="*/ 895486 h 1397987"/>
                <a:gd name="connsiteX70" fmla="*/ 91457 w 1054103"/>
                <a:gd name="connsiteY70" fmla="*/ 914369 h 1397987"/>
                <a:gd name="connsiteX71" fmla="*/ 1003 w 1054103"/>
                <a:gd name="connsiteY71" fmla="*/ 988009 h 1397987"/>
                <a:gd name="connsiteX72" fmla="*/ 60282 w 1054103"/>
                <a:gd name="connsiteY72" fmla="*/ 1153936 h 1397987"/>
                <a:gd name="connsiteX73" fmla="*/ 151682 w 1054103"/>
                <a:gd name="connsiteY73" fmla="*/ 1094693 h 1397987"/>
                <a:gd name="connsiteX74" fmla="*/ 204349 w 1054103"/>
                <a:gd name="connsiteY74" fmla="*/ 1082892 h 1397987"/>
                <a:gd name="connsiteX75" fmla="*/ 229855 w 1054103"/>
                <a:gd name="connsiteY75" fmla="*/ 1069202 h 1397987"/>
                <a:gd name="connsiteX76" fmla="*/ 247805 w 1054103"/>
                <a:gd name="connsiteY76" fmla="*/ 1183675 h 1397987"/>
                <a:gd name="connsiteX77" fmla="*/ 387384 w 1054103"/>
                <a:gd name="connsiteY77" fmla="*/ 1202085 h 1397987"/>
                <a:gd name="connsiteX78" fmla="*/ 420212 w 1054103"/>
                <a:gd name="connsiteY78" fmla="*/ 1209402 h 1397987"/>
                <a:gd name="connsiteX79" fmla="*/ 539244 w 1054103"/>
                <a:gd name="connsiteY79" fmla="*/ 1210582 h 1397987"/>
                <a:gd name="connsiteX80" fmla="*/ 573725 w 1054103"/>
                <a:gd name="connsiteY80" fmla="*/ 1207986 h 1397987"/>
                <a:gd name="connsiteX81" fmla="*/ 830683 w 1054103"/>
                <a:gd name="connsiteY81" fmla="*/ 1229937 h 1397987"/>
                <a:gd name="connsiteX82" fmla="*/ 851466 w 1054103"/>
                <a:gd name="connsiteY82" fmla="*/ 968655 h 1397987"/>
                <a:gd name="connsiteX83" fmla="*/ 886184 w 1054103"/>
                <a:gd name="connsiteY83" fmla="*/ 569297 h 1397987"/>
                <a:gd name="connsiteX84" fmla="*/ 895394 w 1054103"/>
                <a:gd name="connsiteY84" fmla="*/ 305891 h 1397987"/>
                <a:gd name="connsiteX85" fmla="*/ 902007 w 1054103"/>
                <a:gd name="connsiteY85" fmla="*/ 179381 h 1397987"/>
                <a:gd name="connsiteX86" fmla="*/ 746369 w 1054103"/>
                <a:gd name="connsiteY86" fmla="*/ 161442 h 1397987"/>
                <a:gd name="connsiteX87" fmla="*/ 587896 w 1054103"/>
                <a:gd name="connsiteY87" fmla="*/ 147045 h 1397987"/>
                <a:gd name="connsiteX88" fmla="*/ 380062 w 1054103"/>
                <a:gd name="connsiteY88" fmla="*/ 145629 h 1397987"/>
                <a:gd name="connsiteX89" fmla="*/ 296457 w 1054103"/>
                <a:gd name="connsiteY89" fmla="*/ 143268 h 1397987"/>
                <a:gd name="connsiteX90" fmla="*/ 271422 w 1054103"/>
                <a:gd name="connsiteY90" fmla="*/ 192834 h 1397987"/>
                <a:gd name="connsiteX91" fmla="*/ 263864 w 1054103"/>
                <a:gd name="connsiteY91" fmla="*/ 232015 h 1397987"/>
                <a:gd name="connsiteX92" fmla="*/ 235524 w 1054103"/>
                <a:gd name="connsiteY92" fmla="*/ 858902 h 1397987"/>
                <a:gd name="connsiteX93" fmla="*/ 103738 w 1054103"/>
                <a:gd name="connsiteY93" fmla="*/ 923338 h 1397987"/>
                <a:gd name="connsiteX94" fmla="*/ 140109 w 1054103"/>
                <a:gd name="connsiteY94" fmla="*/ 471346 h 1397987"/>
                <a:gd name="connsiteX95" fmla="*/ 161601 w 1054103"/>
                <a:gd name="connsiteY95" fmla="*/ 248772 h 1397987"/>
                <a:gd name="connsiteX96" fmla="*/ 168214 w 1054103"/>
                <a:gd name="connsiteY96" fmla="*/ 129343 h 1397987"/>
                <a:gd name="connsiteX97" fmla="*/ 175063 w 1054103"/>
                <a:gd name="connsiteY97" fmla="*/ 42721 h 1397987"/>
                <a:gd name="connsiteX98" fmla="*/ 206238 w 1054103"/>
                <a:gd name="connsiteY98" fmla="*/ 19826 h 1397987"/>
                <a:gd name="connsiteX99" fmla="*/ 229383 w 1054103"/>
                <a:gd name="connsiteY99" fmla="*/ 25019 h 1397987"/>
                <a:gd name="connsiteX100" fmla="*/ 256071 w 1054103"/>
                <a:gd name="connsiteY100" fmla="*/ 24075 h 1397987"/>
                <a:gd name="connsiteX101" fmla="*/ 272367 w 1054103"/>
                <a:gd name="connsiteY101" fmla="*/ 35640 h 1397987"/>
                <a:gd name="connsiteX102" fmla="*/ 408403 w 1054103"/>
                <a:gd name="connsiteY102" fmla="*/ 18410 h 1397987"/>
                <a:gd name="connsiteX103" fmla="*/ 544203 w 1054103"/>
                <a:gd name="connsiteY103" fmla="*/ 29975 h 1397987"/>
                <a:gd name="connsiteX104" fmla="*/ 680240 w 1054103"/>
                <a:gd name="connsiteY104" fmla="*/ 40361 h 1397987"/>
                <a:gd name="connsiteX105" fmla="*/ 785337 w 1054103"/>
                <a:gd name="connsiteY105" fmla="*/ 49566 h 1397987"/>
                <a:gd name="connsiteX106" fmla="*/ 794548 w 1054103"/>
                <a:gd name="connsiteY106" fmla="*/ 40833 h 1397987"/>
                <a:gd name="connsiteX107" fmla="*/ 897992 w 1054103"/>
                <a:gd name="connsiteY107" fmla="*/ 40597 h 1397987"/>
                <a:gd name="connsiteX108" fmla="*/ 992226 w 1054103"/>
                <a:gd name="connsiteY108" fmla="*/ 36348 h 1397987"/>
                <a:gd name="connsiteX109" fmla="*/ 980653 w 1054103"/>
                <a:gd name="connsiteY109" fmla="*/ 58299 h 1397987"/>
                <a:gd name="connsiteX110" fmla="*/ 1014662 w 1054103"/>
                <a:gd name="connsiteY110" fmla="*/ 368202 h 1397987"/>
                <a:gd name="connsiteX111" fmla="*/ 979236 w 1054103"/>
                <a:gd name="connsiteY111" fmla="*/ 1008779 h 1397987"/>
                <a:gd name="connsiteX112" fmla="*/ 966955 w 1054103"/>
                <a:gd name="connsiteY112" fmla="*/ 1084308 h 1397987"/>
                <a:gd name="connsiteX113" fmla="*/ 956564 w 1054103"/>
                <a:gd name="connsiteY113" fmla="*/ 1313254 h 1397987"/>
                <a:gd name="connsiteX114" fmla="*/ 745660 w 1054103"/>
                <a:gd name="connsiteY114" fmla="*/ 1324111 h 1397987"/>
                <a:gd name="connsiteX115" fmla="*/ 604192 w 1054103"/>
                <a:gd name="connsiteY115" fmla="*/ 1298621 h 1397987"/>
                <a:gd name="connsiteX116" fmla="*/ 527435 w 1054103"/>
                <a:gd name="connsiteY116" fmla="*/ 1299329 h 1397987"/>
                <a:gd name="connsiteX117" fmla="*/ 416197 w 1054103"/>
                <a:gd name="connsiteY117" fmla="*/ 1296968 h 1397987"/>
                <a:gd name="connsiteX118" fmla="*/ 383605 w 1054103"/>
                <a:gd name="connsiteY118" fmla="*/ 1290124 h 1397987"/>
                <a:gd name="connsiteX119" fmla="*/ 305431 w 1054103"/>
                <a:gd name="connsiteY119" fmla="*/ 1291776 h 1397987"/>
                <a:gd name="connsiteX120" fmla="*/ 226313 w 1054103"/>
                <a:gd name="connsiteY120" fmla="*/ 1300509 h 1397987"/>
                <a:gd name="connsiteX121" fmla="*/ 130662 w 1054103"/>
                <a:gd name="connsiteY121" fmla="*/ 1280210 h 1397987"/>
                <a:gd name="connsiteX122" fmla="*/ 133732 w 1054103"/>
                <a:gd name="connsiteY122" fmla="*/ 1120892 h 1397987"/>
                <a:gd name="connsiteX123" fmla="*/ 96417 w 1054103"/>
                <a:gd name="connsiteY123" fmla="*/ 1150868 h 1397987"/>
                <a:gd name="connsiteX124" fmla="*/ 126411 w 1054103"/>
                <a:gd name="connsiteY124" fmla="*/ 1322931 h 1397987"/>
                <a:gd name="connsiteX125" fmla="*/ 332355 w 1054103"/>
                <a:gd name="connsiteY125" fmla="*/ 1319155 h 1397987"/>
                <a:gd name="connsiteX126" fmla="*/ 431784 w 1054103"/>
                <a:gd name="connsiteY126" fmla="*/ 1333789 h 1397987"/>
                <a:gd name="connsiteX127" fmla="*/ 636311 w 1054103"/>
                <a:gd name="connsiteY127" fmla="*/ 1357155 h 1397987"/>
                <a:gd name="connsiteX128" fmla="*/ 728892 w 1054103"/>
                <a:gd name="connsiteY128" fmla="*/ 1344646 h 1397987"/>
                <a:gd name="connsiteX129" fmla="*/ 955147 w 1054103"/>
                <a:gd name="connsiteY129" fmla="*/ 1338981 h 1397987"/>
                <a:gd name="connsiteX130" fmla="*/ 954674 w 1054103"/>
                <a:gd name="connsiteY130" fmla="*/ 1397988 h 1397987"/>
                <a:gd name="connsiteX131" fmla="*/ 970026 w 1054103"/>
                <a:gd name="connsiteY131" fmla="*/ 1390199 h 1397987"/>
                <a:gd name="connsiteX132" fmla="*/ 967664 w 1054103"/>
                <a:gd name="connsiteY132" fmla="*/ 1357627 h 139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1054103" h="1397987">
                  <a:moveTo>
                    <a:pt x="595926" y="827983"/>
                  </a:moveTo>
                  <a:cubicBezTo>
                    <a:pt x="509013" y="877784"/>
                    <a:pt x="436980" y="944108"/>
                    <a:pt x="351013" y="990605"/>
                  </a:cubicBezTo>
                  <a:cubicBezTo>
                    <a:pt x="264101" y="1037811"/>
                    <a:pt x="165144" y="1071799"/>
                    <a:pt x="137511" y="1087376"/>
                  </a:cubicBezTo>
                  <a:cubicBezTo>
                    <a:pt x="115075" y="1099886"/>
                    <a:pt x="99015" y="1114519"/>
                    <a:pt x="68312" y="1121600"/>
                  </a:cubicBezTo>
                  <a:cubicBezTo>
                    <a:pt x="57212" y="1051028"/>
                    <a:pt x="35720" y="1025301"/>
                    <a:pt x="30997" y="993438"/>
                  </a:cubicBezTo>
                  <a:cubicBezTo>
                    <a:pt x="48237" y="981636"/>
                    <a:pt x="31705" y="993202"/>
                    <a:pt x="41861" y="988953"/>
                  </a:cubicBezTo>
                  <a:lnTo>
                    <a:pt x="50127" y="985413"/>
                  </a:lnTo>
                  <a:cubicBezTo>
                    <a:pt x="56267" y="981636"/>
                    <a:pt x="56031" y="980220"/>
                    <a:pt x="62172" y="973847"/>
                  </a:cubicBezTo>
                  <a:cubicBezTo>
                    <a:pt x="93347" y="941040"/>
                    <a:pt x="134913" y="936555"/>
                    <a:pt x="180023" y="911536"/>
                  </a:cubicBezTo>
                  <a:cubicBezTo>
                    <a:pt x="207891" y="895958"/>
                    <a:pt x="223479" y="881325"/>
                    <a:pt x="251111" y="862915"/>
                  </a:cubicBezTo>
                  <a:cubicBezTo>
                    <a:pt x="293386" y="835063"/>
                    <a:pt x="411001" y="789510"/>
                    <a:pt x="487285" y="740417"/>
                  </a:cubicBezTo>
                  <a:cubicBezTo>
                    <a:pt x="563097" y="691559"/>
                    <a:pt x="574906" y="706665"/>
                    <a:pt x="680712" y="710677"/>
                  </a:cubicBezTo>
                  <a:cubicBezTo>
                    <a:pt x="676933" y="744193"/>
                    <a:pt x="666778" y="785498"/>
                    <a:pt x="641035" y="807448"/>
                  </a:cubicBezTo>
                  <a:cubicBezTo>
                    <a:pt x="628754" y="818070"/>
                    <a:pt x="628281" y="818542"/>
                    <a:pt x="615056" y="824442"/>
                  </a:cubicBezTo>
                  <a:cubicBezTo>
                    <a:pt x="601121" y="806976"/>
                    <a:pt x="593328" y="784554"/>
                    <a:pt x="580338" y="766616"/>
                  </a:cubicBezTo>
                  <a:cubicBezTo>
                    <a:pt x="546801" y="719646"/>
                    <a:pt x="564278" y="726255"/>
                    <a:pt x="537590" y="721062"/>
                  </a:cubicBezTo>
                  <a:cubicBezTo>
                    <a:pt x="523184" y="757647"/>
                    <a:pt x="580810" y="766380"/>
                    <a:pt x="595926" y="827983"/>
                  </a:cubicBezTo>
                  <a:close/>
                  <a:moveTo>
                    <a:pt x="430131" y="166871"/>
                  </a:moveTo>
                  <a:cubicBezTo>
                    <a:pt x="496732" y="164511"/>
                    <a:pt x="669612" y="167579"/>
                    <a:pt x="739283" y="183865"/>
                  </a:cubicBezTo>
                  <a:cubicBezTo>
                    <a:pt x="764554" y="189530"/>
                    <a:pt x="782503" y="193070"/>
                    <a:pt x="803759" y="196610"/>
                  </a:cubicBezTo>
                  <a:lnTo>
                    <a:pt x="871541" y="209592"/>
                  </a:lnTo>
                  <a:cubicBezTo>
                    <a:pt x="902480" y="264114"/>
                    <a:pt x="856898" y="741597"/>
                    <a:pt x="850285" y="857486"/>
                  </a:cubicBezTo>
                  <a:cubicBezTo>
                    <a:pt x="846034" y="934195"/>
                    <a:pt x="824778" y="984469"/>
                    <a:pt x="821708" y="1058581"/>
                  </a:cubicBezTo>
                  <a:cubicBezTo>
                    <a:pt x="814387" y="1236781"/>
                    <a:pt x="855009" y="1204446"/>
                    <a:pt x="772820" y="1202085"/>
                  </a:cubicBezTo>
                  <a:cubicBezTo>
                    <a:pt x="748730" y="1201377"/>
                    <a:pt x="743062" y="1207042"/>
                    <a:pt x="719681" y="1204682"/>
                  </a:cubicBezTo>
                  <a:cubicBezTo>
                    <a:pt x="705510" y="1203266"/>
                    <a:pt x="687561" y="1199017"/>
                    <a:pt x="673627" y="1196657"/>
                  </a:cubicBezTo>
                  <a:cubicBezTo>
                    <a:pt x="643160" y="1191700"/>
                    <a:pt x="606081" y="1184856"/>
                    <a:pt x="573253" y="1186744"/>
                  </a:cubicBezTo>
                  <a:cubicBezTo>
                    <a:pt x="541133" y="1188632"/>
                    <a:pt x="509013" y="1181551"/>
                    <a:pt x="468155" y="1182495"/>
                  </a:cubicBezTo>
                  <a:cubicBezTo>
                    <a:pt x="439578" y="1183203"/>
                    <a:pt x="319129" y="1189340"/>
                    <a:pt x="294095" y="1183911"/>
                  </a:cubicBezTo>
                  <a:cubicBezTo>
                    <a:pt x="271186" y="1179191"/>
                    <a:pt x="273075" y="1174706"/>
                    <a:pt x="274965" y="1145911"/>
                  </a:cubicBezTo>
                  <a:cubicBezTo>
                    <a:pt x="285120" y="995326"/>
                    <a:pt x="292914" y="1070854"/>
                    <a:pt x="352666" y="1018929"/>
                  </a:cubicBezTo>
                  <a:cubicBezTo>
                    <a:pt x="367073" y="1006419"/>
                    <a:pt x="357390" y="1010668"/>
                    <a:pt x="368962" y="997922"/>
                  </a:cubicBezTo>
                  <a:cubicBezTo>
                    <a:pt x="385967" y="979276"/>
                    <a:pt x="546801" y="876840"/>
                    <a:pt x="581283" y="856306"/>
                  </a:cubicBezTo>
                  <a:cubicBezTo>
                    <a:pt x="641271" y="820430"/>
                    <a:pt x="650482" y="857958"/>
                    <a:pt x="686616" y="766144"/>
                  </a:cubicBezTo>
                  <a:cubicBezTo>
                    <a:pt x="692285" y="752218"/>
                    <a:pt x="693465" y="743013"/>
                    <a:pt x="698425" y="728615"/>
                  </a:cubicBezTo>
                  <a:cubicBezTo>
                    <a:pt x="707872" y="701472"/>
                    <a:pt x="718736" y="713038"/>
                    <a:pt x="699842" y="685894"/>
                  </a:cubicBezTo>
                  <a:cubicBezTo>
                    <a:pt x="611749" y="694391"/>
                    <a:pt x="609624" y="688963"/>
                    <a:pt x="528144" y="668664"/>
                  </a:cubicBezTo>
                  <a:cubicBezTo>
                    <a:pt x="521058" y="683062"/>
                    <a:pt x="525073" y="690143"/>
                    <a:pt x="530033" y="700056"/>
                  </a:cubicBezTo>
                  <a:cubicBezTo>
                    <a:pt x="506888" y="703832"/>
                    <a:pt x="426352" y="758355"/>
                    <a:pt x="394469" y="773224"/>
                  </a:cubicBezTo>
                  <a:cubicBezTo>
                    <a:pt x="353375" y="792343"/>
                    <a:pt x="283467" y="831051"/>
                    <a:pt x="250403" y="836716"/>
                  </a:cubicBezTo>
                  <a:cubicBezTo>
                    <a:pt x="253000" y="809573"/>
                    <a:pt x="258669" y="783610"/>
                    <a:pt x="259377" y="754342"/>
                  </a:cubicBezTo>
                  <a:cubicBezTo>
                    <a:pt x="260322" y="724131"/>
                    <a:pt x="254654" y="699584"/>
                    <a:pt x="256071" y="673149"/>
                  </a:cubicBezTo>
                  <a:cubicBezTo>
                    <a:pt x="259141" y="603049"/>
                    <a:pt x="279688" y="192126"/>
                    <a:pt x="291261" y="175132"/>
                  </a:cubicBezTo>
                  <a:cubicBezTo>
                    <a:pt x="311808" y="145629"/>
                    <a:pt x="392816" y="168759"/>
                    <a:pt x="398248" y="168995"/>
                  </a:cubicBezTo>
                  <a:cubicBezTo>
                    <a:pt x="409348" y="169939"/>
                    <a:pt x="417142" y="167343"/>
                    <a:pt x="430131" y="166871"/>
                  </a:cubicBezTo>
                  <a:close/>
                  <a:moveTo>
                    <a:pt x="967664" y="1357627"/>
                  </a:moveTo>
                  <a:lnTo>
                    <a:pt x="980890" y="1353379"/>
                  </a:lnTo>
                  <a:cubicBezTo>
                    <a:pt x="986322" y="1351963"/>
                    <a:pt x="985849" y="1353379"/>
                    <a:pt x="992934" y="1349602"/>
                  </a:cubicBezTo>
                  <a:cubicBezTo>
                    <a:pt x="992934" y="1337329"/>
                    <a:pt x="994352" y="1344174"/>
                    <a:pt x="990573" y="1334497"/>
                  </a:cubicBezTo>
                  <a:lnTo>
                    <a:pt x="984905" y="1323639"/>
                  </a:lnTo>
                  <a:cubicBezTo>
                    <a:pt x="984432" y="1322459"/>
                    <a:pt x="983724" y="1321043"/>
                    <a:pt x="983251" y="1319863"/>
                  </a:cubicBezTo>
                  <a:cubicBezTo>
                    <a:pt x="970262" y="1285167"/>
                    <a:pt x="980181" y="1237962"/>
                    <a:pt x="981834" y="1205390"/>
                  </a:cubicBezTo>
                  <a:cubicBezTo>
                    <a:pt x="984905" y="1149215"/>
                    <a:pt x="982070" y="1094929"/>
                    <a:pt x="990573" y="1043475"/>
                  </a:cubicBezTo>
                  <a:cubicBezTo>
                    <a:pt x="1015843" y="890294"/>
                    <a:pt x="1000020" y="722951"/>
                    <a:pt x="1019858" y="567881"/>
                  </a:cubicBezTo>
                  <a:cubicBezTo>
                    <a:pt x="1026471" y="515011"/>
                    <a:pt x="1034029" y="468986"/>
                    <a:pt x="1030014" y="413519"/>
                  </a:cubicBezTo>
                  <a:cubicBezTo>
                    <a:pt x="1026707" y="368674"/>
                    <a:pt x="1061425" y="162387"/>
                    <a:pt x="1027416" y="130523"/>
                  </a:cubicBezTo>
                  <a:cubicBezTo>
                    <a:pt x="1008994" y="113293"/>
                    <a:pt x="1011120" y="72932"/>
                    <a:pt x="1006633" y="46733"/>
                  </a:cubicBezTo>
                  <a:cubicBezTo>
                    <a:pt x="1033084" y="48386"/>
                    <a:pt x="1035682" y="59715"/>
                    <a:pt x="1054104" y="42013"/>
                  </a:cubicBezTo>
                  <a:cubicBezTo>
                    <a:pt x="1045601" y="18646"/>
                    <a:pt x="1036391" y="30447"/>
                    <a:pt x="1012065" y="20534"/>
                  </a:cubicBezTo>
                  <a:cubicBezTo>
                    <a:pt x="964830" y="1416"/>
                    <a:pt x="924916" y="12037"/>
                    <a:pt x="853355" y="19354"/>
                  </a:cubicBezTo>
                  <a:cubicBezTo>
                    <a:pt x="771403" y="27851"/>
                    <a:pt x="692993" y="15342"/>
                    <a:pt x="614819" y="14870"/>
                  </a:cubicBezTo>
                  <a:cubicBezTo>
                    <a:pt x="592855" y="14870"/>
                    <a:pt x="577740" y="12273"/>
                    <a:pt x="555304" y="9913"/>
                  </a:cubicBezTo>
                  <a:cubicBezTo>
                    <a:pt x="533339" y="7789"/>
                    <a:pt x="521058" y="1416"/>
                    <a:pt x="505943" y="708"/>
                  </a:cubicBezTo>
                  <a:cubicBezTo>
                    <a:pt x="469336" y="-708"/>
                    <a:pt x="430367" y="7317"/>
                    <a:pt x="394469" y="2596"/>
                  </a:cubicBezTo>
                  <a:lnTo>
                    <a:pt x="164671" y="0"/>
                  </a:lnTo>
                  <a:cubicBezTo>
                    <a:pt x="136567" y="60423"/>
                    <a:pt x="163490" y="225642"/>
                    <a:pt x="130662" y="292201"/>
                  </a:cubicBezTo>
                  <a:lnTo>
                    <a:pt x="136803" y="297630"/>
                  </a:lnTo>
                  <a:cubicBezTo>
                    <a:pt x="150973" y="317928"/>
                    <a:pt x="138928" y="344363"/>
                    <a:pt x="136330" y="368202"/>
                  </a:cubicBezTo>
                  <a:lnTo>
                    <a:pt x="114839" y="607297"/>
                  </a:lnTo>
                  <a:cubicBezTo>
                    <a:pt x="112713" y="704777"/>
                    <a:pt x="96653" y="799659"/>
                    <a:pt x="93110" y="895486"/>
                  </a:cubicBezTo>
                  <a:cubicBezTo>
                    <a:pt x="92638" y="903983"/>
                    <a:pt x="92638" y="908232"/>
                    <a:pt x="91457" y="914369"/>
                  </a:cubicBezTo>
                  <a:cubicBezTo>
                    <a:pt x="82955" y="957798"/>
                    <a:pt x="13756" y="960394"/>
                    <a:pt x="1003" y="988009"/>
                  </a:cubicBezTo>
                  <a:cubicBezTo>
                    <a:pt x="-7972" y="1007127"/>
                    <a:pt x="45876" y="1139302"/>
                    <a:pt x="60282" y="1153936"/>
                  </a:cubicBezTo>
                  <a:cubicBezTo>
                    <a:pt x="87442" y="1136942"/>
                    <a:pt x="115547" y="1111215"/>
                    <a:pt x="151682" y="1094693"/>
                  </a:cubicBezTo>
                  <a:cubicBezTo>
                    <a:pt x="182621" y="1080532"/>
                    <a:pt x="178606" y="1095165"/>
                    <a:pt x="204349" y="1082892"/>
                  </a:cubicBezTo>
                  <a:cubicBezTo>
                    <a:pt x="217102" y="1076755"/>
                    <a:pt x="218755" y="1073687"/>
                    <a:pt x="229855" y="1069202"/>
                  </a:cubicBezTo>
                  <a:cubicBezTo>
                    <a:pt x="296457" y="1043239"/>
                    <a:pt x="241192" y="1162433"/>
                    <a:pt x="247805" y="1183675"/>
                  </a:cubicBezTo>
                  <a:cubicBezTo>
                    <a:pt x="259377" y="1220968"/>
                    <a:pt x="358570" y="1203266"/>
                    <a:pt x="387384" y="1202085"/>
                  </a:cubicBezTo>
                  <a:cubicBezTo>
                    <a:pt x="399665" y="1201613"/>
                    <a:pt x="410293" y="1207986"/>
                    <a:pt x="420212" y="1209402"/>
                  </a:cubicBezTo>
                  <a:lnTo>
                    <a:pt x="539244" y="1210582"/>
                  </a:lnTo>
                  <a:cubicBezTo>
                    <a:pt x="560027" y="1209874"/>
                    <a:pt x="556484" y="1207042"/>
                    <a:pt x="573725" y="1207986"/>
                  </a:cubicBezTo>
                  <a:cubicBezTo>
                    <a:pt x="630643" y="1210818"/>
                    <a:pt x="796674" y="1250471"/>
                    <a:pt x="830683" y="1229937"/>
                  </a:cubicBezTo>
                  <a:cubicBezTo>
                    <a:pt x="858315" y="1212943"/>
                    <a:pt x="828085" y="1062594"/>
                    <a:pt x="851466" y="968655"/>
                  </a:cubicBezTo>
                  <a:cubicBezTo>
                    <a:pt x="865637" y="912480"/>
                    <a:pt x="880279" y="656627"/>
                    <a:pt x="886184" y="569297"/>
                  </a:cubicBezTo>
                  <a:cubicBezTo>
                    <a:pt x="890907" y="499197"/>
                    <a:pt x="910273" y="364898"/>
                    <a:pt x="895394" y="305891"/>
                  </a:cubicBezTo>
                  <a:cubicBezTo>
                    <a:pt x="889962" y="284177"/>
                    <a:pt x="903188" y="202275"/>
                    <a:pt x="902007" y="179381"/>
                  </a:cubicBezTo>
                  <a:cubicBezTo>
                    <a:pt x="848868" y="172536"/>
                    <a:pt x="799272" y="170175"/>
                    <a:pt x="746369" y="161442"/>
                  </a:cubicBezTo>
                  <a:cubicBezTo>
                    <a:pt x="701968" y="154126"/>
                    <a:pt x="637256" y="144685"/>
                    <a:pt x="587896" y="147045"/>
                  </a:cubicBezTo>
                  <a:cubicBezTo>
                    <a:pt x="518697" y="150113"/>
                    <a:pt x="443121" y="138784"/>
                    <a:pt x="380062" y="145629"/>
                  </a:cubicBezTo>
                  <a:lnTo>
                    <a:pt x="296457" y="143268"/>
                  </a:lnTo>
                  <a:cubicBezTo>
                    <a:pt x="256779" y="141616"/>
                    <a:pt x="274965" y="170648"/>
                    <a:pt x="271422" y="192834"/>
                  </a:cubicBezTo>
                  <a:cubicBezTo>
                    <a:pt x="268824" y="208884"/>
                    <a:pt x="264809" y="202747"/>
                    <a:pt x="263864" y="232015"/>
                  </a:cubicBezTo>
                  <a:cubicBezTo>
                    <a:pt x="260086" y="351208"/>
                    <a:pt x="224187" y="808864"/>
                    <a:pt x="235524" y="858902"/>
                  </a:cubicBezTo>
                  <a:cubicBezTo>
                    <a:pt x="194193" y="877784"/>
                    <a:pt x="174591" y="905636"/>
                    <a:pt x="103738" y="923338"/>
                  </a:cubicBezTo>
                  <a:cubicBezTo>
                    <a:pt x="122632" y="839548"/>
                    <a:pt x="137511" y="570713"/>
                    <a:pt x="140109" y="471346"/>
                  </a:cubicBezTo>
                  <a:cubicBezTo>
                    <a:pt x="141999" y="399358"/>
                    <a:pt x="160893" y="326897"/>
                    <a:pt x="161601" y="248772"/>
                  </a:cubicBezTo>
                  <a:cubicBezTo>
                    <a:pt x="161837" y="210772"/>
                    <a:pt x="163018" y="163331"/>
                    <a:pt x="168214" y="129343"/>
                  </a:cubicBezTo>
                  <a:lnTo>
                    <a:pt x="175063" y="42721"/>
                  </a:lnTo>
                  <a:cubicBezTo>
                    <a:pt x="178133" y="24075"/>
                    <a:pt x="186163" y="17466"/>
                    <a:pt x="206238" y="19826"/>
                  </a:cubicBezTo>
                  <a:cubicBezTo>
                    <a:pt x="232926" y="22895"/>
                    <a:pt x="200570" y="23603"/>
                    <a:pt x="229383" y="25019"/>
                  </a:cubicBezTo>
                  <a:cubicBezTo>
                    <a:pt x="239066" y="25727"/>
                    <a:pt x="245443" y="22187"/>
                    <a:pt x="256071" y="24075"/>
                  </a:cubicBezTo>
                  <a:cubicBezTo>
                    <a:pt x="269297" y="26435"/>
                    <a:pt x="266699" y="27851"/>
                    <a:pt x="272367" y="35640"/>
                  </a:cubicBezTo>
                  <a:cubicBezTo>
                    <a:pt x="301180" y="14162"/>
                    <a:pt x="360696" y="18882"/>
                    <a:pt x="408403" y="18410"/>
                  </a:cubicBezTo>
                  <a:cubicBezTo>
                    <a:pt x="493426" y="17702"/>
                    <a:pt x="500275" y="28559"/>
                    <a:pt x="544203" y="29975"/>
                  </a:cubicBezTo>
                  <a:cubicBezTo>
                    <a:pt x="590257" y="31392"/>
                    <a:pt x="633713" y="37528"/>
                    <a:pt x="680240" y="40361"/>
                  </a:cubicBezTo>
                  <a:cubicBezTo>
                    <a:pt x="706455" y="42013"/>
                    <a:pt x="765735" y="63727"/>
                    <a:pt x="785337" y="49566"/>
                  </a:cubicBezTo>
                  <a:lnTo>
                    <a:pt x="794548" y="40833"/>
                  </a:lnTo>
                  <a:cubicBezTo>
                    <a:pt x="829030" y="40597"/>
                    <a:pt x="863747" y="40125"/>
                    <a:pt x="897992" y="40597"/>
                  </a:cubicBezTo>
                  <a:cubicBezTo>
                    <a:pt x="933182" y="41069"/>
                    <a:pt x="953021" y="34696"/>
                    <a:pt x="992226" y="36348"/>
                  </a:cubicBezTo>
                  <a:lnTo>
                    <a:pt x="980653" y="58299"/>
                  </a:lnTo>
                  <a:cubicBezTo>
                    <a:pt x="1024582" y="130523"/>
                    <a:pt x="1014899" y="280164"/>
                    <a:pt x="1014662" y="368202"/>
                  </a:cubicBezTo>
                  <a:cubicBezTo>
                    <a:pt x="1014190" y="451048"/>
                    <a:pt x="989156" y="942928"/>
                    <a:pt x="979236" y="1008779"/>
                  </a:cubicBezTo>
                  <a:cubicBezTo>
                    <a:pt x="975458" y="1034034"/>
                    <a:pt x="970498" y="1054805"/>
                    <a:pt x="966955" y="1084308"/>
                  </a:cubicBezTo>
                  <a:lnTo>
                    <a:pt x="956564" y="1313254"/>
                  </a:lnTo>
                  <a:cubicBezTo>
                    <a:pt x="897756" y="1318447"/>
                    <a:pt x="796674" y="1305701"/>
                    <a:pt x="745660" y="1324111"/>
                  </a:cubicBezTo>
                  <a:cubicBezTo>
                    <a:pt x="744715" y="1324111"/>
                    <a:pt x="705510" y="1296732"/>
                    <a:pt x="604192" y="1298621"/>
                  </a:cubicBezTo>
                  <a:cubicBezTo>
                    <a:pt x="574434" y="1299093"/>
                    <a:pt x="547037" y="1302869"/>
                    <a:pt x="527435" y="1299329"/>
                  </a:cubicBezTo>
                  <a:cubicBezTo>
                    <a:pt x="495551" y="1293664"/>
                    <a:pt x="448789" y="1309714"/>
                    <a:pt x="416197" y="1296968"/>
                  </a:cubicBezTo>
                  <a:cubicBezTo>
                    <a:pt x="405805" y="1292956"/>
                    <a:pt x="416669" y="1286819"/>
                    <a:pt x="383605" y="1290124"/>
                  </a:cubicBezTo>
                  <a:cubicBezTo>
                    <a:pt x="358807" y="1292720"/>
                    <a:pt x="333772" y="1294608"/>
                    <a:pt x="305431" y="1291776"/>
                  </a:cubicBezTo>
                  <a:cubicBezTo>
                    <a:pt x="254181" y="1286583"/>
                    <a:pt x="208364" y="1223564"/>
                    <a:pt x="226313" y="1300509"/>
                  </a:cubicBezTo>
                  <a:lnTo>
                    <a:pt x="130662" y="1280210"/>
                  </a:lnTo>
                  <a:lnTo>
                    <a:pt x="133732" y="1120892"/>
                  </a:lnTo>
                  <a:cubicBezTo>
                    <a:pt x="94528" y="1117352"/>
                    <a:pt x="116492" y="1134110"/>
                    <a:pt x="96417" y="1150868"/>
                  </a:cubicBezTo>
                  <a:cubicBezTo>
                    <a:pt x="140345" y="1199017"/>
                    <a:pt x="80593" y="1269117"/>
                    <a:pt x="126411" y="1322931"/>
                  </a:cubicBezTo>
                  <a:cubicBezTo>
                    <a:pt x="196555" y="1309950"/>
                    <a:pt x="260794" y="1316559"/>
                    <a:pt x="332355" y="1319155"/>
                  </a:cubicBezTo>
                  <a:cubicBezTo>
                    <a:pt x="364711" y="1320335"/>
                    <a:pt x="406750" y="1323639"/>
                    <a:pt x="431784" y="1333789"/>
                  </a:cubicBezTo>
                  <a:cubicBezTo>
                    <a:pt x="490592" y="1357155"/>
                    <a:pt x="572308" y="1350310"/>
                    <a:pt x="636311" y="1357155"/>
                  </a:cubicBezTo>
                  <a:cubicBezTo>
                    <a:pt x="689451" y="1362820"/>
                    <a:pt x="685436" y="1346062"/>
                    <a:pt x="728892" y="1344646"/>
                  </a:cubicBezTo>
                  <a:cubicBezTo>
                    <a:pt x="803759" y="1341813"/>
                    <a:pt x="878862" y="1338509"/>
                    <a:pt x="955147" y="1338981"/>
                  </a:cubicBezTo>
                  <a:lnTo>
                    <a:pt x="954674" y="1397988"/>
                  </a:lnTo>
                  <a:lnTo>
                    <a:pt x="970026" y="1390199"/>
                  </a:lnTo>
                  <a:lnTo>
                    <a:pt x="967664" y="1357627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6" name="Forma libre 85">
              <a:extLst>
                <a:ext uri="{FF2B5EF4-FFF2-40B4-BE49-F238E27FC236}">
                  <a16:creationId xmlns:a16="http://schemas.microsoft.com/office/drawing/2014/main" id="{0EBD207A-60FC-8849-8480-6BCBFA2E9E4E}"/>
                </a:ext>
              </a:extLst>
            </p:cNvPr>
            <p:cNvSpPr/>
            <p:nvPr/>
          </p:nvSpPr>
          <p:spPr>
            <a:xfrm>
              <a:off x="4450573" y="4145901"/>
              <a:ext cx="425349" cy="34942"/>
            </a:xfrm>
            <a:custGeom>
              <a:avLst/>
              <a:gdLst>
                <a:gd name="connsiteX0" fmla="*/ 425350 w 425349"/>
                <a:gd name="connsiteY0" fmla="*/ 14546 h 34942"/>
                <a:gd name="connsiteX1" fmla="*/ 384492 w 425349"/>
                <a:gd name="connsiteY1" fmla="*/ 4633 h 34942"/>
                <a:gd name="connsiteX2" fmla="*/ 95651 w 425349"/>
                <a:gd name="connsiteY2" fmla="*/ 17142 h 34942"/>
                <a:gd name="connsiteX3" fmla="*/ 0 w 425349"/>
                <a:gd name="connsiteY3" fmla="*/ 25403 h 34942"/>
                <a:gd name="connsiteX4" fmla="*/ 425350 w 425349"/>
                <a:gd name="connsiteY4" fmla="*/ 14546 h 3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349" h="34942">
                  <a:moveTo>
                    <a:pt x="425350" y="14546"/>
                  </a:moveTo>
                  <a:cubicBezTo>
                    <a:pt x="418973" y="-6697"/>
                    <a:pt x="405275" y="384"/>
                    <a:pt x="384492" y="4633"/>
                  </a:cubicBezTo>
                  <a:cubicBezTo>
                    <a:pt x="328991" y="15726"/>
                    <a:pt x="161307" y="15962"/>
                    <a:pt x="95651" y="17142"/>
                  </a:cubicBezTo>
                  <a:cubicBezTo>
                    <a:pt x="7558" y="18794"/>
                    <a:pt x="10155" y="-1032"/>
                    <a:pt x="0" y="25403"/>
                  </a:cubicBezTo>
                  <a:cubicBezTo>
                    <a:pt x="29522" y="44521"/>
                    <a:pt x="391813" y="31776"/>
                    <a:pt x="425350" y="14546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7" name="Forma libre 86">
              <a:extLst>
                <a:ext uri="{FF2B5EF4-FFF2-40B4-BE49-F238E27FC236}">
                  <a16:creationId xmlns:a16="http://schemas.microsoft.com/office/drawing/2014/main" id="{4E743BDB-74BD-6C4C-BC32-6051144ABA6A}"/>
                </a:ext>
              </a:extLst>
            </p:cNvPr>
            <p:cNvSpPr/>
            <p:nvPr/>
          </p:nvSpPr>
          <p:spPr>
            <a:xfrm>
              <a:off x="4388696" y="3842755"/>
              <a:ext cx="455580" cy="45919"/>
            </a:xfrm>
            <a:custGeom>
              <a:avLst/>
              <a:gdLst>
                <a:gd name="connsiteX0" fmla="*/ 435033 w 455580"/>
                <a:gd name="connsiteY0" fmla="*/ 0 h 45919"/>
                <a:gd name="connsiteX1" fmla="*/ 396773 w 455580"/>
                <a:gd name="connsiteY1" fmla="*/ 19118 h 45919"/>
                <a:gd name="connsiteX2" fmla="*/ 228381 w 455580"/>
                <a:gd name="connsiteY2" fmla="*/ 25963 h 45919"/>
                <a:gd name="connsiteX3" fmla="*/ 0 w 455580"/>
                <a:gd name="connsiteY3" fmla="*/ 30684 h 45919"/>
                <a:gd name="connsiteX4" fmla="*/ 48888 w 455580"/>
                <a:gd name="connsiteY4" fmla="*/ 44373 h 45919"/>
                <a:gd name="connsiteX5" fmla="*/ 455580 w 455580"/>
                <a:gd name="connsiteY5" fmla="*/ 24311 h 45919"/>
                <a:gd name="connsiteX6" fmla="*/ 435033 w 455580"/>
                <a:gd name="connsiteY6" fmla="*/ 0 h 45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580" h="45919">
                  <a:moveTo>
                    <a:pt x="435033" y="0"/>
                  </a:moveTo>
                  <a:cubicBezTo>
                    <a:pt x="422516" y="4957"/>
                    <a:pt x="423224" y="15578"/>
                    <a:pt x="396773" y="19118"/>
                  </a:cubicBezTo>
                  <a:lnTo>
                    <a:pt x="228381" y="25963"/>
                  </a:lnTo>
                  <a:cubicBezTo>
                    <a:pt x="155166" y="30920"/>
                    <a:pt x="76993" y="28559"/>
                    <a:pt x="0" y="30684"/>
                  </a:cubicBezTo>
                  <a:cubicBezTo>
                    <a:pt x="4487" y="44137"/>
                    <a:pt x="-2362" y="48622"/>
                    <a:pt x="48888" y="44373"/>
                  </a:cubicBezTo>
                  <a:cubicBezTo>
                    <a:pt x="139107" y="37056"/>
                    <a:pt x="423460" y="42249"/>
                    <a:pt x="455580" y="24311"/>
                  </a:cubicBezTo>
                  <a:cubicBezTo>
                    <a:pt x="452510" y="4721"/>
                    <a:pt x="449440" y="7789"/>
                    <a:pt x="435033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8" name="Forma libre 87">
              <a:extLst>
                <a:ext uri="{FF2B5EF4-FFF2-40B4-BE49-F238E27FC236}">
                  <a16:creationId xmlns:a16="http://schemas.microsoft.com/office/drawing/2014/main" id="{FDA36595-C233-984F-8293-B4F073070DC8}"/>
                </a:ext>
              </a:extLst>
            </p:cNvPr>
            <p:cNvSpPr/>
            <p:nvPr/>
          </p:nvSpPr>
          <p:spPr>
            <a:xfrm>
              <a:off x="4268483" y="3645200"/>
              <a:ext cx="33872" cy="308723"/>
            </a:xfrm>
            <a:custGeom>
              <a:avLst/>
              <a:gdLst>
                <a:gd name="connsiteX0" fmla="*/ 22200 w 33872"/>
                <a:gd name="connsiteY0" fmla="*/ 0 h 308723"/>
                <a:gd name="connsiteX1" fmla="*/ 14879 w 33872"/>
                <a:gd name="connsiteY1" fmla="*/ 27143 h 308723"/>
                <a:gd name="connsiteX2" fmla="*/ 0 w 33872"/>
                <a:gd name="connsiteY2" fmla="*/ 308723 h 308723"/>
                <a:gd name="connsiteX3" fmla="*/ 4960 w 33872"/>
                <a:gd name="connsiteY3" fmla="*/ 297866 h 308723"/>
                <a:gd name="connsiteX4" fmla="*/ 7085 w 33872"/>
                <a:gd name="connsiteY4" fmla="*/ 289605 h 308723"/>
                <a:gd name="connsiteX5" fmla="*/ 14407 w 33872"/>
                <a:gd name="connsiteY5" fmla="*/ 230126 h 308723"/>
                <a:gd name="connsiteX6" fmla="*/ 24090 w 33872"/>
                <a:gd name="connsiteY6" fmla="*/ 112821 h 308723"/>
                <a:gd name="connsiteX7" fmla="*/ 33064 w 33872"/>
                <a:gd name="connsiteY7" fmla="*/ 31156 h 308723"/>
                <a:gd name="connsiteX8" fmla="*/ 22200 w 33872"/>
                <a:gd name="connsiteY8" fmla="*/ 0 h 30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2" h="308723">
                  <a:moveTo>
                    <a:pt x="22200" y="0"/>
                  </a:moveTo>
                  <a:cubicBezTo>
                    <a:pt x="6141" y="8261"/>
                    <a:pt x="12753" y="8733"/>
                    <a:pt x="14879" y="27143"/>
                  </a:cubicBezTo>
                  <a:cubicBezTo>
                    <a:pt x="21020" y="81665"/>
                    <a:pt x="5668" y="254673"/>
                    <a:pt x="0" y="308723"/>
                  </a:cubicBezTo>
                  <a:cubicBezTo>
                    <a:pt x="1889" y="304947"/>
                    <a:pt x="1417" y="308723"/>
                    <a:pt x="4960" y="297866"/>
                  </a:cubicBezTo>
                  <a:cubicBezTo>
                    <a:pt x="5432" y="296214"/>
                    <a:pt x="6613" y="291493"/>
                    <a:pt x="7085" y="289605"/>
                  </a:cubicBezTo>
                  <a:lnTo>
                    <a:pt x="14407" y="230126"/>
                  </a:lnTo>
                  <a:cubicBezTo>
                    <a:pt x="28577" y="136896"/>
                    <a:pt x="21020" y="179853"/>
                    <a:pt x="24090" y="112821"/>
                  </a:cubicBezTo>
                  <a:cubicBezTo>
                    <a:pt x="25271" y="87330"/>
                    <a:pt x="32120" y="85678"/>
                    <a:pt x="33064" y="31156"/>
                  </a:cubicBezTo>
                  <a:cubicBezTo>
                    <a:pt x="33773" y="4485"/>
                    <a:pt x="37079" y="9205"/>
                    <a:pt x="2220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89" name="Forma libre 88">
              <a:extLst>
                <a:ext uri="{FF2B5EF4-FFF2-40B4-BE49-F238E27FC236}">
                  <a16:creationId xmlns:a16="http://schemas.microsoft.com/office/drawing/2014/main" id="{75112A97-47AF-AD4C-B54B-585E8F7EB339}"/>
                </a:ext>
              </a:extLst>
            </p:cNvPr>
            <p:cNvSpPr/>
            <p:nvPr/>
          </p:nvSpPr>
          <p:spPr>
            <a:xfrm>
              <a:off x="5008292" y="4531954"/>
              <a:ext cx="25410" cy="229890"/>
            </a:xfrm>
            <a:custGeom>
              <a:avLst/>
              <a:gdLst>
                <a:gd name="connsiteX0" fmla="*/ 13115 w 25410"/>
                <a:gd name="connsiteY0" fmla="*/ 0 h 229890"/>
                <a:gd name="connsiteX1" fmla="*/ 2251 w 25410"/>
                <a:gd name="connsiteY1" fmla="*/ 229890 h 229890"/>
                <a:gd name="connsiteX2" fmla="*/ 11225 w 25410"/>
                <a:gd name="connsiteY2" fmla="*/ 106684 h 229890"/>
                <a:gd name="connsiteX3" fmla="*/ 18311 w 25410"/>
                <a:gd name="connsiteY3" fmla="*/ 44845 h 229890"/>
                <a:gd name="connsiteX4" fmla="*/ 13115 w 25410"/>
                <a:gd name="connsiteY4" fmla="*/ 0 h 22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10" h="229890">
                  <a:moveTo>
                    <a:pt x="13115" y="0"/>
                  </a:moveTo>
                  <a:cubicBezTo>
                    <a:pt x="-2945" y="36112"/>
                    <a:pt x="-1056" y="177964"/>
                    <a:pt x="2251" y="229890"/>
                  </a:cubicBezTo>
                  <a:cubicBezTo>
                    <a:pt x="10045" y="225878"/>
                    <a:pt x="10753" y="131231"/>
                    <a:pt x="11225" y="106684"/>
                  </a:cubicBezTo>
                  <a:cubicBezTo>
                    <a:pt x="11934" y="82845"/>
                    <a:pt x="14296" y="63727"/>
                    <a:pt x="18311" y="44845"/>
                  </a:cubicBezTo>
                  <a:cubicBezTo>
                    <a:pt x="24215" y="16050"/>
                    <a:pt x="32953" y="10149"/>
                    <a:pt x="13115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0" name="Forma libre 89">
              <a:extLst>
                <a:ext uri="{FF2B5EF4-FFF2-40B4-BE49-F238E27FC236}">
                  <a16:creationId xmlns:a16="http://schemas.microsoft.com/office/drawing/2014/main" id="{FD2EC3AB-B0D8-AC45-B4DF-DFF37658DFAA}"/>
                </a:ext>
              </a:extLst>
            </p:cNvPr>
            <p:cNvSpPr/>
            <p:nvPr/>
          </p:nvSpPr>
          <p:spPr>
            <a:xfrm>
              <a:off x="4498989" y="3941441"/>
              <a:ext cx="211139" cy="18147"/>
            </a:xfrm>
            <a:custGeom>
              <a:avLst/>
              <a:gdLst>
                <a:gd name="connsiteX0" fmla="*/ 194371 w 211139"/>
                <a:gd name="connsiteY0" fmla="*/ 18148 h 18147"/>
                <a:gd name="connsiteX1" fmla="*/ 211140 w 211139"/>
                <a:gd name="connsiteY1" fmla="*/ 7054 h 18147"/>
                <a:gd name="connsiteX2" fmla="*/ 156111 w 211139"/>
                <a:gd name="connsiteY2" fmla="*/ 3278 h 18147"/>
                <a:gd name="connsiteX3" fmla="*/ 47235 w 211139"/>
                <a:gd name="connsiteY3" fmla="*/ 1154 h 18147"/>
                <a:gd name="connsiteX4" fmla="*/ 0 w 211139"/>
                <a:gd name="connsiteY4" fmla="*/ 7054 h 18147"/>
                <a:gd name="connsiteX5" fmla="*/ 194371 w 211139"/>
                <a:gd name="connsiteY5" fmla="*/ 18148 h 1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139" h="18147">
                  <a:moveTo>
                    <a:pt x="194371" y="18148"/>
                  </a:moveTo>
                  <a:cubicBezTo>
                    <a:pt x="211848" y="15551"/>
                    <a:pt x="203818" y="17911"/>
                    <a:pt x="211140" y="7054"/>
                  </a:cubicBezTo>
                  <a:cubicBezTo>
                    <a:pt x="195080" y="-3567"/>
                    <a:pt x="184452" y="3514"/>
                    <a:pt x="156111" y="3278"/>
                  </a:cubicBezTo>
                  <a:lnTo>
                    <a:pt x="47235" y="1154"/>
                  </a:lnTo>
                  <a:cubicBezTo>
                    <a:pt x="8975" y="682"/>
                    <a:pt x="12753" y="-3331"/>
                    <a:pt x="0" y="7054"/>
                  </a:cubicBezTo>
                  <a:lnTo>
                    <a:pt x="194371" y="18148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1" name="Forma libre 90">
              <a:extLst>
                <a:ext uri="{FF2B5EF4-FFF2-40B4-BE49-F238E27FC236}">
                  <a16:creationId xmlns:a16="http://schemas.microsoft.com/office/drawing/2014/main" id="{C602104F-8E08-C245-AC50-7B689AD2A577}"/>
                </a:ext>
              </a:extLst>
            </p:cNvPr>
            <p:cNvSpPr/>
            <p:nvPr/>
          </p:nvSpPr>
          <p:spPr>
            <a:xfrm>
              <a:off x="4413258" y="4257454"/>
              <a:ext cx="117378" cy="21227"/>
            </a:xfrm>
            <a:custGeom>
              <a:avLst/>
              <a:gdLst>
                <a:gd name="connsiteX0" fmla="*/ 117379 w 117378"/>
                <a:gd name="connsiteY0" fmla="*/ 0 h 21227"/>
                <a:gd name="connsiteX1" fmla="*/ 0 w 117378"/>
                <a:gd name="connsiteY1" fmla="*/ 8969 h 21227"/>
                <a:gd name="connsiteX2" fmla="*/ 56918 w 117378"/>
                <a:gd name="connsiteY2" fmla="*/ 20062 h 21227"/>
                <a:gd name="connsiteX3" fmla="*/ 117379 w 117378"/>
                <a:gd name="connsiteY3" fmla="*/ 0 h 2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378" h="21227">
                  <a:moveTo>
                    <a:pt x="117379" y="0"/>
                  </a:moveTo>
                  <a:lnTo>
                    <a:pt x="0" y="8969"/>
                  </a:lnTo>
                  <a:cubicBezTo>
                    <a:pt x="7085" y="25727"/>
                    <a:pt x="34481" y="19590"/>
                    <a:pt x="56918" y="20062"/>
                  </a:cubicBezTo>
                  <a:cubicBezTo>
                    <a:pt x="86204" y="20298"/>
                    <a:pt x="114781" y="28087"/>
                    <a:pt x="11737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2" name="Forma libre 91">
              <a:extLst>
                <a:ext uri="{FF2B5EF4-FFF2-40B4-BE49-F238E27FC236}">
                  <a16:creationId xmlns:a16="http://schemas.microsoft.com/office/drawing/2014/main" id="{1A58348C-9ACE-A844-B1EE-CF3591749784}"/>
                </a:ext>
              </a:extLst>
            </p:cNvPr>
            <p:cNvSpPr/>
            <p:nvPr/>
          </p:nvSpPr>
          <p:spPr>
            <a:xfrm>
              <a:off x="5010306" y="4295691"/>
              <a:ext cx="23661" cy="116597"/>
            </a:xfrm>
            <a:custGeom>
              <a:avLst/>
              <a:gdLst>
                <a:gd name="connsiteX0" fmla="*/ 0 w 23661"/>
                <a:gd name="connsiteY0" fmla="*/ 87802 h 116597"/>
                <a:gd name="connsiteX1" fmla="*/ 0 w 23661"/>
                <a:gd name="connsiteY1" fmla="*/ 103852 h 116597"/>
                <a:gd name="connsiteX2" fmla="*/ 3779 w 23661"/>
                <a:gd name="connsiteY2" fmla="*/ 116597 h 116597"/>
                <a:gd name="connsiteX3" fmla="*/ 18422 w 23661"/>
                <a:gd name="connsiteY3" fmla="*/ 48858 h 116597"/>
                <a:gd name="connsiteX4" fmla="*/ 2598 w 23661"/>
                <a:gd name="connsiteY4" fmla="*/ 0 h 116597"/>
                <a:gd name="connsiteX5" fmla="*/ 0 w 23661"/>
                <a:gd name="connsiteY5" fmla="*/ 87802 h 11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61" h="116597">
                  <a:moveTo>
                    <a:pt x="0" y="87802"/>
                  </a:moveTo>
                  <a:cubicBezTo>
                    <a:pt x="0" y="88982"/>
                    <a:pt x="0" y="103380"/>
                    <a:pt x="0" y="103852"/>
                  </a:cubicBezTo>
                  <a:cubicBezTo>
                    <a:pt x="709" y="113293"/>
                    <a:pt x="2362" y="113293"/>
                    <a:pt x="3779" y="116597"/>
                  </a:cubicBezTo>
                  <a:cubicBezTo>
                    <a:pt x="11100" y="104560"/>
                    <a:pt x="15351" y="68684"/>
                    <a:pt x="18422" y="48858"/>
                  </a:cubicBezTo>
                  <a:cubicBezTo>
                    <a:pt x="23381" y="16994"/>
                    <a:pt x="32356" y="5901"/>
                    <a:pt x="2598" y="0"/>
                  </a:cubicBezTo>
                  <a:lnTo>
                    <a:pt x="0" y="87802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3" name="Forma libre 92">
              <a:extLst>
                <a:ext uri="{FF2B5EF4-FFF2-40B4-BE49-F238E27FC236}">
                  <a16:creationId xmlns:a16="http://schemas.microsoft.com/office/drawing/2014/main" id="{464B80CE-BA44-4340-94EA-4929D0519172}"/>
                </a:ext>
              </a:extLst>
            </p:cNvPr>
            <p:cNvSpPr/>
            <p:nvPr/>
          </p:nvSpPr>
          <p:spPr>
            <a:xfrm>
              <a:off x="5032993" y="3858097"/>
              <a:ext cx="18198" cy="95354"/>
            </a:xfrm>
            <a:custGeom>
              <a:avLst/>
              <a:gdLst>
                <a:gd name="connsiteX0" fmla="*/ 4710 w 18198"/>
                <a:gd name="connsiteY0" fmla="*/ 0 h 95354"/>
                <a:gd name="connsiteX1" fmla="*/ 2821 w 18198"/>
                <a:gd name="connsiteY1" fmla="*/ 95355 h 95354"/>
                <a:gd name="connsiteX2" fmla="*/ 16282 w 18198"/>
                <a:gd name="connsiteY2" fmla="*/ 37528 h 95354"/>
                <a:gd name="connsiteX3" fmla="*/ 4710 w 18198"/>
                <a:gd name="connsiteY3" fmla="*/ 0 h 9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98" h="95354">
                  <a:moveTo>
                    <a:pt x="4710" y="0"/>
                  </a:moveTo>
                  <a:cubicBezTo>
                    <a:pt x="1640" y="22187"/>
                    <a:pt x="-3084" y="79541"/>
                    <a:pt x="2821" y="95355"/>
                  </a:cubicBezTo>
                  <a:cubicBezTo>
                    <a:pt x="21006" y="90870"/>
                    <a:pt x="19353" y="96535"/>
                    <a:pt x="16282" y="37528"/>
                  </a:cubicBezTo>
                  <a:cubicBezTo>
                    <a:pt x="15338" y="17466"/>
                    <a:pt x="23131" y="6609"/>
                    <a:pt x="4710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4" name="Forma libre 93">
              <a:extLst>
                <a:ext uri="{FF2B5EF4-FFF2-40B4-BE49-F238E27FC236}">
                  <a16:creationId xmlns:a16="http://schemas.microsoft.com/office/drawing/2014/main" id="{D6456905-208E-9A42-8645-CB36FB5467F3}"/>
                </a:ext>
              </a:extLst>
            </p:cNvPr>
            <p:cNvSpPr/>
            <p:nvPr/>
          </p:nvSpPr>
          <p:spPr>
            <a:xfrm>
              <a:off x="4312718" y="3681784"/>
              <a:ext cx="19857" cy="95590"/>
            </a:xfrm>
            <a:custGeom>
              <a:avLst/>
              <a:gdLst>
                <a:gd name="connsiteX0" fmla="*/ 5126 w 19857"/>
                <a:gd name="connsiteY0" fmla="*/ 0 h 95590"/>
                <a:gd name="connsiteX1" fmla="*/ 3000 w 19857"/>
                <a:gd name="connsiteY1" fmla="*/ 23839 h 95590"/>
                <a:gd name="connsiteX2" fmla="*/ 13864 w 19857"/>
                <a:gd name="connsiteY2" fmla="*/ 95591 h 95590"/>
                <a:gd name="connsiteX3" fmla="*/ 19768 w 19857"/>
                <a:gd name="connsiteY3" fmla="*/ 43193 h 95590"/>
                <a:gd name="connsiteX4" fmla="*/ 19060 w 19857"/>
                <a:gd name="connsiteY4" fmla="*/ 12509 h 95590"/>
                <a:gd name="connsiteX5" fmla="*/ 5126 w 19857"/>
                <a:gd name="connsiteY5" fmla="*/ 0 h 9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57" h="95590">
                  <a:moveTo>
                    <a:pt x="5126" y="0"/>
                  </a:moveTo>
                  <a:cubicBezTo>
                    <a:pt x="-3849" y="15106"/>
                    <a:pt x="1347" y="15106"/>
                    <a:pt x="3000" y="23839"/>
                  </a:cubicBezTo>
                  <a:cubicBezTo>
                    <a:pt x="12447" y="79069"/>
                    <a:pt x="-8336" y="89690"/>
                    <a:pt x="13864" y="95591"/>
                  </a:cubicBezTo>
                  <a:cubicBezTo>
                    <a:pt x="16226" y="79541"/>
                    <a:pt x="18588" y="56410"/>
                    <a:pt x="19768" y="43193"/>
                  </a:cubicBezTo>
                  <a:cubicBezTo>
                    <a:pt x="20005" y="39417"/>
                    <a:pt x="19768" y="15106"/>
                    <a:pt x="19060" y="12509"/>
                  </a:cubicBezTo>
                  <a:cubicBezTo>
                    <a:pt x="12919" y="-8497"/>
                    <a:pt x="17407" y="4957"/>
                    <a:pt x="5126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5" name="Forma libre 94">
              <a:extLst>
                <a:ext uri="{FF2B5EF4-FFF2-40B4-BE49-F238E27FC236}">
                  <a16:creationId xmlns:a16="http://schemas.microsoft.com/office/drawing/2014/main" id="{C7224F63-5B82-1841-9ADB-65651D2E0697}"/>
                </a:ext>
              </a:extLst>
            </p:cNvPr>
            <p:cNvSpPr/>
            <p:nvPr/>
          </p:nvSpPr>
          <p:spPr>
            <a:xfrm>
              <a:off x="5061556" y="3871550"/>
              <a:ext cx="16624" cy="77180"/>
            </a:xfrm>
            <a:custGeom>
              <a:avLst/>
              <a:gdLst>
                <a:gd name="connsiteX0" fmla="*/ 7558 w 16624"/>
                <a:gd name="connsiteY0" fmla="*/ 77181 h 77180"/>
                <a:gd name="connsiteX1" fmla="*/ 0 w 16624"/>
                <a:gd name="connsiteY1" fmla="*/ 0 h 77180"/>
                <a:gd name="connsiteX2" fmla="*/ 7558 w 16624"/>
                <a:gd name="connsiteY2" fmla="*/ 77181 h 7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4" h="77180">
                  <a:moveTo>
                    <a:pt x="7558" y="77181"/>
                  </a:moveTo>
                  <a:cubicBezTo>
                    <a:pt x="16532" y="49566"/>
                    <a:pt x="25271" y="12273"/>
                    <a:pt x="0" y="0"/>
                  </a:cubicBezTo>
                  <a:lnTo>
                    <a:pt x="7558" y="77181"/>
                  </a:ln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6" name="Forma libre 95">
              <a:extLst>
                <a:ext uri="{FF2B5EF4-FFF2-40B4-BE49-F238E27FC236}">
                  <a16:creationId xmlns:a16="http://schemas.microsoft.com/office/drawing/2014/main" id="{6C2053B3-5503-D947-A519-93D700996BC0}"/>
                </a:ext>
              </a:extLst>
            </p:cNvPr>
            <p:cNvSpPr/>
            <p:nvPr/>
          </p:nvSpPr>
          <p:spPr>
            <a:xfrm>
              <a:off x="4482693" y="4018149"/>
              <a:ext cx="52430" cy="17555"/>
            </a:xfrm>
            <a:custGeom>
              <a:avLst/>
              <a:gdLst>
                <a:gd name="connsiteX0" fmla="*/ 52431 w 52430"/>
                <a:gd name="connsiteY0" fmla="*/ 5874 h 17555"/>
                <a:gd name="connsiteX1" fmla="*/ 0 w 52430"/>
                <a:gd name="connsiteY1" fmla="*/ 6346 h 17555"/>
                <a:gd name="connsiteX2" fmla="*/ 25271 w 52430"/>
                <a:gd name="connsiteY2" fmla="*/ 16731 h 17555"/>
                <a:gd name="connsiteX3" fmla="*/ 52431 w 52430"/>
                <a:gd name="connsiteY3" fmla="*/ 5874 h 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30" h="17555">
                  <a:moveTo>
                    <a:pt x="52431" y="5874"/>
                  </a:moveTo>
                  <a:cubicBezTo>
                    <a:pt x="36135" y="-2151"/>
                    <a:pt x="18185" y="-1915"/>
                    <a:pt x="0" y="6346"/>
                  </a:cubicBezTo>
                  <a:cubicBezTo>
                    <a:pt x="7321" y="19800"/>
                    <a:pt x="-3070" y="17911"/>
                    <a:pt x="25271" y="16731"/>
                  </a:cubicBezTo>
                  <a:cubicBezTo>
                    <a:pt x="47707" y="15787"/>
                    <a:pt x="47471" y="10595"/>
                    <a:pt x="52431" y="5874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7" name="Forma libre 96">
              <a:extLst>
                <a:ext uri="{FF2B5EF4-FFF2-40B4-BE49-F238E27FC236}">
                  <a16:creationId xmlns:a16="http://schemas.microsoft.com/office/drawing/2014/main" id="{AA82618F-2923-F24D-B448-A924BCE4525C}"/>
                </a:ext>
              </a:extLst>
            </p:cNvPr>
            <p:cNvSpPr/>
            <p:nvPr/>
          </p:nvSpPr>
          <p:spPr>
            <a:xfrm>
              <a:off x="5011185" y="4453302"/>
              <a:ext cx="23268" cy="28850"/>
            </a:xfrm>
            <a:custGeom>
              <a:avLst/>
              <a:gdLst>
                <a:gd name="connsiteX0" fmla="*/ 539 w 23268"/>
                <a:gd name="connsiteY0" fmla="*/ 8552 h 28850"/>
                <a:gd name="connsiteX1" fmla="*/ 8333 w 23268"/>
                <a:gd name="connsiteY1" fmla="*/ 28850 h 28850"/>
                <a:gd name="connsiteX2" fmla="*/ 20850 w 23268"/>
                <a:gd name="connsiteY2" fmla="*/ 9496 h 28850"/>
                <a:gd name="connsiteX3" fmla="*/ 12584 w 23268"/>
                <a:gd name="connsiteY3" fmla="*/ 3123 h 28850"/>
                <a:gd name="connsiteX4" fmla="*/ 1720 w 23268"/>
                <a:gd name="connsiteY4" fmla="*/ 5247 h 28850"/>
                <a:gd name="connsiteX5" fmla="*/ 539 w 23268"/>
                <a:gd name="connsiteY5" fmla="*/ 8552 h 2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68" h="28850">
                  <a:moveTo>
                    <a:pt x="539" y="8552"/>
                  </a:moveTo>
                  <a:cubicBezTo>
                    <a:pt x="-1587" y="35931"/>
                    <a:pt x="2901" y="22241"/>
                    <a:pt x="8333" y="28850"/>
                  </a:cubicBezTo>
                  <a:cubicBezTo>
                    <a:pt x="14001" y="26726"/>
                    <a:pt x="29116" y="24838"/>
                    <a:pt x="20850" y="9496"/>
                  </a:cubicBezTo>
                  <a:cubicBezTo>
                    <a:pt x="19905" y="7608"/>
                    <a:pt x="15182" y="4067"/>
                    <a:pt x="12584" y="3123"/>
                  </a:cubicBezTo>
                  <a:cubicBezTo>
                    <a:pt x="-7255" y="-3958"/>
                    <a:pt x="7388" y="2887"/>
                    <a:pt x="1720" y="5247"/>
                  </a:cubicBezTo>
                  <a:cubicBezTo>
                    <a:pt x="1483" y="6428"/>
                    <a:pt x="539" y="7844"/>
                    <a:pt x="539" y="8552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  <p:sp>
          <p:nvSpPr>
            <p:cNvPr id="98" name="Forma libre 97">
              <a:extLst>
                <a:ext uri="{FF2B5EF4-FFF2-40B4-BE49-F238E27FC236}">
                  <a16:creationId xmlns:a16="http://schemas.microsoft.com/office/drawing/2014/main" id="{A0DA70BF-1674-6149-8BD3-FA570C6BFFD8}"/>
                </a:ext>
              </a:extLst>
            </p:cNvPr>
            <p:cNvSpPr/>
            <p:nvPr/>
          </p:nvSpPr>
          <p:spPr>
            <a:xfrm>
              <a:off x="4352780" y="3704679"/>
              <a:ext cx="12045" cy="39652"/>
            </a:xfrm>
            <a:custGeom>
              <a:avLst/>
              <a:gdLst>
                <a:gd name="connsiteX0" fmla="*/ 8519 w 12045"/>
                <a:gd name="connsiteY0" fmla="*/ 0 h 39652"/>
                <a:gd name="connsiteX1" fmla="*/ 3087 w 12045"/>
                <a:gd name="connsiteY1" fmla="*/ 39653 h 39652"/>
                <a:gd name="connsiteX2" fmla="*/ 8519 w 12045"/>
                <a:gd name="connsiteY2" fmla="*/ 0 h 39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45" h="39652">
                  <a:moveTo>
                    <a:pt x="8519" y="0"/>
                  </a:moveTo>
                  <a:cubicBezTo>
                    <a:pt x="-1400" y="7553"/>
                    <a:pt x="-1872" y="29031"/>
                    <a:pt x="3087" y="39653"/>
                  </a:cubicBezTo>
                  <a:cubicBezTo>
                    <a:pt x="10645" y="25727"/>
                    <a:pt x="15841" y="15106"/>
                    <a:pt x="8519" y="0"/>
                  </a:cubicBezTo>
                  <a:close/>
                </a:path>
              </a:pathLst>
            </a:custGeom>
            <a:solidFill>
              <a:srgbClr val="262626"/>
            </a:solidFill>
            <a:ln w="2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>
                <a:latin typeface="Quicksand" pitchFamily="2" charset="77"/>
              </a:endParaRPr>
            </a:p>
          </p:txBody>
        </p:sp>
      </p:grpSp>
      <p:pic>
        <p:nvPicPr>
          <p:cNvPr id="99" name="Рисунок 9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078" y="2843172"/>
            <a:ext cx="1425787" cy="142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84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s 14">
      <a:dk1>
        <a:srgbClr val="445469"/>
      </a:dk1>
      <a:lt1>
        <a:srgbClr val="30B29A"/>
      </a:lt1>
      <a:dk2>
        <a:srgbClr val="44546A"/>
      </a:dk2>
      <a:lt2>
        <a:srgbClr val="FFFDFF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555</Words>
  <Application>Microsoft Office PowerPoint</Application>
  <PresentationFormat>Широкоэкранный</PresentationFormat>
  <Paragraphs>80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Quicksand</vt:lpstr>
      <vt:lpstr>Roboto Th</vt:lpstr>
      <vt:lpstr>Arial</vt:lpstr>
      <vt:lpstr>Rubik</vt:lpstr>
      <vt:lpstr>Calibri</vt:lpstr>
      <vt:lpstr>Tema de Office</vt:lpstr>
      <vt:lpstr>МАОУ СОШ №76</vt:lpstr>
      <vt:lpstr>Детские общественные объединения</vt:lpstr>
      <vt:lpstr>Медиа - центр</vt:lpstr>
      <vt:lpstr>Создание контента</vt:lpstr>
      <vt:lpstr>Набор команды</vt:lpstr>
      <vt:lpstr>На кого стоит обратить внимание?</vt:lpstr>
      <vt:lpstr>Обучение основам</vt:lpstr>
      <vt:lpstr>Основы медиа - центра</vt:lpstr>
      <vt:lpstr>Правила фотосъемки</vt:lpstr>
      <vt:lpstr>Правила видеосъемки</vt:lpstr>
      <vt:lpstr>Правила монтажа</vt:lpstr>
      <vt:lpstr>Генерация идей</vt:lpstr>
      <vt:lpstr>Откуда берутся идеи?</vt:lpstr>
      <vt:lpstr>Презентация PowerPoint</vt:lpstr>
      <vt:lpstr>Готовый продукт</vt:lpstr>
      <vt:lpstr>Изготовление материала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</dc:title>
  <dc:creator>Microsoft Office User</dc:creator>
  <cp:lastModifiedBy>Учитель</cp:lastModifiedBy>
  <cp:revision>205</cp:revision>
  <dcterms:created xsi:type="dcterms:W3CDTF">2021-02-21T11:09:14Z</dcterms:created>
  <dcterms:modified xsi:type="dcterms:W3CDTF">2023-04-05T14:56:17Z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15880872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S9.2.0</vt:lpwstr>
  </property>
</Properties>
</file>