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application/vnd.openxmlformats-officedocument.spreadsheetml.sheet" Extension="xlsx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theme+xml" PartName="/ppt/theme/theme2.xml"/>
  <Override ContentType="application/vnd.openxmlformats-officedocument.drawingml.chart+xml" PartName="/ppt/charts/chart1.xml"/>
  <Override ContentType="application/vnd.ms-office.chartstyle+xml" PartName="/ppt/charts/style1.xml"/>
  <Override ContentType="application/vnd.ms-office.chartcolorstyle+xml" PartName="/ppt/charts/colors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app.xml" Type="http://schemas.openxmlformats.org/officeDocument/2006/relationships/extended-properties"/><Relationship Id="rId2" Target="docProps/core.xml" Type="http://schemas.openxmlformats.org/package/2006/relationships/metadata/core-properties"/><Relationship Id="rId1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81" r:id="rId2"/>
    <p:sldId id="507" r:id="rId3"/>
    <p:sldId id="508" r:id="rId4"/>
    <p:sldId id="487" r:id="rId5"/>
    <p:sldId id="384" r:id="rId6"/>
    <p:sldId id="505" r:id="rId7"/>
    <p:sldId id="469" r:id="rId8"/>
    <p:sldId id="351" r:id="rId9"/>
    <p:sldId id="506" r:id="rId10"/>
    <p:sldId id="509" r:id="rId11"/>
    <p:sldId id="510" r:id="rId12"/>
    <p:sldId id="511" r:id="rId13"/>
    <p:sldId id="512" r:id="rId14"/>
    <p:sldId id="513" r:id="rId15"/>
    <p:sldId id="514" r:id="rId16"/>
    <p:sldId id="515" r:id="rId17"/>
    <p:sldId id="516" r:id="rId18"/>
    <p:sldId id="517" r:id="rId19"/>
    <p:sldId id="518" r:id="rId20"/>
    <p:sldId id="519" r:id="rId21"/>
    <p:sldId id="520" r:id="rId22"/>
    <p:sldId id="521" r:id="rId23"/>
    <p:sldId id="522" r:id="rId24"/>
    <p:sldId id="523" r:id="rId25"/>
    <p:sldId id="524" r:id="rId26"/>
    <p:sldId id="525" r:id="rId27"/>
    <p:sldId id="526" r:id="rId28"/>
    <p:sldId id="527" r:id="rId29"/>
    <p:sldId id="528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C3C8"/>
    <a:srgbClr val="F7941D"/>
    <a:srgbClr val="E6E6E6"/>
    <a:srgbClr val="000000"/>
    <a:srgbClr val="ECEAF5"/>
    <a:srgbClr val="212121"/>
    <a:srgbClr val="4454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9" autoAdjust="0"/>
    <p:restoredTop sz="94660"/>
  </p:normalViewPr>
  <p:slideViewPr>
    <p:cSldViewPr snapToGrid="0">
      <p:cViewPr varScale="1">
        <p:scale>
          <a:sx n="69" d="100"/>
          <a:sy n="69" d="100"/>
        </p:scale>
        <p:origin x="466" y="3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rts/_rels/chart1.xml.rels><?xml version="1.0" encoding="UTF-8" standalone="yes" ?><Relationships xmlns="http://schemas.openxmlformats.org/package/2006/relationships"><Relationship Id="rId3" Target="NULL" TargetMode="External" Type="http://schemas.openxmlformats.org/officeDocument/2006/relationships/oleObject"/><Relationship Id="rId2" Target="colors1.xml" Type="http://schemas.microsoft.com/office/2011/relationships/chartColorStyle"/><Relationship Id="rId1" Target="style1.xml" Type="http://schemas.microsoft.com/office/2011/relationships/chartStyle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dirty="0" smtClean="0">
                <a:solidFill>
                  <a:srgbClr val="50C3C8"/>
                </a:solidFill>
                <a:effectLst/>
              </a:rPr>
              <a:t>Опрос родителей «Нужна ли интерактивная экскурсия, и стоит ли тратить на нее 150 рублей?»</a:t>
            </a:r>
          </a:p>
          <a:p>
            <a:pPr>
              <a:defRPr/>
            </a:pPr>
            <a:endParaRPr lang="ru-RU" sz="1800" dirty="0" smtClean="0">
              <a:solidFill>
                <a:srgbClr val="50C3C8"/>
              </a:solidFill>
              <a:effectLst/>
            </a:endParaRPr>
          </a:p>
          <a:p>
            <a:pPr>
              <a:defRPr/>
            </a:pPr>
            <a:endParaRPr lang="ru-RU" sz="1800" dirty="0">
              <a:solidFill>
                <a:srgbClr val="50C3C8"/>
              </a:solidFill>
              <a:effectLst/>
            </a:endParaRPr>
          </a:p>
        </c:rich>
      </c:tx>
      <c:layout>
        <c:manualLayout>
          <c:xMode val="edge"/>
          <c:yMode val="edge"/>
          <c:x val="0.11996087598425194"/>
          <c:y val="3.281249798151464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D81-411D-B9A8-742897EE984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28F-4296-A987-6B7690F642F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Лист1!$A$2:$A$3</c:f>
              <c:strCache>
                <c:ptCount val="2"/>
                <c:pt idx="0">
                  <c:v>ЗА</c:v>
                </c:pt>
                <c:pt idx="1">
                  <c:v>ПРОТИВ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85.8</c:v>
                </c:pt>
                <c:pt idx="1">
                  <c:v>14.2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81-411D-B9A8-742897EE9847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DC648B-BD1E-4955-A86D-832C3AB24B18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AD4587-DEAC-4E76-8DD3-5D2756A033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711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0196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6B052CA1-C4E0-46A3-8417-7E246D0254D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2413000"/>
            <a:ext cx="12192000" cy="3175000"/>
          </a:xfrm>
          <a:custGeom>
            <a:avLst/>
            <a:gdLst>
              <a:gd name="connsiteX0" fmla="*/ 0 w 12192000"/>
              <a:gd name="connsiteY0" fmla="*/ 0 h 3175000"/>
              <a:gd name="connsiteX1" fmla="*/ 12192000 w 12192000"/>
              <a:gd name="connsiteY1" fmla="*/ 0 h 3175000"/>
              <a:gd name="connsiteX2" fmla="*/ 12192000 w 12192000"/>
              <a:gd name="connsiteY2" fmla="*/ 3175000 h 3175000"/>
              <a:gd name="connsiteX3" fmla="*/ 0 w 12192000"/>
              <a:gd name="connsiteY3" fmla="*/ 3175000 h 317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175000">
                <a:moveTo>
                  <a:pt x="0" y="0"/>
                </a:moveTo>
                <a:lnTo>
                  <a:pt x="12192000" y="0"/>
                </a:lnTo>
                <a:lnTo>
                  <a:pt x="12192000" y="3175000"/>
                </a:lnTo>
                <a:lnTo>
                  <a:pt x="0" y="3175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1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en-US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1380810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6E650F3-9EC3-438D-9125-681264865B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45632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Business Presentations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E06B375-3662-4FA0-BDEA-42DD8FD7CC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324406" y="6456326"/>
            <a:ext cx="102939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fld id="{08D9F474-7455-438B-9B72-635529B0F1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FD79B1F-D60B-4884-9626-B4144BA4101B}"/>
              </a:ext>
            </a:extLst>
          </p:cNvPr>
          <p:cNvSpPr/>
          <p:nvPr userDrawn="1"/>
        </p:nvSpPr>
        <p:spPr>
          <a:xfrm>
            <a:off x="0" y="6235700"/>
            <a:ext cx="12192000" cy="622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3D51964-C807-442E-8299-3AA34057FDF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513952" y="0"/>
            <a:ext cx="5678048" cy="6858000"/>
          </a:xfrm>
          <a:custGeom>
            <a:avLst/>
            <a:gdLst>
              <a:gd name="connsiteX0" fmla="*/ 0 w 5678048"/>
              <a:gd name="connsiteY0" fmla="*/ 0 h 6858000"/>
              <a:gd name="connsiteX1" fmla="*/ 5678048 w 5678048"/>
              <a:gd name="connsiteY1" fmla="*/ 0 h 6858000"/>
              <a:gd name="connsiteX2" fmla="*/ 5678048 w 5678048"/>
              <a:gd name="connsiteY2" fmla="*/ 6858000 h 6858000"/>
              <a:gd name="connsiteX3" fmla="*/ 1376084 w 5678048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78048" h="6858000">
                <a:moveTo>
                  <a:pt x="0" y="0"/>
                </a:moveTo>
                <a:lnTo>
                  <a:pt x="5678048" y="0"/>
                </a:lnTo>
                <a:lnTo>
                  <a:pt x="5678048" y="6858000"/>
                </a:lnTo>
                <a:lnTo>
                  <a:pt x="1376084" y="6858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1">
            <a:noAutofit/>
          </a:bodyPr>
          <a:lstStyle>
            <a:lvl1pPr marL="0" indent="0" algn="ctr">
              <a:buFontTx/>
              <a:buNone/>
              <a:defRPr sz="1600" b="0"/>
            </a:lvl1pPr>
          </a:lstStyle>
          <a:p>
            <a:r>
              <a:rPr lang="en-US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2314366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6E650F3-9EC3-438D-9125-681264865B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45632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Business Presentations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E06B375-3662-4FA0-BDEA-42DD8FD7CC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324406" y="6456326"/>
            <a:ext cx="102939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fld id="{08D9F474-7455-438B-9B72-635529B0F1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FD79B1F-D60B-4884-9626-B4144BA4101B}"/>
              </a:ext>
            </a:extLst>
          </p:cNvPr>
          <p:cNvSpPr/>
          <p:nvPr userDrawn="1"/>
        </p:nvSpPr>
        <p:spPr>
          <a:xfrm>
            <a:off x="0" y="6235700"/>
            <a:ext cx="12192000" cy="622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B62F82F-AFD3-4653-962F-5E182BCC634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-1" y="0"/>
            <a:ext cx="5678048" cy="6858000"/>
          </a:xfrm>
          <a:custGeom>
            <a:avLst/>
            <a:gdLst>
              <a:gd name="connsiteX0" fmla="*/ 0 w 5678048"/>
              <a:gd name="connsiteY0" fmla="*/ 0 h 6858000"/>
              <a:gd name="connsiteX1" fmla="*/ 5678048 w 5678048"/>
              <a:gd name="connsiteY1" fmla="*/ 0 h 6858000"/>
              <a:gd name="connsiteX2" fmla="*/ 4301964 w 5678048"/>
              <a:gd name="connsiteY2" fmla="*/ 6858000 h 6858000"/>
              <a:gd name="connsiteX3" fmla="*/ 0 w 5678048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78048" h="6858000">
                <a:moveTo>
                  <a:pt x="0" y="0"/>
                </a:moveTo>
                <a:lnTo>
                  <a:pt x="5678048" y="0"/>
                </a:lnTo>
                <a:lnTo>
                  <a:pt x="430196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1">
            <a:noAutofit/>
          </a:bodyPr>
          <a:lstStyle>
            <a:lvl1pPr marL="0" indent="0" algn="ctr">
              <a:buFontTx/>
              <a:buNone/>
              <a:defRPr sz="1600" b="0"/>
            </a:lvl1pPr>
          </a:lstStyle>
          <a:p>
            <a:r>
              <a:rPr lang="en-US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1856446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2881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A490C579-ACA9-42A5-9E2D-DE342CF0D6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731950" y="844364"/>
            <a:ext cx="2602794" cy="2939400"/>
          </a:xfrm>
          <a:custGeom>
            <a:avLst/>
            <a:gdLst>
              <a:gd name="connsiteX0" fmla="*/ 0 w 2602794"/>
              <a:gd name="connsiteY0" fmla="*/ 0 h 2939400"/>
              <a:gd name="connsiteX1" fmla="*/ 2602794 w 2602794"/>
              <a:gd name="connsiteY1" fmla="*/ 0 h 2939400"/>
              <a:gd name="connsiteX2" fmla="*/ 2602794 w 2602794"/>
              <a:gd name="connsiteY2" fmla="*/ 2939400 h 2939400"/>
              <a:gd name="connsiteX3" fmla="*/ 0 w 2602794"/>
              <a:gd name="connsiteY3" fmla="*/ 2939400 h 293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02794" h="2939400">
                <a:moveTo>
                  <a:pt x="0" y="0"/>
                </a:moveTo>
                <a:lnTo>
                  <a:pt x="2602794" y="0"/>
                </a:lnTo>
                <a:lnTo>
                  <a:pt x="2602794" y="2939400"/>
                </a:lnTo>
                <a:lnTo>
                  <a:pt x="0" y="29394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1">
            <a:noAutofit/>
          </a:bodyPr>
          <a:lstStyle>
            <a:lvl1pPr marL="0" indent="0" algn="ctr">
              <a:buFontTx/>
              <a:buNone/>
              <a:defRPr sz="1600" b="0"/>
            </a:lvl1pPr>
          </a:lstStyle>
          <a:p>
            <a:r>
              <a:rPr lang="en-US"/>
              <a:t>Image</a:t>
            </a:r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72E05256-AC49-44C0-A085-E55922A41E9C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8731950" y="3959611"/>
            <a:ext cx="2602794" cy="2054014"/>
          </a:xfrm>
          <a:custGeom>
            <a:avLst/>
            <a:gdLst>
              <a:gd name="connsiteX0" fmla="*/ 0 w 2602794"/>
              <a:gd name="connsiteY0" fmla="*/ 0 h 2054014"/>
              <a:gd name="connsiteX1" fmla="*/ 2602794 w 2602794"/>
              <a:gd name="connsiteY1" fmla="*/ 0 h 2054014"/>
              <a:gd name="connsiteX2" fmla="*/ 2602794 w 2602794"/>
              <a:gd name="connsiteY2" fmla="*/ 2054014 h 2054014"/>
              <a:gd name="connsiteX3" fmla="*/ 0 w 2602794"/>
              <a:gd name="connsiteY3" fmla="*/ 2054014 h 2054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02794" h="2054014">
                <a:moveTo>
                  <a:pt x="0" y="0"/>
                </a:moveTo>
                <a:lnTo>
                  <a:pt x="2602794" y="0"/>
                </a:lnTo>
                <a:lnTo>
                  <a:pt x="2602794" y="2054014"/>
                </a:lnTo>
                <a:lnTo>
                  <a:pt x="0" y="205401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1">
            <a:noAutofit/>
          </a:bodyPr>
          <a:lstStyle>
            <a:lvl1pPr marL="0" indent="0" algn="ctr">
              <a:buFontTx/>
              <a:buNone/>
              <a:defRPr sz="1600" b="0"/>
            </a:lvl1pPr>
          </a:lstStyle>
          <a:p>
            <a:r>
              <a:rPr lang="en-US"/>
              <a:t>Image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C2F4CB7-5349-4C35-A9A1-D04405936BF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57255" y="844364"/>
            <a:ext cx="2602796" cy="2054028"/>
          </a:xfrm>
          <a:custGeom>
            <a:avLst/>
            <a:gdLst>
              <a:gd name="connsiteX0" fmla="*/ 0 w 2602796"/>
              <a:gd name="connsiteY0" fmla="*/ 0 h 2054028"/>
              <a:gd name="connsiteX1" fmla="*/ 2602796 w 2602796"/>
              <a:gd name="connsiteY1" fmla="*/ 0 h 2054028"/>
              <a:gd name="connsiteX2" fmla="*/ 2602796 w 2602796"/>
              <a:gd name="connsiteY2" fmla="*/ 2054028 h 2054028"/>
              <a:gd name="connsiteX3" fmla="*/ 0 w 2602796"/>
              <a:gd name="connsiteY3" fmla="*/ 2054028 h 2054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02796" h="2054028">
                <a:moveTo>
                  <a:pt x="0" y="0"/>
                </a:moveTo>
                <a:lnTo>
                  <a:pt x="2602796" y="0"/>
                </a:lnTo>
                <a:lnTo>
                  <a:pt x="2602796" y="2054028"/>
                </a:lnTo>
                <a:lnTo>
                  <a:pt x="0" y="205402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1">
            <a:noAutofit/>
          </a:bodyPr>
          <a:lstStyle>
            <a:lvl1pPr marL="0" indent="0" algn="ctr">
              <a:buFontTx/>
              <a:buNone/>
              <a:defRPr sz="1600" b="0"/>
            </a:lvl1pPr>
          </a:lstStyle>
          <a:p>
            <a:r>
              <a:rPr lang="en-US"/>
              <a:t>Image</a:t>
            </a: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B97610C5-418E-4156-98C1-68DFDDBDA35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57255" y="3074239"/>
            <a:ext cx="2602796" cy="2939386"/>
          </a:xfrm>
          <a:custGeom>
            <a:avLst/>
            <a:gdLst>
              <a:gd name="connsiteX0" fmla="*/ 0 w 2602796"/>
              <a:gd name="connsiteY0" fmla="*/ 0 h 2939386"/>
              <a:gd name="connsiteX1" fmla="*/ 2602796 w 2602796"/>
              <a:gd name="connsiteY1" fmla="*/ 0 h 2939386"/>
              <a:gd name="connsiteX2" fmla="*/ 2602796 w 2602796"/>
              <a:gd name="connsiteY2" fmla="*/ 2939386 h 2939386"/>
              <a:gd name="connsiteX3" fmla="*/ 0 w 2602796"/>
              <a:gd name="connsiteY3" fmla="*/ 2939386 h 2939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02796" h="2939386">
                <a:moveTo>
                  <a:pt x="0" y="0"/>
                </a:moveTo>
                <a:lnTo>
                  <a:pt x="2602796" y="0"/>
                </a:lnTo>
                <a:lnTo>
                  <a:pt x="2602796" y="2939386"/>
                </a:lnTo>
                <a:lnTo>
                  <a:pt x="0" y="293938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1">
            <a:noAutofit/>
          </a:bodyPr>
          <a:lstStyle>
            <a:lvl1pPr marL="0" indent="0" algn="ctr">
              <a:buFontTx/>
              <a:buNone/>
              <a:defRPr sz="1600" b="0"/>
            </a:lvl1pPr>
          </a:lstStyle>
          <a:p>
            <a:r>
              <a:rPr lang="en-US"/>
              <a:t>Image</a:t>
            </a:r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3E4CCAA5-5220-486B-8F10-4C2D734227F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635899" y="844365"/>
            <a:ext cx="4920205" cy="5169261"/>
          </a:xfrm>
          <a:custGeom>
            <a:avLst/>
            <a:gdLst>
              <a:gd name="connsiteX0" fmla="*/ 0 w 4920205"/>
              <a:gd name="connsiteY0" fmla="*/ 0 h 5169261"/>
              <a:gd name="connsiteX1" fmla="*/ 4920205 w 4920205"/>
              <a:gd name="connsiteY1" fmla="*/ 0 h 5169261"/>
              <a:gd name="connsiteX2" fmla="*/ 4920205 w 4920205"/>
              <a:gd name="connsiteY2" fmla="*/ 5169261 h 5169261"/>
              <a:gd name="connsiteX3" fmla="*/ 0 w 4920205"/>
              <a:gd name="connsiteY3" fmla="*/ 5169261 h 5169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20205" h="5169261">
                <a:moveTo>
                  <a:pt x="0" y="0"/>
                </a:moveTo>
                <a:lnTo>
                  <a:pt x="4920205" y="0"/>
                </a:lnTo>
                <a:lnTo>
                  <a:pt x="4920205" y="5169261"/>
                </a:lnTo>
                <a:lnTo>
                  <a:pt x="0" y="516926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1">
            <a:noAutofit/>
          </a:bodyPr>
          <a:lstStyle>
            <a:lvl1pPr marL="0" indent="0" algn="ctr">
              <a:buFontTx/>
              <a:buNone/>
              <a:defRPr sz="1600" b="0"/>
            </a:lvl1pPr>
          </a:lstStyle>
          <a:p>
            <a:r>
              <a:rPr lang="en-US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3341743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6">
            <a:extLst>
              <a:ext uri="{FF2B5EF4-FFF2-40B4-BE49-F238E27FC236}">
                <a16:creationId xmlns:a16="http://schemas.microsoft.com/office/drawing/2014/main" id="{C1312222-76D3-4C26-ACA8-0807B56FD2F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20040" y="330692"/>
            <a:ext cx="11551920" cy="3098308"/>
          </a:xfrm>
          <a:custGeom>
            <a:avLst/>
            <a:gdLst>
              <a:gd name="connsiteX0" fmla="*/ 0 w 4013200"/>
              <a:gd name="connsiteY0" fmla="*/ 0 h 3322489"/>
              <a:gd name="connsiteX1" fmla="*/ 4013200 w 4013200"/>
              <a:gd name="connsiteY1" fmla="*/ 0 h 3322489"/>
              <a:gd name="connsiteX2" fmla="*/ 4013200 w 4013200"/>
              <a:gd name="connsiteY2" fmla="*/ 3322489 h 3322489"/>
              <a:gd name="connsiteX3" fmla="*/ 0 w 4013200"/>
              <a:gd name="connsiteY3" fmla="*/ 3322489 h 3322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13200" h="3322489">
                <a:moveTo>
                  <a:pt x="0" y="0"/>
                </a:moveTo>
                <a:lnTo>
                  <a:pt x="4013200" y="0"/>
                </a:lnTo>
                <a:lnTo>
                  <a:pt x="4013200" y="3322489"/>
                </a:lnTo>
                <a:lnTo>
                  <a:pt x="0" y="332248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1">
            <a:noAutofit/>
          </a:bodyPr>
          <a:lstStyle>
            <a:lvl1pPr marL="0" indent="0" algn="ctr">
              <a:buFontTx/>
              <a:buNone/>
              <a:defRPr sz="1600" b="0"/>
            </a:lvl1pPr>
          </a:lstStyle>
          <a:p>
            <a:r>
              <a:rPr lang="en-US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140047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9AA67B1-9D40-4095-AF72-C890AA3345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45632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Business Presentations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D5339E-85B2-4D7F-9B7B-E60D604095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324406" y="6456326"/>
            <a:ext cx="102939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fld id="{08D9F474-7455-438B-9B72-635529B0F1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B5E7EBB-D07C-42C3-9B5C-1C9F650FE7E3}"/>
              </a:ext>
            </a:extLst>
          </p:cNvPr>
          <p:cNvSpPr/>
          <p:nvPr userDrawn="1"/>
        </p:nvSpPr>
        <p:spPr>
          <a:xfrm>
            <a:off x="0" y="6235700"/>
            <a:ext cx="12192000" cy="622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2806B432-5DC2-40EB-94AD-108299936C5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20040" y="330692"/>
            <a:ext cx="11551920" cy="6217920"/>
          </a:xfrm>
          <a:custGeom>
            <a:avLst/>
            <a:gdLst>
              <a:gd name="connsiteX0" fmla="*/ 0 w 11551920"/>
              <a:gd name="connsiteY0" fmla="*/ 0 h 6217920"/>
              <a:gd name="connsiteX1" fmla="*/ 11551920 w 11551920"/>
              <a:gd name="connsiteY1" fmla="*/ 0 h 6217920"/>
              <a:gd name="connsiteX2" fmla="*/ 11551920 w 11551920"/>
              <a:gd name="connsiteY2" fmla="*/ 6217920 h 6217920"/>
              <a:gd name="connsiteX3" fmla="*/ 0 w 11551920"/>
              <a:gd name="connsiteY3" fmla="*/ 6217920 h 6217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51920" h="6217920">
                <a:moveTo>
                  <a:pt x="0" y="0"/>
                </a:moveTo>
                <a:lnTo>
                  <a:pt x="11551920" y="0"/>
                </a:lnTo>
                <a:lnTo>
                  <a:pt x="11551920" y="6217920"/>
                </a:lnTo>
                <a:lnTo>
                  <a:pt x="0" y="621792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1">
            <a:noAutofit/>
          </a:bodyPr>
          <a:lstStyle>
            <a:lvl1pPr marL="0" indent="0" algn="ctr">
              <a:buFontTx/>
              <a:buNone/>
              <a:defRPr sz="1600" b="0"/>
            </a:lvl1pPr>
          </a:lstStyle>
          <a:p>
            <a:r>
              <a:rPr lang="en-US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2043884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328B40F-1DE2-45BC-9DA8-E4D1260C8A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45632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Business Presentations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92F8C2-8A78-4517-8745-EA9638F946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324406" y="6456326"/>
            <a:ext cx="102939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fld id="{08D9F474-7455-438B-9B72-635529B0F1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8466681-045F-4BEF-888C-1CA735F54FAA}"/>
              </a:ext>
            </a:extLst>
          </p:cNvPr>
          <p:cNvSpPr/>
          <p:nvPr userDrawn="1"/>
        </p:nvSpPr>
        <p:spPr>
          <a:xfrm>
            <a:off x="0" y="6235700"/>
            <a:ext cx="12192000" cy="622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20C451DB-ACD1-47D0-9D59-E30363ED077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1347940"/>
              <a:gd name="connsiteY0" fmla="*/ 0 h 6011522"/>
              <a:gd name="connsiteX1" fmla="*/ 11347940 w 11347940"/>
              <a:gd name="connsiteY1" fmla="*/ 0 h 6011522"/>
              <a:gd name="connsiteX2" fmla="*/ 11347940 w 11347940"/>
              <a:gd name="connsiteY2" fmla="*/ 6011522 h 6011522"/>
              <a:gd name="connsiteX3" fmla="*/ 0 w 11347940"/>
              <a:gd name="connsiteY3" fmla="*/ 6011522 h 6011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47940" h="6011522">
                <a:moveTo>
                  <a:pt x="0" y="0"/>
                </a:moveTo>
                <a:lnTo>
                  <a:pt x="11347940" y="0"/>
                </a:lnTo>
                <a:lnTo>
                  <a:pt x="11347940" y="6011522"/>
                </a:lnTo>
                <a:lnTo>
                  <a:pt x="0" y="601152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1">
            <a:noAutofit/>
          </a:bodyPr>
          <a:lstStyle>
            <a:lvl1pPr marL="0" indent="0" algn="ctr">
              <a:buFontTx/>
              <a:buNone/>
              <a:defRPr sz="1600" b="0"/>
            </a:lvl1pPr>
          </a:lstStyle>
          <a:p>
            <a:r>
              <a:rPr lang="en-US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1748952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685B9F6-DD29-4CF5-9C9E-48B72D66AE62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" y="1"/>
            <a:ext cx="6934180" cy="3071004"/>
          </a:xfrm>
          <a:custGeom>
            <a:avLst/>
            <a:gdLst>
              <a:gd name="connsiteX0" fmla="*/ 0 w 6934180"/>
              <a:gd name="connsiteY0" fmla="*/ 0 h 3071004"/>
              <a:gd name="connsiteX1" fmla="*/ 5572124 w 6934180"/>
              <a:gd name="connsiteY1" fmla="*/ 0 h 3071004"/>
              <a:gd name="connsiteX2" fmla="*/ 5572124 w 6934180"/>
              <a:gd name="connsiteY2" fmla="*/ 1 h 3071004"/>
              <a:gd name="connsiteX3" fmla="*/ 6331639 w 6934180"/>
              <a:gd name="connsiteY3" fmla="*/ 1 h 3071004"/>
              <a:gd name="connsiteX4" fmla="*/ 6511086 w 6934180"/>
              <a:gd name="connsiteY4" fmla="*/ 170342 h 3071004"/>
              <a:gd name="connsiteX5" fmla="*/ 6331639 w 6934180"/>
              <a:gd name="connsiteY5" fmla="*/ 340683 h 3071004"/>
              <a:gd name="connsiteX6" fmla="*/ 5572124 w 6934180"/>
              <a:gd name="connsiteY6" fmla="*/ 340683 h 3071004"/>
              <a:gd name="connsiteX7" fmla="*/ 5572124 w 6934180"/>
              <a:gd name="connsiteY7" fmla="*/ 341291 h 3071004"/>
              <a:gd name="connsiteX8" fmla="*/ 5205327 w 6934180"/>
              <a:gd name="connsiteY8" fmla="*/ 341291 h 3071004"/>
              <a:gd name="connsiteX9" fmla="*/ 5025880 w 6934180"/>
              <a:gd name="connsiteY9" fmla="*/ 511632 h 3071004"/>
              <a:gd name="connsiteX10" fmla="*/ 5205327 w 6934180"/>
              <a:gd name="connsiteY10" fmla="*/ 681973 h 3071004"/>
              <a:gd name="connsiteX11" fmla="*/ 5572124 w 6934180"/>
              <a:gd name="connsiteY11" fmla="*/ 681973 h 3071004"/>
              <a:gd name="connsiteX12" fmla="*/ 5572124 w 6934180"/>
              <a:gd name="connsiteY12" fmla="*/ 682581 h 3071004"/>
              <a:gd name="connsiteX13" fmla="*/ 6754733 w 6934180"/>
              <a:gd name="connsiteY13" fmla="*/ 682581 h 3071004"/>
              <a:gd name="connsiteX14" fmla="*/ 6934180 w 6934180"/>
              <a:gd name="connsiteY14" fmla="*/ 852922 h 3071004"/>
              <a:gd name="connsiteX15" fmla="*/ 6754733 w 6934180"/>
              <a:gd name="connsiteY15" fmla="*/ 1023263 h 3071004"/>
              <a:gd name="connsiteX16" fmla="*/ 5572124 w 6934180"/>
              <a:gd name="connsiteY16" fmla="*/ 1023263 h 3071004"/>
              <a:gd name="connsiteX17" fmla="*/ 5572124 w 6934180"/>
              <a:gd name="connsiteY17" fmla="*/ 1023871 h 3071004"/>
              <a:gd name="connsiteX18" fmla="*/ 4703821 w 6934180"/>
              <a:gd name="connsiteY18" fmla="*/ 1023871 h 3071004"/>
              <a:gd name="connsiteX19" fmla="*/ 4524374 w 6934180"/>
              <a:gd name="connsiteY19" fmla="*/ 1194212 h 3071004"/>
              <a:gd name="connsiteX20" fmla="*/ 4703821 w 6934180"/>
              <a:gd name="connsiteY20" fmla="*/ 1364553 h 3071004"/>
              <a:gd name="connsiteX21" fmla="*/ 5572124 w 6934180"/>
              <a:gd name="connsiteY21" fmla="*/ 1364553 h 3071004"/>
              <a:gd name="connsiteX22" fmla="*/ 5572124 w 6934180"/>
              <a:gd name="connsiteY22" fmla="*/ 1365162 h 3071004"/>
              <a:gd name="connsiteX23" fmla="*/ 6112308 w 6934180"/>
              <a:gd name="connsiteY23" fmla="*/ 1365162 h 3071004"/>
              <a:gd name="connsiteX24" fmla="*/ 6291755 w 6934180"/>
              <a:gd name="connsiteY24" fmla="*/ 1535503 h 3071004"/>
              <a:gd name="connsiteX25" fmla="*/ 6112308 w 6934180"/>
              <a:gd name="connsiteY25" fmla="*/ 1705843 h 3071004"/>
              <a:gd name="connsiteX26" fmla="*/ 5572124 w 6934180"/>
              <a:gd name="connsiteY26" fmla="*/ 1705843 h 3071004"/>
              <a:gd name="connsiteX27" fmla="*/ 5572124 w 6934180"/>
              <a:gd name="connsiteY27" fmla="*/ 1706452 h 3071004"/>
              <a:gd name="connsiteX28" fmla="*/ 4679823 w 6934180"/>
              <a:gd name="connsiteY28" fmla="*/ 1706452 h 3071004"/>
              <a:gd name="connsiteX29" fmla="*/ 4500376 w 6934180"/>
              <a:gd name="connsiteY29" fmla="*/ 1876793 h 3071004"/>
              <a:gd name="connsiteX30" fmla="*/ 4679823 w 6934180"/>
              <a:gd name="connsiteY30" fmla="*/ 2047134 h 3071004"/>
              <a:gd name="connsiteX31" fmla="*/ 5572124 w 6934180"/>
              <a:gd name="connsiteY31" fmla="*/ 2047134 h 3071004"/>
              <a:gd name="connsiteX32" fmla="*/ 5572124 w 6934180"/>
              <a:gd name="connsiteY32" fmla="*/ 2047741 h 3071004"/>
              <a:gd name="connsiteX33" fmla="*/ 6125234 w 6934180"/>
              <a:gd name="connsiteY33" fmla="*/ 2047741 h 3071004"/>
              <a:gd name="connsiteX34" fmla="*/ 6304681 w 6934180"/>
              <a:gd name="connsiteY34" fmla="*/ 2218082 h 3071004"/>
              <a:gd name="connsiteX35" fmla="*/ 6125234 w 6934180"/>
              <a:gd name="connsiteY35" fmla="*/ 2388423 h 3071004"/>
              <a:gd name="connsiteX36" fmla="*/ 5572124 w 6934180"/>
              <a:gd name="connsiteY36" fmla="*/ 2388423 h 3071004"/>
              <a:gd name="connsiteX37" fmla="*/ 5572124 w 6934180"/>
              <a:gd name="connsiteY37" fmla="*/ 2389032 h 3071004"/>
              <a:gd name="connsiteX38" fmla="*/ 5278988 w 6934180"/>
              <a:gd name="connsiteY38" fmla="*/ 2389032 h 3071004"/>
              <a:gd name="connsiteX39" fmla="*/ 5099541 w 6934180"/>
              <a:gd name="connsiteY39" fmla="*/ 2559373 h 3071004"/>
              <a:gd name="connsiteX40" fmla="*/ 5278988 w 6934180"/>
              <a:gd name="connsiteY40" fmla="*/ 2729714 h 3071004"/>
              <a:gd name="connsiteX41" fmla="*/ 5572124 w 6934180"/>
              <a:gd name="connsiteY41" fmla="*/ 2729714 h 3071004"/>
              <a:gd name="connsiteX42" fmla="*/ 5572124 w 6934180"/>
              <a:gd name="connsiteY42" fmla="*/ 2730322 h 3071004"/>
              <a:gd name="connsiteX43" fmla="*/ 6661858 w 6934180"/>
              <a:gd name="connsiteY43" fmla="*/ 2730322 h 3071004"/>
              <a:gd name="connsiteX44" fmla="*/ 6841305 w 6934180"/>
              <a:gd name="connsiteY44" fmla="*/ 2900663 h 3071004"/>
              <a:gd name="connsiteX45" fmla="*/ 6661858 w 6934180"/>
              <a:gd name="connsiteY45" fmla="*/ 3071004 h 3071004"/>
              <a:gd name="connsiteX46" fmla="*/ 5572124 w 6934180"/>
              <a:gd name="connsiteY46" fmla="*/ 3071004 h 3071004"/>
              <a:gd name="connsiteX47" fmla="*/ 3087425 w 6934180"/>
              <a:gd name="connsiteY47" fmla="*/ 3071004 h 3071004"/>
              <a:gd name="connsiteX48" fmla="*/ 0 w 6934180"/>
              <a:gd name="connsiteY48" fmla="*/ 3071004 h 3071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6934180" h="3071004">
                <a:moveTo>
                  <a:pt x="0" y="0"/>
                </a:moveTo>
                <a:lnTo>
                  <a:pt x="5572124" y="0"/>
                </a:lnTo>
                <a:lnTo>
                  <a:pt x="5572124" y="1"/>
                </a:lnTo>
                <a:lnTo>
                  <a:pt x="6331639" y="1"/>
                </a:lnTo>
                <a:cubicBezTo>
                  <a:pt x="6430745" y="1"/>
                  <a:pt x="6511086" y="76265"/>
                  <a:pt x="6511086" y="170342"/>
                </a:cubicBezTo>
                <a:cubicBezTo>
                  <a:pt x="6511086" y="264419"/>
                  <a:pt x="6430745" y="340683"/>
                  <a:pt x="6331639" y="340683"/>
                </a:cubicBezTo>
                <a:lnTo>
                  <a:pt x="5572124" y="340683"/>
                </a:lnTo>
                <a:lnTo>
                  <a:pt x="5572124" y="341291"/>
                </a:lnTo>
                <a:lnTo>
                  <a:pt x="5205327" y="341291"/>
                </a:lnTo>
                <a:cubicBezTo>
                  <a:pt x="5106221" y="341291"/>
                  <a:pt x="5025880" y="417555"/>
                  <a:pt x="5025880" y="511632"/>
                </a:cubicBezTo>
                <a:cubicBezTo>
                  <a:pt x="5025880" y="605709"/>
                  <a:pt x="5106221" y="681973"/>
                  <a:pt x="5205327" y="681973"/>
                </a:cubicBezTo>
                <a:lnTo>
                  <a:pt x="5572124" y="681973"/>
                </a:lnTo>
                <a:lnTo>
                  <a:pt x="5572124" y="682581"/>
                </a:lnTo>
                <a:lnTo>
                  <a:pt x="6754733" y="682581"/>
                </a:lnTo>
                <a:cubicBezTo>
                  <a:pt x="6853839" y="682581"/>
                  <a:pt x="6934180" y="758845"/>
                  <a:pt x="6934180" y="852922"/>
                </a:cubicBezTo>
                <a:cubicBezTo>
                  <a:pt x="6934180" y="946999"/>
                  <a:pt x="6853839" y="1023263"/>
                  <a:pt x="6754733" y="1023263"/>
                </a:cubicBezTo>
                <a:lnTo>
                  <a:pt x="5572124" y="1023263"/>
                </a:lnTo>
                <a:lnTo>
                  <a:pt x="5572124" y="1023871"/>
                </a:lnTo>
                <a:lnTo>
                  <a:pt x="4703821" y="1023871"/>
                </a:lnTo>
                <a:cubicBezTo>
                  <a:pt x="4604715" y="1023871"/>
                  <a:pt x="4524374" y="1100135"/>
                  <a:pt x="4524374" y="1194212"/>
                </a:cubicBezTo>
                <a:cubicBezTo>
                  <a:pt x="4524374" y="1288289"/>
                  <a:pt x="4604715" y="1364553"/>
                  <a:pt x="4703821" y="1364553"/>
                </a:cubicBezTo>
                <a:lnTo>
                  <a:pt x="5572124" y="1364553"/>
                </a:lnTo>
                <a:lnTo>
                  <a:pt x="5572124" y="1365162"/>
                </a:lnTo>
                <a:lnTo>
                  <a:pt x="6112308" y="1365162"/>
                </a:lnTo>
                <a:cubicBezTo>
                  <a:pt x="6211414" y="1365162"/>
                  <a:pt x="6291755" y="1441426"/>
                  <a:pt x="6291755" y="1535503"/>
                </a:cubicBezTo>
                <a:cubicBezTo>
                  <a:pt x="6291755" y="1629579"/>
                  <a:pt x="6211414" y="1705843"/>
                  <a:pt x="6112308" y="1705843"/>
                </a:cubicBezTo>
                <a:lnTo>
                  <a:pt x="5572124" y="1705843"/>
                </a:lnTo>
                <a:lnTo>
                  <a:pt x="5572124" y="1706452"/>
                </a:lnTo>
                <a:lnTo>
                  <a:pt x="4679823" y="1706452"/>
                </a:lnTo>
                <a:cubicBezTo>
                  <a:pt x="4580717" y="1706452"/>
                  <a:pt x="4500376" y="1782716"/>
                  <a:pt x="4500376" y="1876793"/>
                </a:cubicBezTo>
                <a:cubicBezTo>
                  <a:pt x="4500376" y="1970870"/>
                  <a:pt x="4580717" y="2047134"/>
                  <a:pt x="4679823" y="2047134"/>
                </a:cubicBezTo>
                <a:lnTo>
                  <a:pt x="5572124" y="2047134"/>
                </a:lnTo>
                <a:lnTo>
                  <a:pt x="5572124" y="2047741"/>
                </a:lnTo>
                <a:lnTo>
                  <a:pt x="6125234" y="2047741"/>
                </a:lnTo>
                <a:cubicBezTo>
                  <a:pt x="6224340" y="2047741"/>
                  <a:pt x="6304681" y="2124006"/>
                  <a:pt x="6304681" y="2218082"/>
                </a:cubicBezTo>
                <a:cubicBezTo>
                  <a:pt x="6304681" y="2312159"/>
                  <a:pt x="6224340" y="2388423"/>
                  <a:pt x="6125234" y="2388423"/>
                </a:cubicBezTo>
                <a:lnTo>
                  <a:pt x="5572124" y="2388423"/>
                </a:lnTo>
                <a:lnTo>
                  <a:pt x="5572124" y="2389032"/>
                </a:lnTo>
                <a:lnTo>
                  <a:pt x="5278988" y="2389032"/>
                </a:lnTo>
                <a:cubicBezTo>
                  <a:pt x="5179882" y="2389032"/>
                  <a:pt x="5099541" y="2465296"/>
                  <a:pt x="5099541" y="2559373"/>
                </a:cubicBezTo>
                <a:cubicBezTo>
                  <a:pt x="5099541" y="2653450"/>
                  <a:pt x="5179882" y="2729714"/>
                  <a:pt x="5278988" y="2729714"/>
                </a:cubicBezTo>
                <a:lnTo>
                  <a:pt x="5572124" y="2729714"/>
                </a:lnTo>
                <a:lnTo>
                  <a:pt x="5572124" y="2730322"/>
                </a:lnTo>
                <a:lnTo>
                  <a:pt x="6661858" y="2730322"/>
                </a:lnTo>
                <a:cubicBezTo>
                  <a:pt x="6760964" y="2730322"/>
                  <a:pt x="6841305" y="2806586"/>
                  <a:pt x="6841305" y="2900663"/>
                </a:cubicBezTo>
                <a:cubicBezTo>
                  <a:pt x="6841305" y="2994740"/>
                  <a:pt x="6760964" y="3071004"/>
                  <a:pt x="6661858" y="3071004"/>
                </a:cubicBezTo>
                <a:lnTo>
                  <a:pt x="5572124" y="3071004"/>
                </a:lnTo>
                <a:lnTo>
                  <a:pt x="3087425" y="3071004"/>
                </a:lnTo>
                <a:lnTo>
                  <a:pt x="0" y="307100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1">
            <a:no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2938487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3589328-9D02-4ECF-ABFE-B8B92AE2690A}"/>
              </a:ext>
            </a:extLst>
          </p:cNvPr>
          <p:cNvSpPr/>
          <p:nvPr userDrawn="1"/>
        </p:nvSpPr>
        <p:spPr>
          <a:xfrm>
            <a:off x="0" y="6419777"/>
            <a:ext cx="12192000" cy="43822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316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718" r:id="rId2"/>
    <p:sldLayoutId id="2147483715" r:id="rId3"/>
    <p:sldLayoutId id="2147483702" r:id="rId4"/>
    <p:sldLayoutId id="2147483709" r:id="rId5"/>
    <p:sldLayoutId id="2147483665" r:id="rId6"/>
    <p:sldLayoutId id="2147483660" r:id="rId7"/>
    <p:sldLayoutId id="2147483716" r:id="rId8"/>
    <p:sldLayoutId id="2147483712" r:id="rId9"/>
    <p:sldLayoutId id="2147483719" r:id="rId1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 ?><Relationships xmlns="http://schemas.openxmlformats.org/package/2006/relationships"><Relationship Id="rId3" Target="../media/image17.jpeg" Type="http://schemas.openxmlformats.org/officeDocument/2006/relationships/image"/><Relationship Id="rId2" Target="../media/image16.jpg" Type="http://schemas.openxmlformats.org/officeDocument/2006/relationships/image"/><Relationship Id="rId1" Target="../slideLayouts/slideLayout6.xml" Type="http://schemas.openxmlformats.org/officeDocument/2006/relationships/slideLayout"/><Relationship Id="rId4" Target="../media/image18.jpeg" Type="http://schemas.openxmlformats.org/officeDocument/2006/relationships/image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 ?><Relationships xmlns="http://schemas.openxmlformats.org/package/2006/relationships"><Relationship Id="rId2" Target="../media/image27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jp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jpeg"/></Relationships>
</file>

<file path=ppt/slides/_rels/slide3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 noGrp="1"/>
          </p:cNvPicPr>
          <p:nvPr>
            <p:ph idx="10" sz="quarter" type="pic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8" t="138"/>
          <a:stretch>
            <a:fillRect/>
          </a:stretch>
        </p:blipFill>
        <p:spPr/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F52610E6-758A-4BBB-AF63-7A58CE406EF7}"/>
              </a:ext>
            </a:extLst>
          </p:cNvPr>
          <p:cNvSpPr/>
          <p:nvPr/>
        </p:nvSpPr>
        <p:spPr>
          <a:xfrm>
            <a:off x="320040" y="330692"/>
            <a:ext cx="11551920" cy="6217920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80000"/>
                </a:schemeClr>
              </a:gs>
              <a:gs pos="100000">
                <a:schemeClr val="accent6">
                  <a:alpha val="8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dirty="0" lang="en-US" sz="2400">
              <a:latin charset="0" typeface="Montserrat Light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DB8434D-A93A-40FE-BFD2-0A9D89989913}"/>
              </a:ext>
            </a:extLst>
          </p:cNvPr>
          <p:cNvSpPr>
            <a:spLocks noGrp="1"/>
          </p:cNvSpPr>
          <p:nvPr>
            <p:ph idx="3" sz="quarter" type="ftr"/>
          </p:nvPr>
        </p:nvSpPr>
        <p:spPr/>
        <p:txBody>
          <a:bodyPr/>
          <a:lstStyle/>
          <a:p>
            <a:r>
              <a:rPr lang="en-US"/>
              <a:t>Business Presentations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E96EDFA-3373-4113-8DF0-2E375FF3D503}"/>
              </a:ext>
            </a:extLst>
          </p:cNvPr>
          <p:cNvSpPr>
            <a:spLocks noGrp="1"/>
          </p:cNvSpPr>
          <p:nvPr>
            <p:ph idx="4" sz="quarter" type="sldNum"/>
          </p:nvPr>
        </p:nvSpPr>
        <p:spPr>
          <a:xfrm>
            <a:off x="10324406" y="6456326"/>
            <a:ext cx="1029393" cy="365125"/>
          </a:xfrm>
        </p:spPr>
        <p:txBody>
          <a:bodyPr/>
          <a:lstStyle/>
          <a:p>
            <a:fld id="{08D9F474-7455-438B-9B72-635529B0F157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D6CFBE30-A8CD-46E7-9E06-CA2C09E70C1E}"/>
              </a:ext>
            </a:extLst>
          </p:cNvPr>
          <p:cNvSpPr/>
          <p:nvPr/>
        </p:nvSpPr>
        <p:spPr>
          <a:xfrm>
            <a:off x="664185" y="2645899"/>
            <a:ext cx="1086363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b="1" dirty="0" i="0" lang="ru-RU" smtClean="0" sz="320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algn="tl" blurRad="38100" dir="5400000" dist="22860" rotWithShape="0">
                    <a:srgbClr val="000000">
                      <a:alpha val="30000"/>
                    </a:srgbClr>
                  </a:outerShdw>
                </a:effectLst>
                <a:latin typeface="+mj-lt"/>
              </a:rPr>
              <a:t>«Освещение боевого пути воинов Кубанцев как основа Воспитательной работы со школьниками»  </a:t>
            </a:r>
            <a:endParaRPr dirty="0" i="0" lang="en-US" spc="200" sz="3200">
              <a:solidFill>
                <a:schemeClr val="accent1"/>
              </a:solidFill>
              <a:effectLst/>
              <a:latin typeface="+mj-lt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835C041-33A9-47BC-A1C0-FC2A6E29E7B8}"/>
              </a:ext>
            </a:extLst>
          </p:cNvPr>
          <p:cNvSpPr txBox="1"/>
          <p:nvPr/>
        </p:nvSpPr>
        <p:spPr>
          <a:xfrm>
            <a:off x="2872745" y="534943"/>
            <a:ext cx="5762920" cy="550151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40000"/>
              </a:lnSpc>
            </a:pPr>
            <a:r>
              <a:rPr dirty="0" lang="ru-RU" smtClean="0" sz="2400">
                <a:solidFill>
                  <a:schemeClr val="bg1"/>
                </a:solidFill>
              </a:rPr>
              <a:t>МАОУ СОШ №76 </a:t>
            </a:r>
            <a:endParaRPr dirty="0" lang="en-US" sz="2400">
              <a:solidFill>
                <a:schemeClr val="bg1"/>
              </a:solidFill>
            </a:endParaRPr>
          </a:p>
        </p:txBody>
      </p:sp>
      <p:grpSp>
        <p:nvGrpSpPr>
          <p:cNvPr id="21" name="Группа 20"/>
          <p:cNvGrpSpPr/>
          <p:nvPr/>
        </p:nvGrpSpPr>
        <p:grpSpPr>
          <a:xfrm>
            <a:off x="4322522" y="1085094"/>
            <a:ext cx="2863366" cy="95186"/>
            <a:chOff x="5257236" y="4734677"/>
            <a:chExt cx="1677528" cy="45719"/>
          </a:xfrm>
        </p:grpSpPr>
        <p:sp>
          <p:nvSpPr>
            <p:cNvPr id="22" name="Freeform: Shape 6">
              <a:extLst>
                <a:ext uri="{FF2B5EF4-FFF2-40B4-BE49-F238E27FC236}">
                  <a16:creationId xmlns:a16="http://schemas.microsoft.com/office/drawing/2014/main" id="{C4DC7645-4085-4509-B345-7F302535D694}"/>
                </a:ext>
              </a:extLst>
            </p:cNvPr>
            <p:cNvSpPr/>
            <p:nvPr/>
          </p:nvSpPr>
          <p:spPr>
            <a:xfrm>
              <a:off x="5257236" y="4734677"/>
              <a:ext cx="310348" cy="45719"/>
            </a:xfrm>
            <a:custGeom>
              <a:avLst/>
              <a:gdLst>
                <a:gd fmla="*/ 0 w 237435" name="connsiteX0"/>
                <a:gd fmla="*/ 0 h 31292" name="connsiteY0"/>
                <a:gd fmla="*/ 237435 w 237435" name="connsiteX1"/>
                <a:gd fmla="*/ 0 h 31292" name="connsiteY1"/>
                <a:gd fmla="*/ 237435 w 237435" name="connsiteX2"/>
                <a:gd fmla="*/ 31292 h 31292" name="connsiteY2"/>
                <a:gd fmla="*/ 0 w 237435" name="connsiteX3"/>
                <a:gd fmla="*/ 31292 h 31292" name="connsiteY3"/>
                <a:gd fmla="*/ 0 w 237435" name="connsiteX4"/>
                <a:gd fmla="*/ 0 h 31292" name="connsiteY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31292" w="237435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" name="Freeform: Shape 7">
              <a:extLst>
                <a:ext uri="{FF2B5EF4-FFF2-40B4-BE49-F238E27FC236}">
                  <a16:creationId xmlns:a16="http://schemas.microsoft.com/office/drawing/2014/main" id="{FFCFA565-86C1-479E-AD55-88264C122955}"/>
                </a:ext>
              </a:extLst>
            </p:cNvPr>
            <p:cNvSpPr/>
            <p:nvPr/>
          </p:nvSpPr>
          <p:spPr>
            <a:xfrm>
              <a:off x="5599031" y="4734677"/>
              <a:ext cx="310348" cy="45719"/>
            </a:xfrm>
            <a:custGeom>
              <a:avLst/>
              <a:gdLst>
                <a:gd fmla="*/ 0 w 237435" name="connsiteX0"/>
                <a:gd fmla="*/ 0 h 31292" name="connsiteY0"/>
                <a:gd fmla="*/ 237435 w 237435" name="connsiteX1"/>
                <a:gd fmla="*/ 0 h 31292" name="connsiteY1"/>
                <a:gd fmla="*/ 237435 w 237435" name="connsiteX2"/>
                <a:gd fmla="*/ 31292 h 31292" name="connsiteY2"/>
                <a:gd fmla="*/ 0 w 237435" name="connsiteX3"/>
                <a:gd fmla="*/ 31292 h 31292" name="connsiteY3"/>
                <a:gd fmla="*/ 0 w 237435" name="connsiteX4"/>
                <a:gd fmla="*/ 0 h 31292" name="connsiteY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31292" w="237435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4" name="Freeform: Shape 8">
              <a:extLst>
                <a:ext uri="{FF2B5EF4-FFF2-40B4-BE49-F238E27FC236}">
                  <a16:creationId xmlns:a16="http://schemas.microsoft.com/office/drawing/2014/main" id="{C2AF2649-1E45-4499-AD21-5A20F203AFAE}"/>
                </a:ext>
              </a:extLst>
            </p:cNvPr>
            <p:cNvSpPr/>
            <p:nvPr/>
          </p:nvSpPr>
          <p:spPr>
            <a:xfrm>
              <a:off x="5940826" y="4734677"/>
              <a:ext cx="310348" cy="45719"/>
            </a:xfrm>
            <a:custGeom>
              <a:avLst/>
              <a:gdLst>
                <a:gd fmla="*/ 0 w 237435" name="connsiteX0"/>
                <a:gd fmla="*/ 0 h 31292" name="connsiteY0"/>
                <a:gd fmla="*/ 237435 w 237435" name="connsiteX1"/>
                <a:gd fmla="*/ 0 h 31292" name="connsiteY1"/>
                <a:gd fmla="*/ 237435 w 237435" name="connsiteX2"/>
                <a:gd fmla="*/ 31292 h 31292" name="connsiteY2"/>
                <a:gd fmla="*/ 0 w 237435" name="connsiteX3"/>
                <a:gd fmla="*/ 31292 h 31292" name="connsiteY3"/>
                <a:gd fmla="*/ 0 w 237435" name="connsiteX4"/>
                <a:gd fmla="*/ 0 h 31292" name="connsiteY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31292" w="237435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5" name="Freeform: Shape 9">
              <a:extLst>
                <a:ext uri="{FF2B5EF4-FFF2-40B4-BE49-F238E27FC236}">
                  <a16:creationId xmlns:a16="http://schemas.microsoft.com/office/drawing/2014/main" id="{56C3EFB1-7FDC-464F-A7D5-F78BCC05B2E7}"/>
                </a:ext>
              </a:extLst>
            </p:cNvPr>
            <p:cNvSpPr/>
            <p:nvPr/>
          </p:nvSpPr>
          <p:spPr>
            <a:xfrm>
              <a:off x="6282621" y="4734677"/>
              <a:ext cx="310348" cy="45719"/>
            </a:xfrm>
            <a:custGeom>
              <a:avLst/>
              <a:gdLst>
                <a:gd fmla="*/ 0 w 237435" name="connsiteX0"/>
                <a:gd fmla="*/ 0 h 31292" name="connsiteY0"/>
                <a:gd fmla="*/ 237435 w 237435" name="connsiteX1"/>
                <a:gd fmla="*/ 0 h 31292" name="connsiteY1"/>
                <a:gd fmla="*/ 237435 w 237435" name="connsiteX2"/>
                <a:gd fmla="*/ 31292 h 31292" name="connsiteY2"/>
                <a:gd fmla="*/ 0 w 237435" name="connsiteX3"/>
                <a:gd fmla="*/ 31292 h 31292" name="connsiteY3"/>
                <a:gd fmla="*/ 0 w 237435" name="connsiteX4"/>
                <a:gd fmla="*/ 0 h 31292" name="connsiteY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31292" w="237435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6" name="Freeform: Shape 10">
              <a:extLst>
                <a:ext uri="{FF2B5EF4-FFF2-40B4-BE49-F238E27FC236}">
                  <a16:creationId xmlns:a16="http://schemas.microsoft.com/office/drawing/2014/main" id="{6F044AE0-FC22-4261-B6A9-F20631CE87E6}"/>
                </a:ext>
              </a:extLst>
            </p:cNvPr>
            <p:cNvSpPr/>
            <p:nvPr/>
          </p:nvSpPr>
          <p:spPr>
            <a:xfrm>
              <a:off x="6624416" y="4734677"/>
              <a:ext cx="310348" cy="45719"/>
            </a:xfrm>
            <a:custGeom>
              <a:avLst/>
              <a:gdLst>
                <a:gd fmla="*/ 0 w 237435" name="connsiteX0"/>
                <a:gd fmla="*/ 0 h 31292" name="connsiteY0"/>
                <a:gd fmla="*/ 237435 w 237435" name="connsiteX1"/>
                <a:gd fmla="*/ 0 h 31292" name="connsiteY1"/>
                <a:gd fmla="*/ 237435 w 237435" name="connsiteX2"/>
                <a:gd fmla="*/ 31292 h 31292" name="connsiteY2"/>
                <a:gd fmla="*/ 0 w 237435" name="connsiteX3"/>
                <a:gd fmla="*/ 31292 h 31292" name="connsiteY3"/>
                <a:gd fmla="*/ 0 w 237435" name="connsiteX4"/>
                <a:gd fmla="*/ 0 h 31292" name="connsiteY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31292" w="237435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</p:grpSp>
      <p:sp>
        <p:nvSpPr>
          <p:cNvPr id="27" name="Rectangle 3">
            <a:extLst>
              <a:ext uri="{FF2B5EF4-FFF2-40B4-BE49-F238E27FC236}">
                <a16:creationId xmlns:a16="http://schemas.microsoft.com/office/drawing/2014/main" id="{D6CFBE30-A8CD-46E7-9E06-CA2C09E70C1E}"/>
              </a:ext>
            </a:extLst>
          </p:cNvPr>
          <p:cNvSpPr/>
          <p:nvPr/>
        </p:nvSpPr>
        <p:spPr>
          <a:xfrm>
            <a:off x="5435663" y="4410350"/>
            <a:ext cx="6202523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b="1" dirty="0" i="0" lang="ru-RU" smtClean="0" sz="200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algn="tl" blurRad="38100" dir="5400000" dist="22860" rotWithShape="0">
                    <a:srgbClr val="000000">
                      <a:alpha val="30000"/>
                    </a:srgbClr>
                  </a:outerShdw>
                </a:effectLst>
                <a:latin typeface="+mj-lt"/>
              </a:rPr>
              <a:t>Автор проекта – ученица 11 «А» класса</a:t>
            </a:r>
          </a:p>
          <a:p>
            <a:pPr algn="r"/>
            <a:r>
              <a:rPr b="1" dirty="0" lang="ru-RU" smtClean="0" spc="200" sz="200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algn="tl" blurRad="38100" dir="5400000" dist="22860" rotWithShape="0">
                    <a:srgbClr val="000000">
                      <a:alpha val="30000"/>
                    </a:srgbClr>
                  </a:outerShdw>
                </a:effectLst>
                <a:latin typeface="+mj-lt"/>
              </a:rPr>
              <a:t>Ващенко Анастасия Сергеевна</a:t>
            </a:r>
          </a:p>
          <a:p>
            <a:pPr algn="r"/>
            <a:r>
              <a:rPr b="1" dirty="0" i="0" lang="ru-RU" smtClean="0" spc="200" sz="200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algn="tl" blurRad="38100" dir="5400000" dist="22860" rotWithShape="0">
                    <a:srgbClr val="000000">
                      <a:alpha val="30000"/>
                    </a:srgbClr>
                  </a:outerShdw>
                </a:effectLst>
                <a:latin typeface="+mj-lt"/>
              </a:rPr>
              <a:t>Руководитель проекта – учитель </a:t>
            </a:r>
          </a:p>
          <a:p>
            <a:pPr algn="r"/>
            <a:r>
              <a:rPr b="1" dirty="0" i="0" lang="ru-RU" smtClean="0" spc="200" sz="200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algn="tl" blurRad="38100" dir="5400000" dist="22860" rotWithShape="0">
                    <a:srgbClr val="000000">
                      <a:alpha val="30000"/>
                    </a:srgbClr>
                  </a:outerShdw>
                </a:effectLst>
                <a:latin typeface="+mj-lt"/>
              </a:rPr>
              <a:t>истории и обществознания</a:t>
            </a:r>
          </a:p>
          <a:p>
            <a:pPr algn="r"/>
            <a:r>
              <a:rPr b="1" dirty="0" lang="ru-RU" smtClean="0" spc="200" sz="200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algn="tl" blurRad="38100" dir="5400000" dist="22860" rotWithShape="0">
                    <a:srgbClr val="000000">
                      <a:alpha val="30000"/>
                    </a:srgbClr>
                  </a:outerShdw>
                </a:effectLst>
                <a:latin typeface="+mj-lt"/>
              </a:rPr>
              <a:t>Кучеренко Виктория Юрьевна</a:t>
            </a:r>
            <a:endParaRPr dirty="0" i="0" lang="en-US" spc="200" sz="2000">
              <a:solidFill>
                <a:schemeClr val="accent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85121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dur="indefinite" id="1" nodeType="tmRoot" restart="never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8" descr="http://www.sgpi.ru/userfiles/11(3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547" y="1238979"/>
            <a:ext cx="4871745" cy="461975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grpSp>
        <p:nvGrpSpPr>
          <p:cNvPr id="60" name="Group 59">
            <a:extLst>
              <a:ext uri="{FF2B5EF4-FFF2-40B4-BE49-F238E27FC236}">
                <a16:creationId xmlns:a16="http://schemas.microsoft.com/office/drawing/2014/main" id="{39F17DF9-0BB0-47C6-B24F-21E473695DD5}"/>
              </a:ext>
            </a:extLst>
          </p:cNvPr>
          <p:cNvGrpSpPr/>
          <p:nvPr/>
        </p:nvGrpSpPr>
        <p:grpSpPr>
          <a:xfrm>
            <a:off x="4188778" y="0"/>
            <a:ext cx="1890025" cy="6858000"/>
            <a:chOff x="4188778" y="0"/>
            <a:chExt cx="1890025" cy="6858000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3736DA90-B52E-46A8-9FAD-7A6B4EAF8B9D}"/>
                </a:ext>
              </a:extLst>
            </p:cNvPr>
            <p:cNvSpPr/>
            <p:nvPr/>
          </p:nvSpPr>
          <p:spPr>
            <a:xfrm>
              <a:off x="4188778" y="0"/>
              <a:ext cx="1666370" cy="6858000"/>
            </a:xfrm>
            <a:custGeom>
              <a:avLst/>
              <a:gdLst>
                <a:gd name="connsiteX0" fmla="*/ 1376084 w 1666370"/>
                <a:gd name="connsiteY0" fmla="*/ 0 h 6858000"/>
                <a:gd name="connsiteX1" fmla="*/ 1666370 w 1666370"/>
                <a:gd name="connsiteY1" fmla="*/ 0 h 6858000"/>
                <a:gd name="connsiteX2" fmla="*/ 290286 w 1666370"/>
                <a:gd name="connsiteY2" fmla="*/ 6858000 h 6858000"/>
                <a:gd name="connsiteX3" fmla="*/ 0 w 1666370"/>
                <a:gd name="connsiteY3" fmla="*/ 6858000 h 6858000"/>
                <a:gd name="connsiteX4" fmla="*/ 1376084 w 1666370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6370" h="6858000">
                  <a:moveTo>
                    <a:pt x="1376084" y="0"/>
                  </a:moveTo>
                  <a:lnTo>
                    <a:pt x="1666370" y="0"/>
                  </a:lnTo>
                  <a:lnTo>
                    <a:pt x="290286" y="6858000"/>
                  </a:lnTo>
                  <a:lnTo>
                    <a:pt x="0" y="6858000"/>
                  </a:lnTo>
                  <a:lnTo>
                    <a:pt x="1376084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6"/>
                </a:gs>
              </a:gsLst>
              <a:lin ang="20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38EC621E-18C9-4007-A4EE-1157B7BE04DD}"/>
                </a:ext>
              </a:extLst>
            </p:cNvPr>
            <p:cNvSpPr/>
            <p:nvPr/>
          </p:nvSpPr>
          <p:spPr>
            <a:xfrm>
              <a:off x="4993278" y="0"/>
              <a:ext cx="1085525" cy="5141948"/>
            </a:xfrm>
            <a:custGeom>
              <a:avLst/>
              <a:gdLst>
                <a:gd name="connsiteX0" fmla="*/ 1031752 w 1085525"/>
                <a:gd name="connsiteY0" fmla="*/ 0 h 5141948"/>
                <a:gd name="connsiteX1" fmla="*/ 1085525 w 1085525"/>
                <a:gd name="connsiteY1" fmla="*/ 0 h 5141948"/>
                <a:gd name="connsiteX2" fmla="*/ 53773 w 1085525"/>
                <a:gd name="connsiteY2" fmla="*/ 5141948 h 5141948"/>
                <a:gd name="connsiteX3" fmla="*/ 0 w 1085525"/>
                <a:gd name="connsiteY3" fmla="*/ 5141948 h 5141948"/>
                <a:gd name="connsiteX4" fmla="*/ 1031752 w 1085525"/>
                <a:gd name="connsiteY4" fmla="*/ 0 h 5141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5525" h="5141948">
                  <a:moveTo>
                    <a:pt x="1031752" y="0"/>
                  </a:moveTo>
                  <a:lnTo>
                    <a:pt x="1085525" y="0"/>
                  </a:lnTo>
                  <a:lnTo>
                    <a:pt x="53773" y="5141948"/>
                  </a:lnTo>
                  <a:lnTo>
                    <a:pt x="0" y="5141948"/>
                  </a:lnTo>
                  <a:lnTo>
                    <a:pt x="103175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5098DDBF-A16B-4F31-9FFD-FC58F62BF61D}"/>
                </a:ext>
              </a:extLst>
            </p:cNvPr>
            <p:cNvSpPr/>
            <p:nvPr/>
          </p:nvSpPr>
          <p:spPr>
            <a:xfrm>
              <a:off x="4854915" y="1665251"/>
              <a:ext cx="1185656" cy="5192749"/>
            </a:xfrm>
            <a:custGeom>
              <a:avLst/>
              <a:gdLst>
                <a:gd name="connsiteX0" fmla="*/ 988171 w 1185656"/>
                <a:gd name="connsiteY0" fmla="*/ 0 h 5192749"/>
                <a:gd name="connsiteX1" fmla="*/ 1185656 w 1185656"/>
                <a:gd name="connsiteY1" fmla="*/ 0 h 5192749"/>
                <a:gd name="connsiteX2" fmla="*/ 143712 w 1185656"/>
                <a:gd name="connsiteY2" fmla="*/ 5192749 h 5192749"/>
                <a:gd name="connsiteX3" fmla="*/ 0 w 1185656"/>
                <a:gd name="connsiteY3" fmla="*/ 5192749 h 5192749"/>
                <a:gd name="connsiteX4" fmla="*/ 1041944 w 1185656"/>
                <a:gd name="connsiteY4" fmla="*/ 1 h 5192749"/>
                <a:gd name="connsiteX5" fmla="*/ 988171 w 1185656"/>
                <a:gd name="connsiteY5" fmla="*/ 1 h 5192749"/>
                <a:gd name="connsiteX6" fmla="*/ 988171 w 1185656"/>
                <a:gd name="connsiteY6" fmla="*/ 0 h 5192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85656" h="5192749">
                  <a:moveTo>
                    <a:pt x="988171" y="0"/>
                  </a:moveTo>
                  <a:lnTo>
                    <a:pt x="1185656" y="0"/>
                  </a:lnTo>
                  <a:lnTo>
                    <a:pt x="143712" y="5192749"/>
                  </a:lnTo>
                  <a:lnTo>
                    <a:pt x="0" y="5192749"/>
                  </a:lnTo>
                  <a:lnTo>
                    <a:pt x="1041944" y="1"/>
                  </a:lnTo>
                  <a:lnTo>
                    <a:pt x="988171" y="1"/>
                  </a:lnTo>
                  <a:lnTo>
                    <a:pt x="988171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8357DE86-2E75-404D-92B1-C2586B6A4C64}"/>
              </a:ext>
            </a:extLst>
          </p:cNvPr>
          <p:cNvSpPr txBox="1"/>
          <p:nvPr/>
        </p:nvSpPr>
        <p:spPr>
          <a:xfrm>
            <a:off x="7583939" y="1572154"/>
            <a:ext cx="42454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96DBDE"/>
                </a:solidFill>
                <a:latin typeface="+mj-lt"/>
              </a:rPr>
              <a:t>МАОУ СОШ №76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8BFD7D2-66E5-4006-949E-20108B836152}"/>
              </a:ext>
            </a:extLst>
          </p:cNvPr>
          <p:cNvSpPr/>
          <p:nvPr/>
        </p:nvSpPr>
        <p:spPr>
          <a:xfrm flipH="1">
            <a:off x="5490711" y="2402387"/>
            <a:ext cx="6939904" cy="11800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sz="2400" dirty="0" smtClean="0">
                <a:solidFill>
                  <a:srgbClr val="2BA0B5"/>
                </a:solidFill>
              </a:rPr>
              <a:t>«Трансформация </a:t>
            </a:r>
            <a:r>
              <a:rPr lang="ru-RU" sz="2400" dirty="0">
                <a:solidFill>
                  <a:srgbClr val="2BA0B5"/>
                </a:solidFill>
              </a:rPr>
              <a:t>музейной экскурсии в интерактивное </a:t>
            </a:r>
            <a:r>
              <a:rPr lang="ru-RU" sz="2400" dirty="0" smtClean="0">
                <a:solidFill>
                  <a:srgbClr val="2BA0B5"/>
                </a:solidFill>
              </a:rPr>
              <a:t>приключение»</a:t>
            </a:r>
            <a:endParaRPr lang="ru-RU" sz="2400" dirty="0">
              <a:solidFill>
                <a:srgbClr val="2BA0B5"/>
              </a:solidFill>
            </a:endParaRPr>
          </a:p>
          <a:p>
            <a:pPr>
              <a:lnSpc>
                <a:spcPct val="120000"/>
              </a:lnSpc>
            </a:pPr>
            <a:endParaRPr lang="en-US" sz="1200" dirty="0">
              <a:solidFill>
                <a:schemeClr val="tx2"/>
              </a:solidFill>
              <a:latin typeface="+mj-lt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17A0C51-DDE5-46F5-A7BA-C3F158371C03}"/>
              </a:ext>
            </a:extLst>
          </p:cNvPr>
          <p:cNvGrpSpPr/>
          <p:nvPr/>
        </p:nvGrpSpPr>
        <p:grpSpPr>
          <a:xfrm>
            <a:off x="6078802" y="4584127"/>
            <a:ext cx="5895483" cy="1559558"/>
            <a:chOff x="6972071" y="4455886"/>
            <a:chExt cx="4355820" cy="1559558"/>
          </a:xfrm>
        </p:grpSpPr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id="{D2004B86-27E4-4F46-A125-C2FA7BE62AE3}"/>
                </a:ext>
              </a:extLst>
            </p:cNvPr>
            <p:cNvSpPr/>
            <p:nvPr/>
          </p:nvSpPr>
          <p:spPr>
            <a:xfrm>
              <a:off x="6972071" y="4455886"/>
              <a:ext cx="4355820" cy="1559558"/>
            </a:xfrm>
            <a:prstGeom prst="roundRect">
              <a:avLst>
                <a:gd name="adj" fmla="val 7372"/>
              </a:avLst>
            </a:prstGeom>
            <a:solidFill>
              <a:schemeClr val="bg1"/>
            </a:solidFill>
            <a:ln>
              <a:noFill/>
            </a:ln>
            <a:effectLst>
              <a:outerShdw blurRad="1270000" dist="241300" dir="8100000" algn="tr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1600">
                <a:solidFill>
                  <a:schemeClr val="tx2"/>
                </a:solidFill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DB108EF-0359-4EF7-B29F-BEB3A4940930}"/>
                </a:ext>
              </a:extLst>
            </p:cNvPr>
            <p:cNvSpPr txBox="1"/>
            <p:nvPr/>
          </p:nvSpPr>
          <p:spPr>
            <a:xfrm flipH="1">
              <a:off x="7152862" y="4466223"/>
              <a:ext cx="3994236" cy="153888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ru-RU" sz="2000" dirty="0">
                  <a:solidFill>
                    <a:schemeClr val="tx2"/>
                  </a:solidFill>
                </a:rPr>
                <a:t>Автор проекта – ученица 11 «А» класса</a:t>
              </a:r>
            </a:p>
            <a:p>
              <a:pPr algn="r"/>
              <a:r>
                <a:rPr lang="ru-RU" sz="2000" dirty="0" err="1" smtClean="0">
                  <a:solidFill>
                    <a:schemeClr val="tx2"/>
                  </a:solidFill>
                </a:rPr>
                <a:t>Зернюкова</a:t>
              </a:r>
              <a:r>
                <a:rPr lang="ru-RU" sz="2000" dirty="0" smtClean="0">
                  <a:solidFill>
                    <a:schemeClr val="tx2"/>
                  </a:solidFill>
                </a:rPr>
                <a:t> Виолетта Александровна</a:t>
              </a:r>
              <a:endParaRPr lang="ru-RU" sz="2000" dirty="0">
                <a:solidFill>
                  <a:schemeClr val="tx2"/>
                </a:solidFill>
              </a:endParaRPr>
            </a:p>
            <a:p>
              <a:pPr algn="r"/>
              <a:r>
                <a:rPr lang="ru-RU" sz="2000" dirty="0">
                  <a:solidFill>
                    <a:schemeClr val="tx2"/>
                  </a:solidFill>
                </a:rPr>
                <a:t>Руководитель проекта – </a:t>
              </a:r>
              <a:r>
                <a:rPr lang="ru-RU" sz="2000" dirty="0" smtClean="0">
                  <a:solidFill>
                    <a:schemeClr val="tx2"/>
                  </a:solidFill>
                </a:rPr>
                <a:t>учитель</a:t>
              </a:r>
            </a:p>
            <a:p>
              <a:pPr algn="r"/>
              <a:r>
                <a:rPr lang="ru-RU" sz="2000" dirty="0">
                  <a:solidFill>
                    <a:schemeClr val="tx2"/>
                  </a:solidFill>
                </a:rPr>
                <a:t>и</a:t>
              </a:r>
              <a:r>
                <a:rPr lang="ru-RU" sz="2000" dirty="0" smtClean="0">
                  <a:solidFill>
                    <a:schemeClr val="tx2"/>
                  </a:solidFill>
                </a:rPr>
                <a:t>стории и обществознания</a:t>
              </a:r>
              <a:endParaRPr lang="ru-RU" sz="2000" dirty="0">
                <a:solidFill>
                  <a:schemeClr val="tx2"/>
                </a:solidFill>
              </a:endParaRPr>
            </a:p>
            <a:p>
              <a:pPr algn="r"/>
              <a:r>
                <a:rPr lang="ru-RU" sz="2000" dirty="0" smtClean="0">
                  <a:solidFill>
                    <a:schemeClr val="tx2"/>
                  </a:solidFill>
                </a:rPr>
                <a:t>Кучеренко Виктория Юрьевна</a:t>
              </a:r>
              <a:endParaRPr lang="en-US" sz="2000" dirty="0">
                <a:solidFill>
                  <a:schemeClr val="tx2"/>
                </a:solidFill>
              </a:endParaRPr>
            </a:p>
          </p:txBody>
        </p:sp>
      </p:grpSp>
      <p:sp>
        <p:nvSpPr>
          <p:cNvPr id="18" name="Прямоугольник 17"/>
          <p:cNvSpPr/>
          <p:nvPr/>
        </p:nvSpPr>
        <p:spPr>
          <a:xfrm>
            <a:off x="556370" y="3280750"/>
            <a:ext cx="365997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МСИП</a:t>
            </a:r>
            <a:endParaRPr lang="ru-RU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53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>
            <a:extLst>
              <a:ext uri="{FF2B5EF4-FFF2-40B4-BE49-F238E27FC236}">
                <a16:creationId xmlns:a16="http://schemas.microsoft.com/office/drawing/2014/main" id="{5856DE89-F97E-4D7E-8518-C40770CA3602}"/>
              </a:ext>
            </a:extLst>
          </p:cNvPr>
          <p:cNvGrpSpPr/>
          <p:nvPr/>
        </p:nvGrpSpPr>
        <p:grpSpPr>
          <a:xfrm>
            <a:off x="-566617" y="209702"/>
            <a:ext cx="8116768" cy="553998"/>
            <a:chOff x="2934229" y="754801"/>
            <a:chExt cx="8116768" cy="553998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0CC87A5B-A327-4ECD-BE6D-6E35C765D222}"/>
                </a:ext>
              </a:extLst>
            </p:cNvPr>
            <p:cNvSpPr txBox="1"/>
            <p:nvPr/>
          </p:nvSpPr>
          <p:spPr>
            <a:xfrm>
              <a:off x="2934229" y="785579"/>
              <a:ext cx="45909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dirty="0" smtClean="0">
                  <a:solidFill>
                    <a:schemeClr val="accent1"/>
                  </a:solidFill>
                  <a:latin typeface="+mj-lt"/>
                </a:rPr>
                <a:t>ЦЕЛЬ -</a:t>
              </a:r>
              <a:endParaRPr lang="en-US" sz="28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9A18C025-1DBB-476A-873B-14FBF5246A06}"/>
                </a:ext>
              </a:extLst>
            </p:cNvPr>
            <p:cNvSpPr/>
            <p:nvPr/>
          </p:nvSpPr>
          <p:spPr>
            <a:xfrm>
              <a:off x="5930599" y="754801"/>
              <a:ext cx="5120398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ru-RU" sz="2000" dirty="0" smtClean="0"/>
                <a:t>Транслировать интерактивную экскурсию</a:t>
              </a:r>
              <a:endParaRPr lang="en-US" sz="2000" dirty="0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7897BF35-F596-494B-8469-8A83DCF69145}"/>
              </a:ext>
            </a:extLst>
          </p:cNvPr>
          <p:cNvGrpSpPr/>
          <p:nvPr/>
        </p:nvGrpSpPr>
        <p:grpSpPr>
          <a:xfrm>
            <a:off x="4118250" y="1585269"/>
            <a:ext cx="3938084" cy="4587576"/>
            <a:chOff x="4126958" y="1858772"/>
            <a:chExt cx="3938084" cy="4587576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3B892C52-673F-48DF-B3B5-1F562451EA36}"/>
                </a:ext>
              </a:extLst>
            </p:cNvPr>
            <p:cNvGrpSpPr/>
            <p:nvPr/>
          </p:nvGrpSpPr>
          <p:grpSpPr>
            <a:xfrm>
              <a:off x="4126958" y="1858772"/>
              <a:ext cx="3938084" cy="4587576"/>
              <a:chOff x="4126957" y="1794751"/>
              <a:chExt cx="3938084" cy="4587576"/>
            </a:xfrm>
          </p:grpSpPr>
          <p:sp>
            <p:nvSpPr>
              <p:cNvPr id="21" name="Freeform 6">
                <a:extLst>
                  <a:ext uri="{FF2B5EF4-FFF2-40B4-BE49-F238E27FC236}">
                    <a16:creationId xmlns:a16="http://schemas.microsoft.com/office/drawing/2014/main" id="{90010E95-34BD-43FA-9E99-C16D7CD669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97047" y="2165046"/>
                <a:ext cx="2967994" cy="682864"/>
              </a:xfrm>
              <a:custGeom>
                <a:avLst/>
                <a:gdLst>
                  <a:gd name="T0" fmla="*/ 1579 w 2108"/>
                  <a:gd name="T1" fmla="*/ 0 h 485"/>
                  <a:gd name="T2" fmla="*/ 2108 w 2108"/>
                  <a:gd name="T3" fmla="*/ 243 h 485"/>
                  <a:gd name="T4" fmla="*/ 1583 w 2108"/>
                  <a:gd name="T5" fmla="*/ 485 h 485"/>
                  <a:gd name="T6" fmla="*/ 1583 w 2108"/>
                  <a:gd name="T7" fmla="*/ 364 h 485"/>
                  <a:gd name="T8" fmla="*/ 0 w 2108"/>
                  <a:gd name="T9" fmla="*/ 364 h 485"/>
                  <a:gd name="T10" fmla="*/ 0 w 2108"/>
                  <a:gd name="T11" fmla="*/ 114 h 485"/>
                  <a:gd name="T12" fmla="*/ 1580 w 2108"/>
                  <a:gd name="T13" fmla="*/ 114 h 485"/>
                  <a:gd name="T14" fmla="*/ 1579 w 2108"/>
                  <a:gd name="T15" fmla="*/ 0 h 4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108" h="485">
                    <a:moveTo>
                      <a:pt x="1579" y="0"/>
                    </a:moveTo>
                    <a:lnTo>
                      <a:pt x="2108" y="243"/>
                    </a:lnTo>
                    <a:lnTo>
                      <a:pt x="1583" y="485"/>
                    </a:lnTo>
                    <a:lnTo>
                      <a:pt x="1583" y="364"/>
                    </a:lnTo>
                    <a:lnTo>
                      <a:pt x="0" y="364"/>
                    </a:lnTo>
                    <a:lnTo>
                      <a:pt x="0" y="114"/>
                    </a:lnTo>
                    <a:lnTo>
                      <a:pt x="1580" y="114"/>
                    </a:lnTo>
                    <a:lnTo>
                      <a:pt x="1579" y="0"/>
                    </a:lnTo>
                    <a:close/>
                  </a:path>
                </a:pathLst>
              </a:custGeom>
              <a:solidFill>
                <a:schemeClr val="accent4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2" name="Freeform 7">
                <a:extLst>
                  <a:ext uri="{FF2B5EF4-FFF2-40B4-BE49-F238E27FC236}">
                    <a16:creationId xmlns:a16="http://schemas.microsoft.com/office/drawing/2014/main" id="{E88EF0EE-999F-48D0-A21B-570B6614AB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97047" y="3338737"/>
                <a:ext cx="2967994" cy="681456"/>
              </a:xfrm>
              <a:custGeom>
                <a:avLst/>
                <a:gdLst>
                  <a:gd name="T0" fmla="*/ 1579 w 2108"/>
                  <a:gd name="T1" fmla="*/ 0 h 484"/>
                  <a:gd name="T2" fmla="*/ 2108 w 2108"/>
                  <a:gd name="T3" fmla="*/ 242 h 484"/>
                  <a:gd name="T4" fmla="*/ 1583 w 2108"/>
                  <a:gd name="T5" fmla="*/ 484 h 484"/>
                  <a:gd name="T6" fmla="*/ 1583 w 2108"/>
                  <a:gd name="T7" fmla="*/ 364 h 484"/>
                  <a:gd name="T8" fmla="*/ 0 w 2108"/>
                  <a:gd name="T9" fmla="*/ 364 h 484"/>
                  <a:gd name="T10" fmla="*/ 0 w 2108"/>
                  <a:gd name="T11" fmla="*/ 114 h 484"/>
                  <a:gd name="T12" fmla="*/ 1580 w 2108"/>
                  <a:gd name="T13" fmla="*/ 114 h 484"/>
                  <a:gd name="T14" fmla="*/ 1579 w 2108"/>
                  <a:gd name="T15" fmla="*/ 0 h 4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108" h="484">
                    <a:moveTo>
                      <a:pt x="1579" y="0"/>
                    </a:moveTo>
                    <a:lnTo>
                      <a:pt x="2108" y="242"/>
                    </a:lnTo>
                    <a:lnTo>
                      <a:pt x="1583" y="484"/>
                    </a:lnTo>
                    <a:lnTo>
                      <a:pt x="1583" y="364"/>
                    </a:lnTo>
                    <a:lnTo>
                      <a:pt x="0" y="364"/>
                    </a:lnTo>
                    <a:lnTo>
                      <a:pt x="0" y="114"/>
                    </a:lnTo>
                    <a:lnTo>
                      <a:pt x="1580" y="114"/>
                    </a:lnTo>
                    <a:lnTo>
                      <a:pt x="157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3" name="Freeform 8">
                <a:extLst>
                  <a:ext uri="{FF2B5EF4-FFF2-40B4-BE49-F238E27FC236}">
                    <a16:creationId xmlns:a16="http://schemas.microsoft.com/office/drawing/2014/main" id="{16527317-56DF-4D50-A756-F0FB3589D9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36058" y="4443556"/>
                <a:ext cx="895467" cy="677233"/>
              </a:xfrm>
              <a:custGeom>
                <a:avLst/>
                <a:gdLst>
                  <a:gd name="T0" fmla="*/ 114 w 636"/>
                  <a:gd name="T1" fmla="*/ 0 h 481"/>
                  <a:gd name="T2" fmla="*/ 636 w 636"/>
                  <a:gd name="T3" fmla="*/ 1 h 481"/>
                  <a:gd name="T4" fmla="*/ 252 w 636"/>
                  <a:gd name="T5" fmla="*/ 195 h 481"/>
                  <a:gd name="T6" fmla="*/ 252 w 636"/>
                  <a:gd name="T7" fmla="*/ 481 h 481"/>
                  <a:gd name="T8" fmla="*/ 0 w 636"/>
                  <a:gd name="T9" fmla="*/ 481 h 481"/>
                  <a:gd name="T10" fmla="*/ 0 w 636"/>
                  <a:gd name="T11" fmla="*/ 57 h 481"/>
                  <a:gd name="T12" fmla="*/ 114 w 636"/>
                  <a:gd name="T13" fmla="*/ 0 h 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6" h="481">
                    <a:moveTo>
                      <a:pt x="114" y="0"/>
                    </a:moveTo>
                    <a:lnTo>
                      <a:pt x="636" y="1"/>
                    </a:lnTo>
                    <a:lnTo>
                      <a:pt x="252" y="195"/>
                    </a:lnTo>
                    <a:lnTo>
                      <a:pt x="252" y="481"/>
                    </a:lnTo>
                    <a:lnTo>
                      <a:pt x="0" y="481"/>
                    </a:lnTo>
                    <a:lnTo>
                      <a:pt x="0" y="57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tx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4" name="Freeform 9">
                <a:extLst>
                  <a:ext uri="{FF2B5EF4-FFF2-40B4-BE49-F238E27FC236}">
                    <a16:creationId xmlns:a16="http://schemas.microsoft.com/office/drawing/2014/main" id="{3549EF32-3DCE-40D0-8554-35D6D9F5BF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26957" y="2756273"/>
                <a:ext cx="2967994" cy="684272"/>
              </a:xfrm>
              <a:custGeom>
                <a:avLst/>
                <a:gdLst>
                  <a:gd name="T0" fmla="*/ 525 w 2108"/>
                  <a:gd name="T1" fmla="*/ 0 h 486"/>
                  <a:gd name="T2" fmla="*/ 525 w 2108"/>
                  <a:gd name="T3" fmla="*/ 120 h 486"/>
                  <a:gd name="T4" fmla="*/ 696 w 2108"/>
                  <a:gd name="T5" fmla="*/ 120 h 486"/>
                  <a:gd name="T6" fmla="*/ 1472 w 2108"/>
                  <a:gd name="T7" fmla="*/ 119 h 486"/>
                  <a:gd name="T8" fmla="*/ 2107 w 2108"/>
                  <a:gd name="T9" fmla="*/ 116 h 486"/>
                  <a:gd name="T10" fmla="*/ 2108 w 2108"/>
                  <a:gd name="T11" fmla="*/ 367 h 486"/>
                  <a:gd name="T12" fmla="*/ 2050 w 2108"/>
                  <a:gd name="T13" fmla="*/ 368 h 486"/>
                  <a:gd name="T14" fmla="*/ 1230 w 2108"/>
                  <a:gd name="T15" fmla="*/ 369 h 486"/>
                  <a:gd name="T16" fmla="*/ 528 w 2108"/>
                  <a:gd name="T17" fmla="*/ 372 h 486"/>
                  <a:gd name="T18" fmla="*/ 529 w 2108"/>
                  <a:gd name="T19" fmla="*/ 486 h 486"/>
                  <a:gd name="T20" fmla="*/ 0 w 2108"/>
                  <a:gd name="T21" fmla="*/ 243 h 486"/>
                  <a:gd name="T22" fmla="*/ 525 w 2108"/>
                  <a:gd name="T23" fmla="*/ 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08" h="486">
                    <a:moveTo>
                      <a:pt x="525" y="0"/>
                    </a:moveTo>
                    <a:lnTo>
                      <a:pt x="525" y="120"/>
                    </a:lnTo>
                    <a:lnTo>
                      <a:pt x="696" y="120"/>
                    </a:lnTo>
                    <a:lnTo>
                      <a:pt x="1472" y="119"/>
                    </a:lnTo>
                    <a:lnTo>
                      <a:pt x="2107" y="116"/>
                    </a:lnTo>
                    <a:lnTo>
                      <a:pt x="2108" y="367"/>
                    </a:lnTo>
                    <a:lnTo>
                      <a:pt x="2050" y="368"/>
                    </a:lnTo>
                    <a:lnTo>
                      <a:pt x="1230" y="369"/>
                    </a:lnTo>
                    <a:lnTo>
                      <a:pt x="528" y="372"/>
                    </a:lnTo>
                    <a:lnTo>
                      <a:pt x="529" y="486"/>
                    </a:lnTo>
                    <a:lnTo>
                      <a:pt x="0" y="243"/>
                    </a:lnTo>
                    <a:lnTo>
                      <a:pt x="525" y="0"/>
                    </a:lnTo>
                    <a:close/>
                  </a:path>
                </a:pathLst>
              </a:custGeom>
              <a:solidFill>
                <a:schemeClr val="accent3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5" name="Freeform 10">
                <a:extLst>
                  <a:ext uri="{FF2B5EF4-FFF2-40B4-BE49-F238E27FC236}">
                    <a16:creationId xmlns:a16="http://schemas.microsoft.com/office/drawing/2014/main" id="{E4064BC7-836E-4846-8D13-FB58D32417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06902" y="3259891"/>
                <a:ext cx="1906387" cy="239354"/>
              </a:xfrm>
              <a:custGeom>
                <a:avLst/>
                <a:gdLst>
                  <a:gd name="T0" fmla="*/ 1354 w 1354"/>
                  <a:gd name="T1" fmla="*/ 0 h 170"/>
                  <a:gd name="T2" fmla="*/ 1354 w 1354"/>
                  <a:gd name="T3" fmla="*/ 5 h 170"/>
                  <a:gd name="T4" fmla="*/ 842 w 1354"/>
                  <a:gd name="T5" fmla="*/ 166 h 170"/>
                  <a:gd name="T6" fmla="*/ 842 w 1354"/>
                  <a:gd name="T7" fmla="*/ 170 h 170"/>
                  <a:gd name="T8" fmla="*/ 0 w 1354"/>
                  <a:gd name="T9" fmla="*/ 170 h 170"/>
                  <a:gd name="T10" fmla="*/ 534 w 1354"/>
                  <a:gd name="T11" fmla="*/ 1 h 170"/>
                  <a:gd name="T12" fmla="*/ 1354 w 1354"/>
                  <a:gd name="T13" fmla="*/ 0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54" h="170">
                    <a:moveTo>
                      <a:pt x="1354" y="0"/>
                    </a:moveTo>
                    <a:lnTo>
                      <a:pt x="1354" y="5"/>
                    </a:lnTo>
                    <a:lnTo>
                      <a:pt x="842" y="166"/>
                    </a:lnTo>
                    <a:lnTo>
                      <a:pt x="842" y="170"/>
                    </a:lnTo>
                    <a:lnTo>
                      <a:pt x="0" y="170"/>
                    </a:lnTo>
                    <a:lnTo>
                      <a:pt x="534" y="1"/>
                    </a:lnTo>
                    <a:lnTo>
                      <a:pt x="1354" y="0"/>
                    </a:lnTo>
                    <a:close/>
                  </a:path>
                </a:pathLst>
              </a:custGeom>
              <a:solidFill>
                <a:schemeClr val="tx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6" name="Freeform 11">
                <a:extLst>
                  <a:ext uri="{FF2B5EF4-FFF2-40B4-BE49-F238E27FC236}">
                    <a16:creationId xmlns:a16="http://schemas.microsoft.com/office/drawing/2014/main" id="{0606EA21-A160-4A15-B03E-2BEE483175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06902" y="2663032"/>
                <a:ext cx="1882452" cy="274554"/>
              </a:xfrm>
              <a:custGeom>
                <a:avLst/>
                <a:gdLst>
                  <a:gd name="T0" fmla="*/ 571 w 1337"/>
                  <a:gd name="T1" fmla="*/ 0 h 195"/>
                  <a:gd name="T2" fmla="*/ 1337 w 1337"/>
                  <a:gd name="T3" fmla="*/ 2 h 195"/>
                  <a:gd name="T4" fmla="*/ 776 w 1337"/>
                  <a:gd name="T5" fmla="*/ 194 h 195"/>
                  <a:gd name="T6" fmla="*/ 0 w 1337"/>
                  <a:gd name="T7" fmla="*/ 195 h 195"/>
                  <a:gd name="T8" fmla="*/ 571 w 1337"/>
                  <a:gd name="T9" fmla="*/ 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37" h="195">
                    <a:moveTo>
                      <a:pt x="571" y="0"/>
                    </a:moveTo>
                    <a:lnTo>
                      <a:pt x="1337" y="2"/>
                    </a:lnTo>
                    <a:lnTo>
                      <a:pt x="776" y="194"/>
                    </a:lnTo>
                    <a:lnTo>
                      <a:pt x="0" y="195"/>
                    </a:lnTo>
                    <a:lnTo>
                      <a:pt x="571" y="0"/>
                    </a:lnTo>
                    <a:close/>
                  </a:path>
                </a:pathLst>
              </a:custGeom>
              <a:solidFill>
                <a:schemeClr val="tx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7" name="Freeform 12">
                <a:extLst>
                  <a:ext uri="{FF2B5EF4-FFF2-40B4-BE49-F238E27FC236}">
                    <a16:creationId xmlns:a16="http://schemas.microsoft.com/office/drawing/2014/main" id="{F8994FB3-F929-4199-95C4-B98D924C9F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97047" y="1794751"/>
                <a:ext cx="1589595" cy="530804"/>
              </a:xfrm>
              <a:custGeom>
                <a:avLst/>
                <a:gdLst>
                  <a:gd name="T0" fmla="*/ 1044 w 1129"/>
                  <a:gd name="T1" fmla="*/ 0 h 377"/>
                  <a:gd name="T2" fmla="*/ 1129 w 1129"/>
                  <a:gd name="T3" fmla="*/ 236 h 377"/>
                  <a:gd name="T4" fmla="*/ 739 w 1129"/>
                  <a:gd name="T5" fmla="*/ 377 h 377"/>
                  <a:gd name="T6" fmla="*/ 0 w 1129"/>
                  <a:gd name="T7" fmla="*/ 377 h 377"/>
                  <a:gd name="T8" fmla="*/ 0 w 1129"/>
                  <a:gd name="T9" fmla="*/ 376 h 377"/>
                  <a:gd name="T10" fmla="*/ 1044 w 1129"/>
                  <a:gd name="T11" fmla="*/ 0 h 3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29" h="377">
                    <a:moveTo>
                      <a:pt x="1044" y="0"/>
                    </a:moveTo>
                    <a:lnTo>
                      <a:pt x="1129" y="236"/>
                    </a:lnTo>
                    <a:lnTo>
                      <a:pt x="739" y="377"/>
                    </a:lnTo>
                    <a:lnTo>
                      <a:pt x="0" y="377"/>
                    </a:lnTo>
                    <a:lnTo>
                      <a:pt x="0" y="376"/>
                    </a:lnTo>
                    <a:lnTo>
                      <a:pt x="1044" y="0"/>
                    </a:lnTo>
                    <a:close/>
                  </a:path>
                </a:pathLst>
              </a:custGeom>
              <a:solidFill>
                <a:schemeClr val="tx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8" name="Freeform 13">
                <a:extLst>
                  <a:ext uri="{FF2B5EF4-FFF2-40B4-BE49-F238E27FC236}">
                    <a16:creationId xmlns:a16="http://schemas.microsoft.com/office/drawing/2014/main" id="{6E286CA1-CEAF-4758-A599-CAAC364F07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37602" y="6249978"/>
                <a:ext cx="401271" cy="132349"/>
              </a:xfrm>
              <a:custGeom>
                <a:avLst/>
                <a:gdLst>
                  <a:gd name="T0" fmla="*/ 0 w 285"/>
                  <a:gd name="T1" fmla="*/ 0 h 94"/>
                  <a:gd name="T2" fmla="*/ 36 w 285"/>
                  <a:gd name="T3" fmla="*/ 8 h 94"/>
                  <a:gd name="T4" fmla="*/ 71 w 285"/>
                  <a:gd name="T5" fmla="*/ 11 h 94"/>
                  <a:gd name="T6" fmla="*/ 107 w 285"/>
                  <a:gd name="T7" fmla="*/ 14 h 94"/>
                  <a:gd name="T8" fmla="*/ 142 w 285"/>
                  <a:gd name="T9" fmla="*/ 14 h 94"/>
                  <a:gd name="T10" fmla="*/ 175 w 285"/>
                  <a:gd name="T11" fmla="*/ 13 h 94"/>
                  <a:gd name="T12" fmla="*/ 205 w 285"/>
                  <a:gd name="T13" fmla="*/ 11 h 94"/>
                  <a:gd name="T14" fmla="*/ 231 w 285"/>
                  <a:gd name="T15" fmla="*/ 8 h 94"/>
                  <a:gd name="T16" fmla="*/ 253 w 285"/>
                  <a:gd name="T17" fmla="*/ 5 h 94"/>
                  <a:gd name="T18" fmla="*/ 270 w 285"/>
                  <a:gd name="T19" fmla="*/ 2 h 94"/>
                  <a:gd name="T20" fmla="*/ 281 w 285"/>
                  <a:gd name="T21" fmla="*/ 0 h 94"/>
                  <a:gd name="T22" fmla="*/ 285 w 285"/>
                  <a:gd name="T23" fmla="*/ 0 h 94"/>
                  <a:gd name="T24" fmla="*/ 285 w 285"/>
                  <a:gd name="T25" fmla="*/ 32 h 94"/>
                  <a:gd name="T26" fmla="*/ 285 w 285"/>
                  <a:gd name="T27" fmla="*/ 34 h 94"/>
                  <a:gd name="T28" fmla="*/ 283 w 285"/>
                  <a:gd name="T29" fmla="*/ 38 h 94"/>
                  <a:gd name="T30" fmla="*/ 282 w 285"/>
                  <a:gd name="T31" fmla="*/ 44 h 94"/>
                  <a:gd name="T32" fmla="*/ 278 w 285"/>
                  <a:gd name="T33" fmla="*/ 51 h 94"/>
                  <a:gd name="T34" fmla="*/ 273 w 285"/>
                  <a:gd name="T35" fmla="*/ 59 h 94"/>
                  <a:gd name="T36" fmla="*/ 264 w 285"/>
                  <a:gd name="T37" fmla="*/ 68 h 94"/>
                  <a:gd name="T38" fmla="*/ 251 w 285"/>
                  <a:gd name="T39" fmla="*/ 76 h 94"/>
                  <a:gd name="T40" fmla="*/ 232 w 285"/>
                  <a:gd name="T41" fmla="*/ 82 h 94"/>
                  <a:gd name="T42" fmla="*/ 210 w 285"/>
                  <a:gd name="T43" fmla="*/ 89 h 94"/>
                  <a:gd name="T44" fmla="*/ 181 w 285"/>
                  <a:gd name="T45" fmla="*/ 93 h 94"/>
                  <a:gd name="T46" fmla="*/ 146 w 285"/>
                  <a:gd name="T47" fmla="*/ 94 h 94"/>
                  <a:gd name="T48" fmla="*/ 110 w 285"/>
                  <a:gd name="T49" fmla="*/ 93 h 94"/>
                  <a:gd name="T50" fmla="*/ 82 w 285"/>
                  <a:gd name="T51" fmla="*/ 89 h 94"/>
                  <a:gd name="T52" fmla="*/ 58 w 285"/>
                  <a:gd name="T53" fmla="*/ 82 h 94"/>
                  <a:gd name="T54" fmla="*/ 40 w 285"/>
                  <a:gd name="T55" fmla="*/ 76 h 94"/>
                  <a:gd name="T56" fmla="*/ 25 w 285"/>
                  <a:gd name="T57" fmla="*/ 68 h 94"/>
                  <a:gd name="T58" fmla="*/ 16 w 285"/>
                  <a:gd name="T59" fmla="*/ 59 h 94"/>
                  <a:gd name="T60" fmla="*/ 8 w 285"/>
                  <a:gd name="T61" fmla="*/ 51 h 94"/>
                  <a:gd name="T62" fmla="*/ 4 w 285"/>
                  <a:gd name="T63" fmla="*/ 44 h 94"/>
                  <a:gd name="T64" fmla="*/ 2 w 285"/>
                  <a:gd name="T65" fmla="*/ 38 h 94"/>
                  <a:gd name="T66" fmla="*/ 0 w 285"/>
                  <a:gd name="T67" fmla="*/ 34 h 94"/>
                  <a:gd name="T68" fmla="*/ 0 w 285"/>
                  <a:gd name="T69" fmla="*/ 32 h 94"/>
                  <a:gd name="T70" fmla="*/ 0 w 285"/>
                  <a:gd name="T71" fmla="*/ 0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85" h="94">
                    <a:moveTo>
                      <a:pt x="0" y="0"/>
                    </a:moveTo>
                    <a:lnTo>
                      <a:pt x="36" y="8"/>
                    </a:lnTo>
                    <a:lnTo>
                      <a:pt x="71" y="11"/>
                    </a:lnTo>
                    <a:lnTo>
                      <a:pt x="107" y="14"/>
                    </a:lnTo>
                    <a:lnTo>
                      <a:pt x="142" y="14"/>
                    </a:lnTo>
                    <a:lnTo>
                      <a:pt x="175" y="13"/>
                    </a:lnTo>
                    <a:lnTo>
                      <a:pt x="205" y="11"/>
                    </a:lnTo>
                    <a:lnTo>
                      <a:pt x="231" y="8"/>
                    </a:lnTo>
                    <a:lnTo>
                      <a:pt x="253" y="5"/>
                    </a:lnTo>
                    <a:lnTo>
                      <a:pt x="270" y="2"/>
                    </a:lnTo>
                    <a:lnTo>
                      <a:pt x="281" y="0"/>
                    </a:lnTo>
                    <a:lnTo>
                      <a:pt x="285" y="0"/>
                    </a:lnTo>
                    <a:lnTo>
                      <a:pt x="285" y="32"/>
                    </a:lnTo>
                    <a:lnTo>
                      <a:pt x="285" y="34"/>
                    </a:lnTo>
                    <a:lnTo>
                      <a:pt x="283" y="38"/>
                    </a:lnTo>
                    <a:lnTo>
                      <a:pt x="282" y="44"/>
                    </a:lnTo>
                    <a:lnTo>
                      <a:pt x="278" y="51"/>
                    </a:lnTo>
                    <a:lnTo>
                      <a:pt x="273" y="59"/>
                    </a:lnTo>
                    <a:lnTo>
                      <a:pt x="264" y="68"/>
                    </a:lnTo>
                    <a:lnTo>
                      <a:pt x="251" y="76"/>
                    </a:lnTo>
                    <a:lnTo>
                      <a:pt x="232" y="82"/>
                    </a:lnTo>
                    <a:lnTo>
                      <a:pt x="210" y="89"/>
                    </a:lnTo>
                    <a:lnTo>
                      <a:pt x="181" y="93"/>
                    </a:lnTo>
                    <a:lnTo>
                      <a:pt x="146" y="94"/>
                    </a:lnTo>
                    <a:lnTo>
                      <a:pt x="110" y="93"/>
                    </a:lnTo>
                    <a:lnTo>
                      <a:pt x="82" y="89"/>
                    </a:lnTo>
                    <a:lnTo>
                      <a:pt x="58" y="82"/>
                    </a:lnTo>
                    <a:lnTo>
                      <a:pt x="40" y="76"/>
                    </a:lnTo>
                    <a:lnTo>
                      <a:pt x="25" y="68"/>
                    </a:lnTo>
                    <a:lnTo>
                      <a:pt x="16" y="59"/>
                    </a:lnTo>
                    <a:lnTo>
                      <a:pt x="8" y="51"/>
                    </a:lnTo>
                    <a:lnTo>
                      <a:pt x="4" y="44"/>
                    </a:lnTo>
                    <a:lnTo>
                      <a:pt x="2" y="38"/>
                    </a:lnTo>
                    <a:lnTo>
                      <a:pt x="0" y="34"/>
                    </a:lnTo>
                    <a:lnTo>
                      <a:pt x="0" y="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9" name="Freeform 14">
                <a:extLst>
                  <a:ext uri="{FF2B5EF4-FFF2-40B4-BE49-F238E27FC236}">
                    <a16:creationId xmlns:a16="http://schemas.microsoft.com/office/drawing/2014/main" id="{C9B7E803-2166-4761-AAE6-FA7F7903F0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91415" y="4443556"/>
                <a:ext cx="895467" cy="677233"/>
              </a:xfrm>
              <a:custGeom>
                <a:avLst/>
                <a:gdLst>
                  <a:gd name="T0" fmla="*/ 522 w 636"/>
                  <a:gd name="T1" fmla="*/ 0 h 481"/>
                  <a:gd name="T2" fmla="*/ 636 w 636"/>
                  <a:gd name="T3" fmla="*/ 57 h 481"/>
                  <a:gd name="T4" fmla="*/ 636 w 636"/>
                  <a:gd name="T5" fmla="*/ 481 h 481"/>
                  <a:gd name="T6" fmla="*/ 384 w 636"/>
                  <a:gd name="T7" fmla="*/ 481 h 481"/>
                  <a:gd name="T8" fmla="*/ 384 w 636"/>
                  <a:gd name="T9" fmla="*/ 195 h 481"/>
                  <a:gd name="T10" fmla="*/ 0 w 636"/>
                  <a:gd name="T11" fmla="*/ 1 h 481"/>
                  <a:gd name="T12" fmla="*/ 522 w 636"/>
                  <a:gd name="T13" fmla="*/ 0 h 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6" h="481">
                    <a:moveTo>
                      <a:pt x="522" y="0"/>
                    </a:moveTo>
                    <a:lnTo>
                      <a:pt x="636" y="57"/>
                    </a:lnTo>
                    <a:lnTo>
                      <a:pt x="636" y="481"/>
                    </a:lnTo>
                    <a:lnTo>
                      <a:pt x="384" y="481"/>
                    </a:lnTo>
                    <a:lnTo>
                      <a:pt x="384" y="195"/>
                    </a:lnTo>
                    <a:lnTo>
                      <a:pt x="0" y="1"/>
                    </a:lnTo>
                    <a:lnTo>
                      <a:pt x="522" y="0"/>
                    </a:lnTo>
                    <a:close/>
                  </a:path>
                </a:pathLst>
              </a:custGeom>
              <a:solidFill>
                <a:schemeClr val="tx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0" name="Freeform 15">
                <a:extLst>
                  <a:ext uri="{FF2B5EF4-FFF2-40B4-BE49-F238E27FC236}">
                    <a16:creationId xmlns:a16="http://schemas.microsoft.com/office/drawing/2014/main" id="{7AE741A5-FF37-4E94-A2EA-2388583D60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25034" y="5600905"/>
                <a:ext cx="1026408" cy="608242"/>
              </a:xfrm>
              <a:custGeom>
                <a:avLst/>
                <a:gdLst>
                  <a:gd name="T0" fmla="*/ 0 w 729"/>
                  <a:gd name="T1" fmla="*/ 0 h 432"/>
                  <a:gd name="T2" fmla="*/ 729 w 729"/>
                  <a:gd name="T3" fmla="*/ 0 h 432"/>
                  <a:gd name="T4" fmla="*/ 729 w 729"/>
                  <a:gd name="T5" fmla="*/ 284 h 432"/>
                  <a:gd name="T6" fmla="*/ 728 w 729"/>
                  <a:gd name="T7" fmla="*/ 287 h 432"/>
                  <a:gd name="T8" fmla="*/ 724 w 729"/>
                  <a:gd name="T9" fmla="*/ 293 h 432"/>
                  <a:gd name="T10" fmla="*/ 719 w 729"/>
                  <a:gd name="T11" fmla="*/ 301 h 432"/>
                  <a:gd name="T12" fmla="*/ 710 w 729"/>
                  <a:gd name="T13" fmla="*/ 313 h 432"/>
                  <a:gd name="T14" fmla="*/ 698 w 729"/>
                  <a:gd name="T15" fmla="*/ 327 h 432"/>
                  <a:gd name="T16" fmla="*/ 682 w 729"/>
                  <a:gd name="T17" fmla="*/ 342 h 432"/>
                  <a:gd name="T18" fmla="*/ 664 w 729"/>
                  <a:gd name="T19" fmla="*/ 357 h 432"/>
                  <a:gd name="T20" fmla="*/ 642 w 729"/>
                  <a:gd name="T21" fmla="*/ 373 h 432"/>
                  <a:gd name="T22" fmla="*/ 615 w 729"/>
                  <a:gd name="T23" fmla="*/ 387 h 432"/>
                  <a:gd name="T24" fmla="*/ 585 w 729"/>
                  <a:gd name="T25" fmla="*/ 402 h 432"/>
                  <a:gd name="T26" fmla="*/ 550 w 729"/>
                  <a:gd name="T27" fmla="*/ 414 h 432"/>
                  <a:gd name="T28" fmla="*/ 511 w 729"/>
                  <a:gd name="T29" fmla="*/ 423 h 432"/>
                  <a:gd name="T30" fmla="*/ 467 w 729"/>
                  <a:gd name="T31" fmla="*/ 429 h 432"/>
                  <a:gd name="T32" fmla="*/ 419 w 729"/>
                  <a:gd name="T33" fmla="*/ 432 h 432"/>
                  <a:gd name="T34" fmla="*/ 364 w 729"/>
                  <a:gd name="T35" fmla="*/ 431 h 432"/>
                  <a:gd name="T36" fmla="*/ 361 w 729"/>
                  <a:gd name="T37" fmla="*/ 431 h 432"/>
                  <a:gd name="T38" fmla="*/ 351 w 729"/>
                  <a:gd name="T39" fmla="*/ 431 h 432"/>
                  <a:gd name="T40" fmla="*/ 335 w 729"/>
                  <a:gd name="T41" fmla="*/ 431 h 432"/>
                  <a:gd name="T42" fmla="*/ 315 w 729"/>
                  <a:gd name="T43" fmla="*/ 431 h 432"/>
                  <a:gd name="T44" fmla="*/ 291 w 729"/>
                  <a:gd name="T45" fmla="*/ 429 h 432"/>
                  <a:gd name="T46" fmla="*/ 262 w 729"/>
                  <a:gd name="T47" fmla="*/ 427 h 432"/>
                  <a:gd name="T48" fmla="*/ 232 w 729"/>
                  <a:gd name="T49" fmla="*/ 421 h 432"/>
                  <a:gd name="T50" fmla="*/ 198 w 729"/>
                  <a:gd name="T51" fmla="*/ 412 h 432"/>
                  <a:gd name="T52" fmla="*/ 164 w 729"/>
                  <a:gd name="T53" fmla="*/ 402 h 432"/>
                  <a:gd name="T54" fmla="*/ 129 w 729"/>
                  <a:gd name="T55" fmla="*/ 387 h 432"/>
                  <a:gd name="T56" fmla="*/ 94 w 729"/>
                  <a:gd name="T57" fmla="*/ 369 h 432"/>
                  <a:gd name="T58" fmla="*/ 61 w 729"/>
                  <a:gd name="T59" fmla="*/ 345 h 432"/>
                  <a:gd name="T60" fmla="*/ 29 w 729"/>
                  <a:gd name="T61" fmla="*/ 318 h 432"/>
                  <a:gd name="T62" fmla="*/ 0 w 729"/>
                  <a:gd name="T63" fmla="*/ 284 h 432"/>
                  <a:gd name="T64" fmla="*/ 0 w 729"/>
                  <a:gd name="T65" fmla="*/ 0 h 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29" h="432">
                    <a:moveTo>
                      <a:pt x="0" y="0"/>
                    </a:moveTo>
                    <a:lnTo>
                      <a:pt x="729" y="0"/>
                    </a:lnTo>
                    <a:lnTo>
                      <a:pt x="729" y="284"/>
                    </a:lnTo>
                    <a:lnTo>
                      <a:pt x="728" y="287"/>
                    </a:lnTo>
                    <a:lnTo>
                      <a:pt x="724" y="293"/>
                    </a:lnTo>
                    <a:lnTo>
                      <a:pt x="719" y="301"/>
                    </a:lnTo>
                    <a:lnTo>
                      <a:pt x="710" y="313"/>
                    </a:lnTo>
                    <a:lnTo>
                      <a:pt x="698" y="327"/>
                    </a:lnTo>
                    <a:lnTo>
                      <a:pt x="682" y="342"/>
                    </a:lnTo>
                    <a:lnTo>
                      <a:pt x="664" y="357"/>
                    </a:lnTo>
                    <a:lnTo>
                      <a:pt x="642" y="373"/>
                    </a:lnTo>
                    <a:lnTo>
                      <a:pt x="615" y="387"/>
                    </a:lnTo>
                    <a:lnTo>
                      <a:pt x="585" y="402"/>
                    </a:lnTo>
                    <a:lnTo>
                      <a:pt x="550" y="414"/>
                    </a:lnTo>
                    <a:lnTo>
                      <a:pt x="511" y="423"/>
                    </a:lnTo>
                    <a:lnTo>
                      <a:pt x="467" y="429"/>
                    </a:lnTo>
                    <a:lnTo>
                      <a:pt x="419" y="432"/>
                    </a:lnTo>
                    <a:lnTo>
                      <a:pt x="364" y="431"/>
                    </a:lnTo>
                    <a:lnTo>
                      <a:pt x="361" y="431"/>
                    </a:lnTo>
                    <a:lnTo>
                      <a:pt x="351" y="431"/>
                    </a:lnTo>
                    <a:lnTo>
                      <a:pt x="335" y="431"/>
                    </a:lnTo>
                    <a:lnTo>
                      <a:pt x="315" y="431"/>
                    </a:lnTo>
                    <a:lnTo>
                      <a:pt x="291" y="429"/>
                    </a:lnTo>
                    <a:lnTo>
                      <a:pt x="262" y="427"/>
                    </a:lnTo>
                    <a:lnTo>
                      <a:pt x="232" y="421"/>
                    </a:lnTo>
                    <a:lnTo>
                      <a:pt x="198" y="412"/>
                    </a:lnTo>
                    <a:lnTo>
                      <a:pt x="164" y="402"/>
                    </a:lnTo>
                    <a:lnTo>
                      <a:pt x="129" y="387"/>
                    </a:lnTo>
                    <a:lnTo>
                      <a:pt x="94" y="369"/>
                    </a:lnTo>
                    <a:lnTo>
                      <a:pt x="61" y="345"/>
                    </a:lnTo>
                    <a:lnTo>
                      <a:pt x="29" y="318"/>
                    </a:lnTo>
                    <a:lnTo>
                      <a:pt x="0" y="28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1" name="Freeform 16">
                <a:extLst>
                  <a:ext uri="{FF2B5EF4-FFF2-40B4-BE49-F238E27FC236}">
                    <a16:creationId xmlns:a16="http://schemas.microsoft.com/office/drawing/2014/main" id="{D9C7ACD9-7835-4D8F-BDC9-CCA0416B19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02541" y="5161619"/>
                <a:ext cx="1279842" cy="330873"/>
              </a:xfrm>
              <a:custGeom>
                <a:avLst/>
                <a:gdLst>
                  <a:gd name="T0" fmla="*/ 118 w 909"/>
                  <a:gd name="T1" fmla="*/ 0 h 235"/>
                  <a:gd name="T2" fmla="*/ 793 w 909"/>
                  <a:gd name="T3" fmla="*/ 0 h 235"/>
                  <a:gd name="T4" fmla="*/ 820 w 909"/>
                  <a:gd name="T5" fmla="*/ 3 h 235"/>
                  <a:gd name="T6" fmla="*/ 844 w 909"/>
                  <a:gd name="T7" fmla="*/ 12 h 235"/>
                  <a:gd name="T8" fmla="*/ 866 w 909"/>
                  <a:gd name="T9" fmla="*/ 25 h 235"/>
                  <a:gd name="T10" fmla="*/ 885 w 909"/>
                  <a:gd name="T11" fmla="*/ 43 h 235"/>
                  <a:gd name="T12" fmla="*/ 898 w 909"/>
                  <a:gd name="T13" fmla="*/ 66 h 235"/>
                  <a:gd name="T14" fmla="*/ 907 w 909"/>
                  <a:gd name="T15" fmla="*/ 91 h 235"/>
                  <a:gd name="T16" fmla="*/ 909 w 909"/>
                  <a:gd name="T17" fmla="*/ 117 h 235"/>
                  <a:gd name="T18" fmla="*/ 907 w 909"/>
                  <a:gd name="T19" fmla="*/ 144 h 235"/>
                  <a:gd name="T20" fmla="*/ 898 w 909"/>
                  <a:gd name="T21" fmla="*/ 168 h 235"/>
                  <a:gd name="T22" fmla="*/ 885 w 909"/>
                  <a:gd name="T23" fmla="*/ 190 h 235"/>
                  <a:gd name="T24" fmla="*/ 866 w 909"/>
                  <a:gd name="T25" fmla="*/ 208 h 235"/>
                  <a:gd name="T26" fmla="*/ 844 w 909"/>
                  <a:gd name="T27" fmla="*/ 222 h 235"/>
                  <a:gd name="T28" fmla="*/ 820 w 909"/>
                  <a:gd name="T29" fmla="*/ 231 h 235"/>
                  <a:gd name="T30" fmla="*/ 793 w 909"/>
                  <a:gd name="T31" fmla="*/ 235 h 235"/>
                  <a:gd name="T32" fmla="*/ 118 w 909"/>
                  <a:gd name="T33" fmla="*/ 235 h 235"/>
                  <a:gd name="T34" fmla="*/ 91 w 909"/>
                  <a:gd name="T35" fmla="*/ 231 h 235"/>
                  <a:gd name="T36" fmla="*/ 66 w 909"/>
                  <a:gd name="T37" fmla="*/ 222 h 235"/>
                  <a:gd name="T38" fmla="*/ 45 w 909"/>
                  <a:gd name="T39" fmla="*/ 208 h 235"/>
                  <a:gd name="T40" fmla="*/ 26 w 909"/>
                  <a:gd name="T41" fmla="*/ 190 h 235"/>
                  <a:gd name="T42" fmla="*/ 12 w 909"/>
                  <a:gd name="T43" fmla="*/ 168 h 235"/>
                  <a:gd name="T44" fmla="*/ 4 w 909"/>
                  <a:gd name="T45" fmla="*/ 144 h 235"/>
                  <a:gd name="T46" fmla="*/ 0 w 909"/>
                  <a:gd name="T47" fmla="*/ 117 h 235"/>
                  <a:gd name="T48" fmla="*/ 3 w 909"/>
                  <a:gd name="T49" fmla="*/ 93 h 235"/>
                  <a:gd name="T50" fmla="*/ 9 w 909"/>
                  <a:gd name="T51" fmla="*/ 71 h 235"/>
                  <a:gd name="T52" fmla="*/ 20 w 909"/>
                  <a:gd name="T53" fmla="*/ 51 h 235"/>
                  <a:gd name="T54" fmla="*/ 34 w 909"/>
                  <a:gd name="T55" fmla="*/ 34 h 235"/>
                  <a:gd name="T56" fmla="*/ 53 w 909"/>
                  <a:gd name="T57" fmla="*/ 20 h 235"/>
                  <a:gd name="T58" fmla="*/ 72 w 909"/>
                  <a:gd name="T59" fmla="*/ 9 h 235"/>
                  <a:gd name="T60" fmla="*/ 95 w 909"/>
                  <a:gd name="T61" fmla="*/ 2 h 235"/>
                  <a:gd name="T62" fmla="*/ 118 w 909"/>
                  <a:gd name="T63" fmla="*/ 0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909" h="235">
                    <a:moveTo>
                      <a:pt x="118" y="0"/>
                    </a:moveTo>
                    <a:lnTo>
                      <a:pt x="793" y="0"/>
                    </a:lnTo>
                    <a:lnTo>
                      <a:pt x="820" y="3"/>
                    </a:lnTo>
                    <a:lnTo>
                      <a:pt x="844" y="12"/>
                    </a:lnTo>
                    <a:lnTo>
                      <a:pt x="866" y="25"/>
                    </a:lnTo>
                    <a:lnTo>
                      <a:pt x="885" y="43"/>
                    </a:lnTo>
                    <a:lnTo>
                      <a:pt x="898" y="66"/>
                    </a:lnTo>
                    <a:lnTo>
                      <a:pt x="907" y="91"/>
                    </a:lnTo>
                    <a:lnTo>
                      <a:pt x="909" y="117"/>
                    </a:lnTo>
                    <a:lnTo>
                      <a:pt x="907" y="144"/>
                    </a:lnTo>
                    <a:lnTo>
                      <a:pt x="898" y="168"/>
                    </a:lnTo>
                    <a:lnTo>
                      <a:pt x="885" y="190"/>
                    </a:lnTo>
                    <a:lnTo>
                      <a:pt x="866" y="208"/>
                    </a:lnTo>
                    <a:lnTo>
                      <a:pt x="844" y="222"/>
                    </a:lnTo>
                    <a:lnTo>
                      <a:pt x="820" y="231"/>
                    </a:lnTo>
                    <a:lnTo>
                      <a:pt x="793" y="235"/>
                    </a:lnTo>
                    <a:lnTo>
                      <a:pt x="118" y="235"/>
                    </a:lnTo>
                    <a:lnTo>
                      <a:pt x="91" y="231"/>
                    </a:lnTo>
                    <a:lnTo>
                      <a:pt x="66" y="222"/>
                    </a:lnTo>
                    <a:lnTo>
                      <a:pt x="45" y="208"/>
                    </a:lnTo>
                    <a:lnTo>
                      <a:pt x="26" y="190"/>
                    </a:lnTo>
                    <a:lnTo>
                      <a:pt x="12" y="168"/>
                    </a:lnTo>
                    <a:lnTo>
                      <a:pt x="4" y="144"/>
                    </a:lnTo>
                    <a:lnTo>
                      <a:pt x="0" y="117"/>
                    </a:lnTo>
                    <a:lnTo>
                      <a:pt x="3" y="93"/>
                    </a:lnTo>
                    <a:lnTo>
                      <a:pt x="9" y="71"/>
                    </a:lnTo>
                    <a:lnTo>
                      <a:pt x="20" y="51"/>
                    </a:lnTo>
                    <a:lnTo>
                      <a:pt x="34" y="34"/>
                    </a:lnTo>
                    <a:lnTo>
                      <a:pt x="53" y="20"/>
                    </a:lnTo>
                    <a:lnTo>
                      <a:pt x="72" y="9"/>
                    </a:lnTo>
                    <a:lnTo>
                      <a:pt x="95" y="2"/>
                    </a:lnTo>
                    <a:lnTo>
                      <a:pt x="118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2" name="Freeform 17">
                <a:extLst>
                  <a:ext uri="{FF2B5EF4-FFF2-40B4-BE49-F238E27FC236}">
                    <a16:creationId xmlns:a16="http://schemas.microsoft.com/office/drawing/2014/main" id="{D63B4B66-8D1C-45F0-A77E-A26AD6413E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87122" y="3851237"/>
                <a:ext cx="1888084" cy="275962"/>
              </a:xfrm>
              <a:custGeom>
                <a:avLst/>
                <a:gdLst>
                  <a:gd name="T0" fmla="*/ 575 w 1341"/>
                  <a:gd name="T1" fmla="*/ 0 h 196"/>
                  <a:gd name="T2" fmla="*/ 1341 w 1341"/>
                  <a:gd name="T3" fmla="*/ 1 h 196"/>
                  <a:gd name="T4" fmla="*/ 781 w 1341"/>
                  <a:gd name="T5" fmla="*/ 192 h 196"/>
                  <a:gd name="T6" fmla="*/ 0 w 1341"/>
                  <a:gd name="T7" fmla="*/ 196 h 196"/>
                  <a:gd name="T8" fmla="*/ 575 w 1341"/>
                  <a:gd name="T9" fmla="*/ 0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41" h="196">
                    <a:moveTo>
                      <a:pt x="575" y="0"/>
                    </a:moveTo>
                    <a:lnTo>
                      <a:pt x="1341" y="1"/>
                    </a:lnTo>
                    <a:lnTo>
                      <a:pt x="781" y="192"/>
                    </a:lnTo>
                    <a:lnTo>
                      <a:pt x="0" y="196"/>
                    </a:lnTo>
                    <a:lnTo>
                      <a:pt x="575" y="0"/>
                    </a:lnTo>
                    <a:close/>
                  </a:path>
                </a:pathLst>
              </a:custGeom>
              <a:solidFill>
                <a:schemeClr val="tx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3" name="Freeform 18">
                <a:extLst>
                  <a:ext uri="{FF2B5EF4-FFF2-40B4-BE49-F238E27FC236}">
                    <a16:creationId xmlns:a16="http://schemas.microsoft.com/office/drawing/2014/main" id="{39022A76-CCDE-4349-A5F6-BFF96319BD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04327" y="3942320"/>
                <a:ext cx="2827198" cy="682864"/>
              </a:xfrm>
              <a:custGeom>
                <a:avLst/>
                <a:gdLst>
                  <a:gd name="T0" fmla="*/ 500 w 2008"/>
                  <a:gd name="T1" fmla="*/ 0 h 485"/>
                  <a:gd name="T2" fmla="*/ 501 w 2008"/>
                  <a:gd name="T3" fmla="*/ 120 h 485"/>
                  <a:gd name="T4" fmla="*/ 2008 w 2008"/>
                  <a:gd name="T5" fmla="*/ 116 h 485"/>
                  <a:gd name="T6" fmla="*/ 2008 w 2008"/>
                  <a:gd name="T7" fmla="*/ 366 h 485"/>
                  <a:gd name="T8" fmla="*/ 504 w 2008"/>
                  <a:gd name="T9" fmla="*/ 370 h 485"/>
                  <a:gd name="T10" fmla="*/ 505 w 2008"/>
                  <a:gd name="T11" fmla="*/ 485 h 485"/>
                  <a:gd name="T12" fmla="*/ 0 w 2008"/>
                  <a:gd name="T13" fmla="*/ 243 h 485"/>
                  <a:gd name="T14" fmla="*/ 500 w 2008"/>
                  <a:gd name="T15" fmla="*/ 0 h 4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08" h="485">
                    <a:moveTo>
                      <a:pt x="500" y="0"/>
                    </a:moveTo>
                    <a:lnTo>
                      <a:pt x="501" y="120"/>
                    </a:lnTo>
                    <a:lnTo>
                      <a:pt x="2008" y="116"/>
                    </a:lnTo>
                    <a:lnTo>
                      <a:pt x="2008" y="366"/>
                    </a:lnTo>
                    <a:lnTo>
                      <a:pt x="504" y="370"/>
                    </a:lnTo>
                    <a:lnTo>
                      <a:pt x="505" y="485"/>
                    </a:lnTo>
                    <a:lnTo>
                      <a:pt x="0" y="243"/>
                    </a:lnTo>
                    <a:lnTo>
                      <a:pt x="50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sp>
          <p:nvSpPr>
            <p:cNvPr id="34" name="Title 1">
              <a:extLst>
                <a:ext uri="{FF2B5EF4-FFF2-40B4-BE49-F238E27FC236}">
                  <a16:creationId xmlns:a16="http://schemas.microsoft.com/office/drawing/2014/main" id="{2F6806E2-2E11-49A6-9D28-1902584FAED9}"/>
                </a:ext>
              </a:extLst>
            </p:cNvPr>
            <p:cNvSpPr txBox="1">
              <a:spLocks/>
            </p:cNvSpPr>
            <p:nvPr/>
          </p:nvSpPr>
          <p:spPr>
            <a:xfrm>
              <a:off x="5337658" y="2375263"/>
              <a:ext cx="1757294" cy="355355"/>
            </a:xfrm>
            <a:prstGeom prst="rect">
              <a:avLst/>
            </a:prstGeom>
          </p:spPr>
          <p:txBody>
            <a:bodyPr anchor="ctr"/>
            <a:lstStyle>
              <a:lvl1pPr algn="l" defTabSz="1828434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 defTabSz="457152">
                <a:buClr>
                  <a:srgbClr val="0070C0"/>
                </a:buClr>
                <a:defRPr/>
              </a:pPr>
              <a:r>
                <a:rPr lang="ru-RU" sz="1400" b="1" dirty="0" smtClean="0">
                  <a:solidFill>
                    <a:schemeClr val="bg1"/>
                  </a:solidFill>
                  <a:latin typeface="+mn-lt"/>
                  <a:ea typeface="Open Sans" panose="020B0606030504020204" pitchFamily="34" charset="0"/>
                  <a:cs typeface="Open Sans" panose="020B0606030504020204" pitchFamily="34" charset="0"/>
                </a:rPr>
                <a:t>ЗАДАЧА 01</a:t>
              </a:r>
              <a:endParaRPr lang="en-IN" sz="1600" dirty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5" name="Title 1">
              <a:extLst>
                <a:ext uri="{FF2B5EF4-FFF2-40B4-BE49-F238E27FC236}">
                  <a16:creationId xmlns:a16="http://schemas.microsoft.com/office/drawing/2014/main" id="{CDDF1FF6-D15D-4B4D-9711-C05A48A6651C}"/>
                </a:ext>
              </a:extLst>
            </p:cNvPr>
            <p:cNvSpPr txBox="1">
              <a:spLocks/>
            </p:cNvSpPr>
            <p:nvPr/>
          </p:nvSpPr>
          <p:spPr>
            <a:xfrm>
              <a:off x="5337658" y="2979939"/>
              <a:ext cx="1757294" cy="355355"/>
            </a:xfrm>
            <a:prstGeom prst="rect">
              <a:avLst/>
            </a:prstGeom>
          </p:spPr>
          <p:txBody>
            <a:bodyPr anchor="ctr"/>
            <a:lstStyle>
              <a:lvl1pPr algn="l" defTabSz="1828434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 defTabSz="457152">
                <a:buClr>
                  <a:srgbClr val="0070C0"/>
                </a:buClr>
                <a:defRPr/>
              </a:pPr>
              <a:r>
                <a:rPr lang="ru-RU" sz="1400" b="1" dirty="0" smtClean="0">
                  <a:solidFill>
                    <a:schemeClr val="bg1"/>
                  </a:solidFill>
                  <a:latin typeface="+mn-lt"/>
                  <a:ea typeface="Open Sans" panose="020B0606030504020204" pitchFamily="34" charset="0"/>
                  <a:cs typeface="Open Sans" panose="020B0606030504020204" pitchFamily="34" charset="0"/>
                </a:rPr>
                <a:t>ЗАДАЧА 02</a:t>
              </a:r>
              <a:endParaRPr lang="en-IN" sz="1600" dirty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6" name="Title 1">
              <a:extLst>
                <a:ext uri="{FF2B5EF4-FFF2-40B4-BE49-F238E27FC236}">
                  <a16:creationId xmlns:a16="http://schemas.microsoft.com/office/drawing/2014/main" id="{AF9A38A4-99F9-438B-954F-1E55A17D83C2}"/>
                </a:ext>
              </a:extLst>
            </p:cNvPr>
            <p:cNvSpPr txBox="1">
              <a:spLocks/>
            </p:cNvSpPr>
            <p:nvPr/>
          </p:nvSpPr>
          <p:spPr>
            <a:xfrm>
              <a:off x="5337658" y="3531068"/>
              <a:ext cx="1757294" cy="355355"/>
            </a:xfrm>
            <a:prstGeom prst="rect">
              <a:avLst/>
            </a:prstGeom>
          </p:spPr>
          <p:txBody>
            <a:bodyPr anchor="ctr"/>
            <a:lstStyle>
              <a:lvl1pPr algn="l" defTabSz="1828434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 defTabSz="457152">
                <a:buClr>
                  <a:srgbClr val="0070C0"/>
                </a:buClr>
                <a:defRPr/>
              </a:pPr>
              <a:r>
                <a:rPr lang="ru-RU" sz="1400" b="1" dirty="0" smtClean="0">
                  <a:solidFill>
                    <a:schemeClr val="bg1"/>
                  </a:solidFill>
                  <a:latin typeface="+mn-lt"/>
                  <a:ea typeface="Open Sans" panose="020B0606030504020204" pitchFamily="34" charset="0"/>
                  <a:cs typeface="Open Sans" panose="020B0606030504020204" pitchFamily="34" charset="0"/>
                </a:rPr>
                <a:t>ЗАДАЧА 03</a:t>
              </a:r>
              <a:endParaRPr lang="en-IN" sz="1600" dirty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7" name="Title 1">
              <a:extLst>
                <a:ext uri="{FF2B5EF4-FFF2-40B4-BE49-F238E27FC236}">
                  <a16:creationId xmlns:a16="http://schemas.microsoft.com/office/drawing/2014/main" id="{8F8CD433-6C6A-4DAD-8CB5-2E764C99DCD1}"/>
                </a:ext>
              </a:extLst>
            </p:cNvPr>
            <p:cNvSpPr txBox="1">
              <a:spLocks/>
            </p:cNvSpPr>
            <p:nvPr/>
          </p:nvSpPr>
          <p:spPr>
            <a:xfrm>
              <a:off x="5337658" y="4163060"/>
              <a:ext cx="1757294" cy="355355"/>
            </a:xfrm>
            <a:prstGeom prst="rect">
              <a:avLst/>
            </a:prstGeom>
          </p:spPr>
          <p:txBody>
            <a:bodyPr anchor="ctr"/>
            <a:lstStyle>
              <a:lvl1pPr algn="l" defTabSz="1828434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 defTabSz="457152">
                <a:buClr>
                  <a:srgbClr val="0070C0"/>
                </a:buClr>
                <a:defRPr/>
              </a:pPr>
              <a:r>
                <a:rPr lang="ru-RU" sz="1400" b="1" dirty="0" smtClean="0">
                  <a:solidFill>
                    <a:schemeClr val="bg1"/>
                  </a:solidFill>
                  <a:latin typeface="+mn-lt"/>
                  <a:ea typeface="Open Sans" panose="020B0606030504020204" pitchFamily="34" charset="0"/>
                  <a:cs typeface="Open Sans" panose="020B0606030504020204" pitchFamily="34" charset="0"/>
                </a:rPr>
                <a:t>ЗАДАЧА 04</a:t>
              </a:r>
              <a:endParaRPr lang="en-IN" sz="1600" dirty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9" name="Inhaltsplatzhalter 4">
            <a:extLst>
              <a:ext uri="{FF2B5EF4-FFF2-40B4-BE49-F238E27FC236}">
                <a16:creationId xmlns:a16="http://schemas.microsoft.com/office/drawing/2014/main" id="{0527BF27-3B12-40B5-B3B1-3B39CE371925}"/>
              </a:ext>
            </a:extLst>
          </p:cNvPr>
          <p:cNvSpPr txBox="1">
            <a:spLocks/>
          </p:cNvSpPr>
          <p:nvPr/>
        </p:nvSpPr>
        <p:spPr>
          <a:xfrm>
            <a:off x="1437768" y="3890250"/>
            <a:ext cx="2608676" cy="62324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z="1600" b="1" dirty="0" smtClean="0">
                <a:solidFill>
                  <a:schemeClr val="accent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ВЫВОДЫ</a:t>
            </a:r>
            <a:r>
              <a:rPr lang="en-US" sz="1400" b="1" dirty="0">
                <a:solidFill>
                  <a:schemeClr val="accent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en-US" sz="1400" b="1" dirty="0">
                <a:solidFill>
                  <a:schemeClr val="accent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endParaRPr lang="en-US" sz="1100" dirty="0">
              <a:solidFill>
                <a:schemeClr val="bg1">
                  <a:lumMod val="50000"/>
                </a:schemeClr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0" name="Inhaltsplatzhalter 4">
            <a:extLst>
              <a:ext uri="{FF2B5EF4-FFF2-40B4-BE49-F238E27FC236}">
                <a16:creationId xmlns:a16="http://schemas.microsoft.com/office/drawing/2014/main" id="{388DA64D-0D09-4474-B850-59C474FB9987}"/>
              </a:ext>
            </a:extLst>
          </p:cNvPr>
          <p:cNvSpPr txBox="1">
            <a:spLocks/>
          </p:cNvSpPr>
          <p:nvPr/>
        </p:nvSpPr>
        <p:spPr>
          <a:xfrm flipH="1">
            <a:off x="1141545" y="2554119"/>
            <a:ext cx="2911173" cy="992579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z="1600" b="1" dirty="0" smtClean="0">
                <a:solidFill>
                  <a:schemeClr val="accent3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ПРОВЕСТИ ОПРОС СРЕДИ РОДИТЕЛЕЙ ДЕТЕЙ</a:t>
            </a:r>
            <a:r>
              <a:rPr lang="en-US" sz="1400" b="1" dirty="0">
                <a:solidFill>
                  <a:schemeClr val="accent3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en-US" sz="1400" b="1" dirty="0">
                <a:solidFill>
                  <a:schemeClr val="accent3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endParaRPr lang="en-US" sz="1100" dirty="0">
              <a:solidFill>
                <a:schemeClr val="bg1">
                  <a:lumMod val="50000"/>
                </a:schemeClr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4" name="Inhaltsplatzhalter 4">
            <a:extLst>
              <a:ext uri="{FF2B5EF4-FFF2-40B4-BE49-F238E27FC236}">
                <a16:creationId xmlns:a16="http://schemas.microsoft.com/office/drawing/2014/main" id="{86F6C8B6-EB45-481E-9BAA-12AFCBF068D9}"/>
              </a:ext>
            </a:extLst>
          </p:cNvPr>
          <p:cNvSpPr txBox="1">
            <a:spLocks/>
          </p:cNvSpPr>
          <p:nvPr/>
        </p:nvSpPr>
        <p:spPr>
          <a:xfrm>
            <a:off x="7732989" y="1928064"/>
            <a:ext cx="2606579" cy="923330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4831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z="1600" b="1" dirty="0" smtClean="0">
                <a:solidFill>
                  <a:schemeClr val="accent4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ЗАИНТЕРЕСОВАТЬ ПОТРЕБИТЕЛЕЙ</a:t>
            </a:r>
            <a:r>
              <a:rPr lang="en-US" sz="1100" b="1" dirty="0">
                <a:solidFill>
                  <a:schemeClr val="bg1">
                    <a:lumMod val="50000"/>
                  </a:schemeClr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en-US" sz="1100" b="1" dirty="0">
                <a:solidFill>
                  <a:schemeClr val="bg1">
                    <a:lumMod val="50000"/>
                  </a:schemeClr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en-US" sz="800" dirty="0">
              <a:solidFill>
                <a:schemeClr val="bg1">
                  <a:lumMod val="50000"/>
                </a:schemeClr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5" name="Inhaltsplatzhalter 4">
            <a:extLst>
              <a:ext uri="{FF2B5EF4-FFF2-40B4-BE49-F238E27FC236}">
                <a16:creationId xmlns:a16="http://schemas.microsoft.com/office/drawing/2014/main" id="{F33A5ECC-69CA-4B0C-B464-8533FA3B8174}"/>
              </a:ext>
            </a:extLst>
          </p:cNvPr>
          <p:cNvSpPr txBox="1">
            <a:spLocks/>
          </p:cNvSpPr>
          <p:nvPr/>
        </p:nvSpPr>
        <p:spPr>
          <a:xfrm flipH="1">
            <a:off x="8296944" y="3081691"/>
            <a:ext cx="3043467" cy="992579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ru-RU" sz="1600" b="1" dirty="0" smtClean="0">
                <a:solidFill>
                  <a:schemeClr val="accent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РАССЧИТАТЬ ВОЗМОЖНОЕ КОЛИЧЕСТВО ПРОДАЖ</a:t>
            </a:r>
            <a:r>
              <a:rPr lang="en-US" sz="1400" b="1" dirty="0">
                <a:solidFill>
                  <a:schemeClr val="accent3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en-US" sz="1400" b="1" dirty="0">
                <a:solidFill>
                  <a:schemeClr val="accent3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en-US" sz="1100" dirty="0">
              <a:solidFill>
                <a:schemeClr val="bg1">
                  <a:lumMod val="50000"/>
                </a:schemeClr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CC87A5B-A327-4ECD-BE6D-6E35C765D222}"/>
              </a:ext>
            </a:extLst>
          </p:cNvPr>
          <p:cNvSpPr txBox="1"/>
          <p:nvPr/>
        </p:nvSpPr>
        <p:spPr>
          <a:xfrm>
            <a:off x="3834079" y="994041"/>
            <a:ext cx="45909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1"/>
                </a:solidFill>
                <a:latin typeface="+mj-lt"/>
              </a:rPr>
              <a:t>ЗАДАЧИ</a:t>
            </a:r>
            <a:endParaRPr lang="en-US" sz="2800" dirty="0">
              <a:solidFill>
                <a:schemeClr val="accent1"/>
              </a:solidFill>
              <a:latin typeface="+mj-lt"/>
            </a:endParaRPr>
          </a:p>
        </p:txBody>
      </p:sp>
      <p:grpSp>
        <p:nvGrpSpPr>
          <p:cNvPr id="39" name="Группа 38"/>
          <p:cNvGrpSpPr/>
          <p:nvPr/>
        </p:nvGrpSpPr>
        <p:grpSpPr>
          <a:xfrm flipV="1">
            <a:off x="1141545" y="742932"/>
            <a:ext cx="6394589" cy="45719"/>
            <a:chOff x="5257236" y="4734677"/>
            <a:chExt cx="1677528" cy="45719"/>
          </a:xfrm>
        </p:grpSpPr>
        <p:sp>
          <p:nvSpPr>
            <p:cNvPr id="40" name="Freeform: Shape 6">
              <a:extLst>
                <a:ext uri="{FF2B5EF4-FFF2-40B4-BE49-F238E27FC236}">
                  <a16:creationId xmlns:a16="http://schemas.microsoft.com/office/drawing/2014/main" id="{C4DC7645-4085-4509-B345-7F302535D694}"/>
                </a:ext>
              </a:extLst>
            </p:cNvPr>
            <p:cNvSpPr/>
            <p:nvPr/>
          </p:nvSpPr>
          <p:spPr>
            <a:xfrm>
              <a:off x="5257236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1" name="Freeform: Shape 7">
              <a:extLst>
                <a:ext uri="{FF2B5EF4-FFF2-40B4-BE49-F238E27FC236}">
                  <a16:creationId xmlns:a16="http://schemas.microsoft.com/office/drawing/2014/main" id="{FFCFA565-86C1-479E-AD55-88264C122955}"/>
                </a:ext>
              </a:extLst>
            </p:cNvPr>
            <p:cNvSpPr/>
            <p:nvPr/>
          </p:nvSpPr>
          <p:spPr>
            <a:xfrm>
              <a:off x="5599031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2" name="Freeform: Shape 8">
              <a:extLst>
                <a:ext uri="{FF2B5EF4-FFF2-40B4-BE49-F238E27FC236}">
                  <a16:creationId xmlns:a16="http://schemas.microsoft.com/office/drawing/2014/main" id="{C2AF2649-1E45-4499-AD21-5A20F203AFAE}"/>
                </a:ext>
              </a:extLst>
            </p:cNvPr>
            <p:cNvSpPr/>
            <p:nvPr/>
          </p:nvSpPr>
          <p:spPr>
            <a:xfrm>
              <a:off x="5940826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3" name="Freeform: Shape 9">
              <a:extLst>
                <a:ext uri="{FF2B5EF4-FFF2-40B4-BE49-F238E27FC236}">
                  <a16:creationId xmlns:a16="http://schemas.microsoft.com/office/drawing/2014/main" id="{56C3EFB1-7FDC-464F-A7D5-F78BCC05B2E7}"/>
                </a:ext>
              </a:extLst>
            </p:cNvPr>
            <p:cNvSpPr/>
            <p:nvPr/>
          </p:nvSpPr>
          <p:spPr>
            <a:xfrm>
              <a:off x="6282621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4" name="Freeform: Shape 10">
              <a:extLst>
                <a:ext uri="{FF2B5EF4-FFF2-40B4-BE49-F238E27FC236}">
                  <a16:creationId xmlns:a16="http://schemas.microsoft.com/office/drawing/2014/main" id="{6F044AE0-FC22-4261-B6A9-F20631CE87E6}"/>
                </a:ext>
              </a:extLst>
            </p:cNvPr>
            <p:cNvSpPr/>
            <p:nvPr/>
          </p:nvSpPr>
          <p:spPr>
            <a:xfrm>
              <a:off x="6624416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5810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 noGrp="1"/>
          </p:cNvPicPr>
          <p:nvPr>
            <p:ph idx="10" sz="quarter" type="pic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" t="54"/>
          <a:stretch>
            <a:fillRect/>
          </a:stretch>
        </p:blipFill>
        <p:spPr/>
      </p:pic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D03011-E651-4EF0-8F07-AFB2F37F18A8}"/>
              </a:ext>
            </a:extLst>
          </p:cNvPr>
          <p:cNvSpPr/>
          <p:nvPr/>
        </p:nvSpPr>
        <p:spPr>
          <a:xfrm>
            <a:off x="320040" y="330691"/>
            <a:ext cx="11551920" cy="3098308"/>
          </a:xfrm>
          <a:custGeom>
            <a:avLst/>
            <a:gdLst>
              <a:gd fmla="*/ 0 w 11551920" name="connsiteX0"/>
              <a:gd fmla="*/ 0 h 3098308" name="connsiteY0"/>
              <a:gd fmla="*/ 11551920 w 11551920" name="connsiteX1"/>
              <a:gd fmla="*/ 0 h 3098308" name="connsiteY1"/>
              <a:gd fmla="*/ 11551920 w 11551920" name="connsiteX2"/>
              <a:gd fmla="*/ 3098308 h 3098308" name="connsiteY2"/>
              <a:gd fmla="*/ 0 w 11551920" name="connsiteX3"/>
              <a:gd fmla="*/ 3098308 h 3098308" name="connsiteY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3098308" w="11551920">
                <a:moveTo>
                  <a:pt x="0" y="0"/>
                </a:moveTo>
                <a:lnTo>
                  <a:pt x="11551920" y="0"/>
                </a:lnTo>
                <a:lnTo>
                  <a:pt x="11551920" y="3098308"/>
                </a:lnTo>
                <a:lnTo>
                  <a:pt x="0" y="3098308"/>
                </a:lnTo>
                <a:close/>
              </a:path>
            </a:pathLst>
          </a:custGeom>
          <a:gradFill>
            <a:gsLst>
              <a:gs pos="0">
                <a:schemeClr val="accent1">
                  <a:alpha val="85000"/>
                </a:schemeClr>
              </a:gs>
              <a:gs pos="100000">
                <a:schemeClr val="accent6">
                  <a:alpha val="85000"/>
                </a:schemeClr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71EE57A-725A-408B-842D-35ED3700A8FB}"/>
              </a:ext>
            </a:extLst>
          </p:cNvPr>
          <p:cNvSpPr/>
          <p:nvPr/>
        </p:nvSpPr>
        <p:spPr>
          <a:xfrm>
            <a:off x="2397180" y="756461"/>
            <a:ext cx="749745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b="1" dirty="0" lang="ru-RU" sz="2800">
                <a:solidFill>
                  <a:schemeClr val="bg1"/>
                </a:solidFill>
              </a:rPr>
              <a:t>Школьный музей Боевой Славы 4-го Гвардейского Кубанского Казачьего Кавалерийского корпуса </a:t>
            </a:r>
            <a:r>
              <a:rPr dirty="0" lang="ru-RU" sz="2800">
                <a:solidFill>
                  <a:schemeClr val="bg1"/>
                </a:solidFill>
              </a:rPr>
              <a:t> </a:t>
            </a:r>
            <a:r>
              <a:rPr b="1" dirty="0" lang="ru-RU" sz="2800">
                <a:solidFill>
                  <a:schemeClr val="bg1"/>
                </a:solidFill>
              </a:rPr>
              <a:t>был открыт 23 апреля 1985 г., к 40-летию Победы нашего народа над фашизмом. </a:t>
            </a:r>
          </a:p>
        </p:txBody>
      </p:sp>
      <p:grpSp>
        <p:nvGrpSpPr>
          <p:cNvPr id="15" name="Группа 14"/>
          <p:cNvGrpSpPr/>
          <p:nvPr/>
        </p:nvGrpSpPr>
        <p:grpSpPr>
          <a:xfrm>
            <a:off x="2397180" y="3013149"/>
            <a:ext cx="7688367" cy="173836"/>
            <a:chOff x="5257236" y="4734677"/>
            <a:chExt cx="1677528" cy="45719"/>
          </a:xfrm>
        </p:grpSpPr>
        <p:sp>
          <p:nvSpPr>
            <p:cNvPr id="16" name="Freeform: Shape 6">
              <a:extLst>
                <a:ext uri="{FF2B5EF4-FFF2-40B4-BE49-F238E27FC236}">
                  <a16:creationId xmlns:a16="http://schemas.microsoft.com/office/drawing/2014/main" id="{C4DC7645-4085-4509-B345-7F302535D694}"/>
                </a:ext>
              </a:extLst>
            </p:cNvPr>
            <p:cNvSpPr/>
            <p:nvPr/>
          </p:nvSpPr>
          <p:spPr>
            <a:xfrm>
              <a:off x="5257236" y="4734677"/>
              <a:ext cx="310348" cy="45719"/>
            </a:xfrm>
            <a:custGeom>
              <a:avLst/>
              <a:gdLst>
                <a:gd fmla="*/ 0 w 237435" name="connsiteX0"/>
                <a:gd fmla="*/ 0 h 31292" name="connsiteY0"/>
                <a:gd fmla="*/ 237435 w 237435" name="connsiteX1"/>
                <a:gd fmla="*/ 0 h 31292" name="connsiteY1"/>
                <a:gd fmla="*/ 237435 w 237435" name="connsiteX2"/>
                <a:gd fmla="*/ 31292 h 31292" name="connsiteY2"/>
                <a:gd fmla="*/ 0 w 237435" name="connsiteX3"/>
                <a:gd fmla="*/ 31292 h 31292" name="connsiteY3"/>
                <a:gd fmla="*/ 0 w 237435" name="connsiteX4"/>
                <a:gd fmla="*/ 0 h 31292" name="connsiteY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31292" w="237435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" name="Freeform: Shape 7">
              <a:extLst>
                <a:ext uri="{FF2B5EF4-FFF2-40B4-BE49-F238E27FC236}">
                  <a16:creationId xmlns:a16="http://schemas.microsoft.com/office/drawing/2014/main" id="{FFCFA565-86C1-479E-AD55-88264C122955}"/>
                </a:ext>
              </a:extLst>
            </p:cNvPr>
            <p:cNvSpPr/>
            <p:nvPr/>
          </p:nvSpPr>
          <p:spPr>
            <a:xfrm>
              <a:off x="5599031" y="4734677"/>
              <a:ext cx="310348" cy="45719"/>
            </a:xfrm>
            <a:custGeom>
              <a:avLst/>
              <a:gdLst>
                <a:gd fmla="*/ 0 w 237435" name="connsiteX0"/>
                <a:gd fmla="*/ 0 h 31292" name="connsiteY0"/>
                <a:gd fmla="*/ 237435 w 237435" name="connsiteX1"/>
                <a:gd fmla="*/ 0 h 31292" name="connsiteY1"/>
                <a:gd fmla="*/ 237435 w 237435" name="connsiteX2"/>
                <a:gd fmla="*/ 31292 h 31292" name="connsiteY2"/>
                <a:gd fmla="*/ 0 w 237435" name="connsiteX3"/>
                <a:gd fmla="*/ 31292 h 31292" name="connsiteY3"/>
                <a:gd fmla="*/ 0 w 237435" name="connsiteX4"/>
                <a:gd fmla="*/ 0 h 31292" name="connsiteY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31292" w="237435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" name="Freeform: Shape 8">
              <a:extLst>
                <a:ext uri="{FF2B5EF4-FFF2-40B4-BE49-F238E27FC236}">
                  <a16:creationId xmlns:a16="http://schemas.microsoft.com/office/drawing/2014/main" id="{C2AF2649-1E45-4499-AD21-5A20F203AFAE}"/>
                </a:ext>
              </a:extLst>
            </p:cNvPr>
            <p:cNvSpPr/>
            <p:nvPr/>
          </p:nvSpPr>
          <p:spPr>
            <a:xfrm>
              <a:off x="5940826" y="4734677"/>
              <a:ext cx="310348" cy="45719"/>
            </a:xfrm>
            <a:custGeom>
              <a:avLst/>
              <a:gdLst>
                <a:gd fmla="*/ 0 w 237435" name="connsiteX0"/>
                <a:gd fmla="*/ 0 h 31292" name="connsiteY0"/>
                <a:gd fmla="*/ 237435 w 237435" name="connsiteX1"/>
                <a:gd fmla="*/ 0 h 31292" name="connsiteY1"/>
                <a:gd fmla="*/ 237435 w 237435" name="connsiteX2"/>
                <a:gd fmla="*/ 31292 h 31292" name="connsiteY2"/>
                <a:gd fmla="*/ 0 w 237435" name="connsiteX3"/>
                <a:gd fmla="*/ 31292 h 31292" name="connsiteY3"/>
                <a:gd fmla="*/ 0 w 237435" name="connsiteX4"/>
                <a:gd fmla="*/ 0 h 31292" name="connsiteY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31292" w="237435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" name="Freeform: Shape 9">
              <a:extLst>
                <a:ext uri="{FF2B5EF4-FFF2-40B4-BE49-F238E27FC236}">
                  <a16:creationId xmlns:a16="http://schemas.microsoft.com/office/drawing/2014/main" id="{56C3EFB1-7FDC-464F-A7D5-F78BCC05B2E7}"/>
                </a:ext>
              </a:extLst>
            </p:cNvPr>
            <p:cNvSpPr/>
            <p:nvPr/>
          </p:nvSpPr>
          <p:spPr>
            <a:xfrm>
              <a:off x="6282621" y="4734677"/>
              <a:ext cx="310348" cy="45719"/>
            </a:xfrm>
            <a:custGeom>
              <a:avLst/>
              <a:gdLst>
                <a:gd fmla="*/ 0 w 237435" name="connsiteX0"/>
                <a:gd fmla="*/ 0 h 31292" name="connsiteY0"/>
                <a:gd fmla="*/ 237435 w 237435" name="connsiteX1"/>
                <a:gd fmla="*/ 0 h 31292" name="connsiteY1"/>
                <a:gd fmla="*/ 237435 w 237435" name="connsiteX2"/>
                <a:gd fmla="*/ 31292 h 31292" name="connsiteY2"/>
                <a:gd fmla="*/ 0 w 237435" name="connsiteX3"/>
                <a:gd fmla="*/ 31292 h 31292" name="connsiteY3"/>
                <a:gd fmla="*/ 0 w 237435" name="connsiteX4"/>
                <a:gd fmla="*/ 0 h 31292" name="connsiteY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31292" w="237435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0" name="Freeform: Shape 10">
              <a:extLst>
                <a:ext uri="{FF2B5EF4-FFF2-40B4-BE49-F238E27FC236}">
                  <a16:creationId xmlns:a16="http://schemas.microsoft.com/office/drawing/2014/main" id="{6F044AE0-FC22-4261-B6A9-F20631CE87E6}"/>
                </a:ext>
              </a:extLst>
            </p:cNvPr>
            <p:cNvSpPr/>
            <p:nvPr/>
          </p:nvSpPr>
          <p:spPr>
            <a:xfrm>
              <a:off x="6624416" y="4734677"/>
              <a:ext cx="310348" cy="45719"/>
            </a:xfrm>
            <a:custGeom>
              <a:avLst/>
              <a:gdLst>
                <a:gd fmla="*/ 0 w 237435" name="connsiteX0"/>
                <a:gd fmla="*/ 0 h 31292" name="connsiteY0"/>
                <a:gd fmla="*/ 237435 w 237435" name="connsiteX1"/>
                <a:gd fmla="*/ 0 h 31292" name="connsiteY1"/>
                <a:gd fmla="*/ 237435 w 237435" name="connsiteX2"/>
                <a:gd fmla="*/ 31292 h 31292" name="connsiteY2"/>
                <a:gd fmla="*/ 0 w 237435" name="connsiteX3"/>
                <a:gd fmla="*/ 31292 h 31292" name="connsiteY3"/>
                <a:gd fmla="*/ 0 w 237435" name="connsiteX4"/>
                <a:gd fmla="*/ 0 h 31292" name="connsiteY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31292" w="237435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</p:grpSp>
      <p:pic>
        <p:nvPicPr>
          <p:cNvPr id="28" name="Picture 4"/>
          <p:cNvPicPr>
            <a:picLocks noChangeArrowheads="1" noChangeAspect="1"/>
          </p:cNvPicPr>
          <p:nvPr/>
        </p:nvPicPr>
        <p:blipFill>
          <a:blip cstate="print" r:embed="rId3">
            <a:lum bright="-4000" contrast="35000"/>
          </a:blip>
          <a:srcRect/>
          <a:stretch>
            <a:fillRect/>
          </a:stretch>
        </p:blipFill>
        <p:spPr>
          <a:xfrm>
            <a:off x="2615873" y="3531670"/>
            <a:ext cx="1836530" cy="2567947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  <p:pic>
        <p:nvPicPr>
          <p:cNvPr descr="http://school76.centerstart.ru/userfiles/3.jpg" id="29" name="Picture 6"/>
          <p:cNvPicPr>
            <a:picLocks noChangeArrowheads="1" noChangeAspect="1"/>
          </p:cNvPicPr>
          <p:nvPr/>
        </p:nvPicPr>
        <p:blipFill>
          <a:blip cstate="print" r:embed="rId4"/>
          <a:srcRect/>
          <a:stretch>
            <a:fillRect/>
          </a:stretch>
        </p:blipFill>
        <p:spPr bwMode="auto">
          <a:xfrm>
            <a:off x="5641615" y="3743594"/>
            <a:ext cx="5190564" cy="2144098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11811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0" spd="slow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dur="indefinite" id="1" nodeType="tmRoot" restart="never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Группа 64"/>
          <p:cNvGrpSpPr/>
          <p:nvPr/>
        </p:nvGrpSpPr>
        <p:grpSpPr>
          <a:xfrm>
            <a:off x="6982741" y="3491754"/>
            <a:ext cx="3763636" cy="113595"/>
            <a:chOff x="5257236" y="4734677"/>
            <a:chExt cx="1677528" cy="45719"/>
          </a:xfrm>
        </p:grpSpPr>
        <p:sp>
          <p:nvSpPr>
            <p:cNvPr id="66" name="Freeform: Shape 6">
              <a:extLst>
                <a:ext uri="{FF2B5EF4-FFF2-40B4-BE49-F238E27FC236}">
                  <a16:creationId xmlns:a16="http://schemas.microsoft.com/office/drawing/2014/main" id="{C4DC7645-4085-4509-B345-7F302535D694}"/>
                </a:ext>
              </a:extLst>
            </p:cNvPr>
            <p:cNvSpPr/>
            <p:nvPr/>
          </p:nvSpPr>
          <p:spPr>
            <a:xfrm>
              <a:off x="5257236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7" name="Freeform: Shape 7">
              <a:extLst>
                <a:ext uri="{FF2B5EF4-FFF2-40B4-BE49-F238E27FC236}">
                  <a16:creationId xmlns:a16="http://schemas.microsoft.com/office/drawing/2014/main" id="{FFCFA565-86C1-479E-AD55-88264C122955}"/>
                </a:ext>
              </a:extLst>
            </p:cNvPr>
            <p:cNvSpPr/>
            <p:nvPr/>
          </p:nvSpPr>
          <p:spPr>
            <a:xfrm>
              <a:off x="5599031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8" name="Freeform: Shape 8">
              <a:extLst>
                <a:ext uri="{FF2B5EF4-FFF2-40B4-BE49-F238E27FC236}">
                  <a16:creationId xmlns:a16="http://schemas.microsoft.com/office/drawing/2014/main" id="{C2AF2649-1E45-4499-AD21-5A20F203AFAE}"/>
                </a:ext>
              </a:extLst>
            </p:cNvPr>
            <p:cNvSpPr/>
            <p:nvPr/>
          </p:nvSpPr>
          <p:spPr>
            <a:xfrm>
              <a:off x="5940826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9" name="Freeform: Shape 9">
              <a:extLst>
                <a:ext uri="{FF2B5EF4-FFF2-40B4-BE49-F238E27FC236}">
                  <a16:creationId xmlns:a16="http://schemas.microsoft.com/office/drawing/2014/main" id="{56C3EFB1-7FDC-464F-A7D5-F78BCC05B2E7}"/>
                </a:ext>
              </a:extLst>
            </p:cNvPr>
            <p:cNvSpPr/>
            <p:nvPr/>
          </p:nvSpPr>
          <p:spPr>
            <a:xfrm>
              <a:off x="6282621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70" name="Freeform: Shape 10">
              <a:extLst>
                <a:ext uri="{FF2B5EF4-FFF2-40B4-BE49-F238E27FC236}">
                  <a16:creationId xmlns:a16="http://schemas.microsoft.com/office/drawing/2014/main" id="{6F044AE0-FC22-4261-B6A9-F20631CE87E6}"/>
                </a:ext>
              </a:extLst>
            </p:cNvPr>
            <p:cNvSpPr/>
            <p:nvPr/>
          </p:nvSpPr>
          <p:spPr>
            <a:xfrm>
              <a:off x="6624416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</p:grpSp>
      <p:sp>
        <p:nvSpPr>
          <p:cNvPr id="83" name="TextBox 82">
            <a:extLst>
              <a:ext uri="{FF2B5EF4-FFF2-40B4-BE49-F238E27FC236}">
                <a16:creationId xmlns:a16="http://schemas.microsoft.com/office/drawing/2014/main" id="{BFB175B4-71A0-4E9B-9FB2-7114155F84A4}"/>
              </a:ext>
            </a:extLst>
          </p:cNvPr>
          <p:cNvSpPr txBox="1"/>
          <p:nvPr/>
        </p:nvSpPr>
        <p:spPr>
          <a:xfrm>
            <a:off x="6979825" y="2660757"/>
            <a:ext cx="48783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1"/>
                </a:solidFill>
                <a:latin typeface="+mj-lt"/>
              </a:rPr>
              <a:t>Какой может быть интерактивная экскурсия</a:t>
            </a:r>
            <a:endParaRPr lang="en-US" sz="2400" dirty="0">
              <a:solidFill>
                <a:schemeClr val="accent1"/>
              </a:solidFill>
              <a:latin typeface="+mj-lt"/>
            </a:endParaRP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D71A0F97-5087-4B78-B222-BB2464DD5B20}"/>
              </a:ext>
            </a:extLst>
          </p:cNvPr>
          <p:cNvGrpSpPr/>
          <p:nvPr/>
        </p:nvGrpSpPr>
        <p:grpSpPr>
          <a:xfrm flipH="1">
            <a:off x="5817105" y="0"/>
            <a:ext cx="1890025" cy="6858000"/>
            <a:chOff x="4188778" y="0"/>
            <a:chExt cx="1890025" cy="6858000"/>
          </a:xfrm>
        </p:grpSpPr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06A32620-4CFC-405F-B430-EFB2F5F76976}"/>
                </a:ext>
              </a:extLst>
            </p:cNvPr>
            <p:cNvSpPr/>
            <p:nvPr/>
          </p:nvSpPr>
          <p:spPr>
            <a:xfrm>
              <a:off x="4188778" y="0"/>
              <a:ext cx="1666370" cy="6858000"/>
            </a:xfrm>
            <a:custGeom>
              <a:avLst/>
              <a:gdLst>
                <a:gd name="connsiteX0" fmla="*/ 1376084 w 1666370"/>
                <a:gd name="connsiteY0" fmla="*/ 0 h 6858000"/>
                <a:gd name="connsiteX1" fmla="*/ 1666370 w 1666370"/>
                <a:gd name="connsiteY1" fmla="*/ 0 h 6858000"/>
                <a:gd name="connsiteX2" fmla="*/ 290286 w 1666370"/>
                <a:gd name="connsiteY2" fmla="*/ 6858000 h 6858000"/>
                <a:gd name="connsiteX3" fmla="*/ 0 w 1666370"/>
                <a:gd name="connsiteY3" fmla="*/ 6858000 h 6858000"/>
                <a:gd name="connsiteX4" fmla="*/ 1376084 w 1666370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6370" h="6858000">
                  <a:moveTo>
                    <a:pt x="1376084" y="0"/>
                  </a:moveTo>
                  <a:lnTo>
                    <a:pt x="1666370" y="0"/>
                  </a:lnTo>
                  <a:lnTo>
                    <a:pt x="290286" y="6858000"/>
                  </a:lnTo>
                  <a:lnTo>
                    <a:pt x="0" y="6858000"/>
                  </a:lnTo>
                  <a:lnTo>
                    <a:pt x="1376084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6"/>
                </a:gs>
              </a:gsLst>
              <a:lin ang="20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B82924D1-F4B1-414A-AED3-F23696F655E5}"/>
                </a:ext>
              </a:extLst>
            </p:cNvPr>
            <p:cNvSpPr/>
            <p:nvPr/>
          </p:nvSpPr>
          <p:spPr>
            <a:xfrm>
              <a:off x="4993278" y="0"/>
              <a:ext cx="1085525" cy="5141948"/>
            </a:xfrm>
            <a:custGeom>
              <a:avLst/>
              <a:gdLst>
                <a:gd name="connsiteX0" fmla="*/ 1031752 w 1085525"/>
                <a:gd name="connsiteY0" fmla="*/ 0 h 5141948"/>
                <a:gd name="connsiteX1" fmla="*/ 1085525 w 1085525"/>
                <a:gd name="connsiteY1" fmla="*/ 0 h 5141948"/>
                <a:gd name="connsiteX2" fmla="*/ 53773 w 1085525"/>
                <a:gd name="connsiteY2" fmla="*/ 5141948 h 5141948"/>
                <a:gd name="connsiteX3" fmla="*/ 0 w 1085525"/>
                <a:gd name="connsiteY3" fmla="*/ 5141948 h 5141948"/>
                <a:gd name="connsiteX4" fmla="*/ 1031752 w 1085525"/>
                <a:gd name="connsiteY4" fmla="*/ 0 h 5141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5525" h="5141948">
                  <a:moveTo>
                    <a:pt x="1031752" y="0"/>
                  </a:moveTo>
                  <a:lnTo>
                    <a:pt x="1085525" y="0"/>
                  </a:lnTo>
                  <a:lnTo>
                    <a:pt x="53773" y="5141948"/>
                  </a:lnTo>
                  <a:lnTo>
                    <a:pt x="0" y="5141948"/>
                  </a:lnTo>
                  <a:lnTo>
                    <a:pt x="103175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B922613B-F44E-489D-92F9-5A188405087D}"/>
                </a:ext>
              </a:extLst>
            </p:cNvPr>
            <p:cNvSpPr/>
            <p:nvPr/>
          </p:nvSpPr>
          <p:spPr>
            <a:xfrm>
              <a:off x="4854915" y="1665251"/>
              <a:ext cx="1185656" cy="5192749"/>
            </a:xfrm>
            <a:custGeom>
              <a:avLst/>
              <a:gdLst>
                <a:gd name="connsiteX0" fmla="*/ 988171 w 1185656"/>
                <a:gd name="connsiteY0" fmla="*/ 0 h 5192749"/>
                <a:gd name="connsiteX1" fmla="*/ 1185656 w 1185656"/>
                <a:gd name="connsiteY1" fmla="*/ 0 h 5192749"/>
                <a:gd name="connsiteX2" fmla="*/ 143712 w 1185656"/>
                <a:gd name="connsiteY2" fmla="*/ 5192749 h 5192749"/>
                <a:gd name="connsiteX3" fmla="*/ 0 w 1185656"/>
                <a:gd name="connsiteY3" fmla="*/ 5192749 h 5192749"/>
                <a:gd name="connsiteX4" fmla="*/ 1041944 w 1185656"/>
                <a:gd name="connsiteY4" fmla="*/ 1 h 5192749"/>
                <a:gd name="connsiteX5" fmla="*/ 988171 w 1185656"/>
                <a:gd name="connsiteY5" fmla="*/ 1 h 5192749"/>
                <a:gd name="connsiteX6" fmla="*/ 988171 w 1185656"/>
                <a:gd name="connsiteY6" fmla="*/ 0 h 5192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85656" h="5192749">
                  <a:moveTo>
                    <a:pt x="988171" y="0"/>
                  </a:moveTo>
                  <a:lnTo>
                    <a:pt x="1185656" y="0"/>
                  </a:lnTo>
                  <a:lnTo>
                    <a:pt x="143712" y="5192749"/>
                  </a:lnTo>
                  <a:lnTo>
                    <a:pt x="0" y="5192749"/>
                  </a:lnTo>
                  <a:lnTo>
                    <a:pt x="1041944" y="1"/>
                  </a:lnTo>
                  <a:lnTo>
                    <a:pt x="988171" y="1"/>
                  </a:lnTo>
                  <a:lnTo>
                    <a:pt x="988171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BFB175B4-71A0-4E9B-9FB2-7114155F84A4}"/>
              </a:ext>
            </a:extLst>
          </p:cNvPr>
          <p:cNvSpPr txBox="1"/>
          <p:nvPr/>
        </p:nvSpPr>
        <p:spPr>
          <a:xfrm>
            <a:off x="1258631" y="370960"/>
            <a:ext cx="4878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1"/>
                </a:solidFill>
                <a:latin typeface="+mj-lt"/>
              </a:rPr>
              <a:t>ПРОЕКТНЫЙ ВИДЕОРЯД</a:t>
            </a:r>
            <a:endParaRPr lang="en-US" sz="2400" dirty="0">
              <a:solidFill>
                <a:schemeClr val="accent1"/>
              </a:solidFill>
              <a:latin typeface="+mj-lt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028" y="1253842"/>
            <a:ext cx="3867954" cy="229470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3330" y="3964193"/>
            <a:ext cx="4083635" cy="22970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285834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/>
          <p:cNvGrpSpPr/>
          <p:nvPr/>
        </p:nvGrpSpPr>
        <p:grpSpPr>
          <a:xfrm>
            <a:off x="1489165" y="3378767"/>
            <a:ext cx="3725923" cy="87244"/>
            <a:chOff x="5257236" y="4734677"/>
            <a:chExt cx="1677528" cy="45719"/>
          </a:xfrm>
        </p:grpSpPr>
        <p:sp>
          <p:nvSpPr>
            <p:cNvPr id="14" name="Freeform: Shape 6">
              <a:extLst>
                <a:ext uri="{FF2B5EF4-FFF2-40B4-BE49-F238E27FC236}">
                  <a16:creationId xmlns:a16="http://schemas.microsoft.com/office/drawing/2014/main" id="{C4DC7645-4085-4509-B345-7F302535D694}"/>
                </a:ext>
              </a:extLst>
            </p:cNvPr>
            <p:cNvSpPr/>
            <p:nvPr/>
          </p:nvSpPr>
          <p:spPr>
            <a:xfrm>
              <a:off x="5257236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5" name="Freeform: Shape 7">
              <a:extLst>
                <a:ext uri="{FF2B5EF4-FFF2-40B4-BE49-F238E27FC236}">
                  <a16:creationId xmlns:a16="http://schemas.microsoft.com/office/drawing/2014/main" id="{FFCFA565-86C1-479E-AD55-88264C122955}"/>
                </a:ext>
              </a:extLst>
            </p:cNvPr>
            <p:cNvSpPr/>
            <p:nvPr/>
          </p:nvSpPr>
          <p:spPr>
            <a:xfrm>
              <a:off x="5599031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6" name="Freeform: Shape 8">
              <a:extLst>
                <a:ext uri="{FF2B5EF4-FFF2-40B4-BE49-F238E27FC236}">
                  <a16:creationId xmlns:a16="http://schemas.microsoft.com/office/drawing/2014/main" id="{C2AF2649-1E45-4499-AD21-5A20F203AFAE}"/>
                </a:ext>
              </a:extLst>
            </p:cNvPr>
            <p:cNvSpPr/>
            <p:nvPr/>
          </p:nvSpPr>
          <p:spPr>
            <a:xfrm>
              <a:off x="5940826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" name="Freeform: Shape 9">
              <a:extLst>
                <a:ext uri="{FF2B5EF4-FFF2-40B4-BE49-F238E27FC236}">
                  <a16:creationId xmlns:a16="http://schemas.microsoft.com/office/drawing/2014/main" id="{56C3EFB1-7FDC-464F-A7D5-F78BCC05B2E7}"/>
                </a:ext>
              </a:extLst>
            </p:cNvPr>
            <p:cNvSpPr/>
            <p:nvPr/>
          </p:nvSpPr>
          <p:spPr>
            <a:xfrm>
              <a:off x="6282621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0" name="Freeform: Shape 10">
              <a:extLst>
                <a:ext uri="{FF2B5EF4-FFF2-40B4-BE49-F238E27FC236}">
                  <a16:creationId xmlns:a16="http://schemas.microsoft.com/office/drawing/2014/main" id="{6F044AE0-FC22-4261-B6A9-F20631CE87E6}"/>
                </a:ext>
              </a:extLst>
            </p:cNvPr>
            <p:cNvSpPr/>
            <p:nvPr/>
          </p:nvSpPr>
          <p:spPr>
            <a:xfrm>
              <a:off x="6624416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39F17DF9-0BB0-47C6-B24F-21E473695DD5}"/>
              </a:ext>
            </a:extLst>
          </p:cNvPr>
          <p:cNvGrpSpPr/>
          <p:nvPr/>
        </p:nvGrpSpPr>
        <p:grpSpPr>
          <a:xfrm>
            <a:off x="4503300" y="0"/>
            <a:ext cx="1890025" cy="6858000"/>
            <a:chOff x="4188778" y="0"/>
            <a:chExt cx="1890025" cy="6858000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3736DA90-B52E-46A8-9FAD-7A6B4EAF8B9D}"/>
                </a:ext>
              </a:extLst>
            </p:cNvPr>
            <p:cNvSpPr/>
            <p:nvPr/>
          </p:nvSpPr>
          <p:spPr>
            <a:xfrm>
              <a:off x="4188778" y="0"/>
              <a:ext cx="1666370" cy="6858000"/>
            </a:xfrm>
            <a:custGeom>
              <a:avLst/>
              <a:gdLst>
                <a:gd name="connsiteX0" fmla="*/ 1376084 w 1666370"/>
                <a:gd name="connsiteY0" fmla="*/ 0 h 6858000"/>
                <a:gd name="connsiteX1" fmla="*/ 1666370 w 1666370"/>
                <a:gd name="connsiteY1" fmla="*/ 0 h 6858000"/>
                <a:gd name="connsiteX2" fmla="*/ 290286 w 1666370"/>
                <a:gd name="connsiteY2" fmla="*/ 6858000 h 6858000"/>
                <a:gd name="connsiteX3" fmla="*/ 0 w 1666370"/>
                <a:gd name="connsiteY3" fmla="*/ 6858000 h 6858000"/>
                <a:gd name="connsiteX4" fmla="*/ 1376084 w 1666370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6370" h="6858000">
                  <a:moveTo>
                    <a:pt x="1376084" y="0"/>
                  </a:moveTo>
                  <a:lnTo>
                    <a:pt x="1666370" y="0"/>
                  </a:lnTo>
                  <a:lnTo>
                    <a:pt x="290286" y="6858000"/>
                  </a:lnTo>
                  <a:lnTo>
                    <a:pt x="0" y="6858000"/>
                  </a:lnTo>
                  <a:lnTo>
                    <a:pt x="1376084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6"/>
                </a:gs>
              </a:gsLst>
              <a:lin ang="20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38EC621E-18C9-4007-A4EE-1157B7BE04DD}"/>
                </a:ext>
              </a:extLst>
            </p:cNvPr>
            <p:cNvSpPr/>
            <p:nvPr/>
          </p:nvSpPr>
          <p:spPr>
            <a:xfrm>
              <a:off x="4993278" y="0"/>
              <a:ext cx="1085525" cy="5141948"/>
            </a:xfrm>
            <a:custGeom>
              <a:avLst/>
              <a:gdLst>
                <a:gd name="connsiteX0" fmla="*/ 1031752 w 1085525"/>
                <a:gd name="connsiteY0" fmla="*/ 0 h 5141948"/>
                <a:gd name="connsiteX1" fmla="*/ 1085525 w 1085525"/>
                <a:gd name="connsiteY1" fmla="*/ 0 h 5141948"/>
                <a:gd name="connsiteX2" fmla="*/ 53773 w 1085525"/>
                <a:gd name="connsiteY2" fmla="*/ 5141948 h 5141948"/>
                <a:gd name="connsiteX3" fmla="*/ 0 w 1085525"/>
                <a:gd name="connsiteY3" fmla="*/ 5141948 h 5141948"/>
                <a:gd name="connsiteX4" fmla="*/ 1031752 w 1085525"/>
                <a:gd name="connsiteY4" fmla="*/ 0 h 5141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5525" h="5141948">
                  <a:moveTo>
                    <a:pt x="1031752" y="0"/>
                  </a:moveTo>
                  <a:lnTo>
                    <a:pt x="1085525" y="0"/>
                  </a:lnTo>
                  <a:lnTo>
                    <a:pt x="53773" y="5141948"/>
                  </a:lnTo>
                  <a:lnTo>
                    <a:pt x="0" y="5141948"/>
                  </a:lnTo>
                  <a:lnTo>
                    <a:pt x="103175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5098DDBF-A16B-4F31-9FFD-FC58F62BF61D}"/>
                </a:ext>
              </a:extLst>
            </p:cNvPr>
            <p:cNvSpPr/>
            <p:nvPr/>
          </p:nvSpPr>
          <p:spPr>
            <a:xfrm>
              <a:off x="4854915" y="1665251"/>
              <a:ext cx="1185656" cy="5192749"/>
            </a:xfrm>
            <a:custGeom>
              <a:avLst/>
              <a:gdLst>
                <a:gd name="connsiteX0" fmla="*/ 988171 w 1185656"/>
                <a:gd name="connsiteY0" fmla="*/ 0 h 5192749"/>
                <a:gd name="connsiteX1" fmla="*/ 1185656 w 1185656"/>
                <a:gd name="connsiteY1" fmla="*/ 0 h 5192749"/>
                <a:gd name="connsiteX2" fmla="*/ 143712 w 1185656"/>
                <a:gd name="connsiteY2" fmla="*/ 5192749 h 5192749"/>
                <a:gd name="connsiteX3" fmla="*/ 0 w 1185656"/>
                <a:gd name="connsiteY3" fmla="*/ 5192749 h 5192749"/>
                <a:gd name="connsiteX4" fmla="*/ 1041944 w 1185656"/>
                <a:gd name="connsiteY4" fmla="*/ 1 h 5192749"/>
                <a:gd name="connsiteX5" fmla="*/ 988171 w 1185656"/>
                <a:gd name="connsiteY5" fmla="*/ 1 h 5192749"/>
                <a:gd name="connsiteX6" fmla="*/ 988171 w 1185656"/>
                <a:gd name="connsiteY6" fmla="*/ 0 h 5192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85656" h="5192749">
                  <a:moveTo>
                    <a:pt x="988171" y="0"/>
                  </a:moveTo>
                  <a:lnTo>
                    <a:pt x="1185656" y="0"/>
                  </a:lnTo>
                  <a:lnTo>
                    <a:pt x="143712" y="5192749"/>
                  </a:lnTo>
                  <a:lnTo>
                    <a:pt x="0" y="5192749"/>
                  </a:lnTo>
                  <a:lnTo>
                    <a:pt x="1041944" y="1"/>
                  </a:lnTo>
                  <a:lnTo>
                    <a:pt x="988171" y="1"/>
                  </a:lnTo>
                  <a:lnTo>
                    <a:pt x="988171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BFB175B4-71A0-4E9B-9FB2-7114155F84A4}"/>
              </a:ext>
            </a:extLst>
          </p:cNvPr>
          <p:cNvSpPr txBox="1"/>
          <p:nvPr/>
        </p:nvSpPr>
        <p:spPr>
          <a:xfrm>
            <a:off x="1514991" y="2598003"/>
            <a:ext cx="48783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1"/>
                </a:solidFill>
                <a:latin typeface="+mj-lt"/>
              </a:rPr>
              <a:t>Какой может быть интерактивная экскурсия</a:t>
            </a:r>
            <a:endParaRPr lang="en-US" sz="2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FB175B4-71A0-4E9B-9FB2-7114155F84A4}"/>
              </a:ext>
            </a:extLst>
          </p:cNvPr>
          <p:cNvSpPr txBox="1"/>
          <p:nvPr/>
        </p:nvSpPr>
        <p:spPr>
          <a:xfrm>
            <a:off x="7735343" y="361694"/>
            <a:ext cx="4878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1"/>
                </a:solidFill>
                <a:latin typeface="+mj-lt"/>
              </a:rPr>
              <a:t>ГАЛОГРАММА</a:t>
            </a:r>
            <a:endParaRPr lang="en-US" sz="2400" dirty="0">
              <a:solidFill>
                <a:schemeClr val="accent1"/>
              </a:solidFill>
              <a:latin typeface="+mj-lt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1688" y="922810"/>
            <a:ext cx="4454130" cy="250619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0298" y="3908234"/>
            <a:ext cx="4054928" cy="270328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607422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Группа 64"/>
          <p:cNvGrpSpPr/>
          <p:nvPr/>
        </p:nvGrpSpPr>
        <p:grpSpPr>
          <a:xfrm>
            <a:off x="6982741" y="3491754"/>
            <a:ext cx="3763636" cy="113595"/>
            <a:chOff x="5257236" y="4734677"/>
            <a:chExt cx="1677528" cy="45719"/>
          </a:xfrm>
        </p:grpSpPr>
        <p:sp>
          <p:nvSpPr>
            <p:cNvPr id="66" name="Freeform: Shape 6">
              <a:extLst>
                <a:ext uri="{FF2B5EF4-FFF2-40B4-BE49-F238E27FC236}">
                  <a16:creationId xmlns:a16="http://schemas.microsoft.com/office/drawing/2014/main" id="{C4DC7645-4085-4509-B345-7F302535D694}"/>
                </a:ext>
              </a:extLst>
            </p:cNvPr>
            <p:cNvSpPr/>
            <p:nvPr/>
          </p:nvSpPr>
          <p:spPr>
            <a:xfrm>
              <a:off x="5257236" y="4734677"/>
              <a:ext cx="310348" cy="45719"/>
            </a:xfrm>
            <a:custGeom>
              <a:avLst/>
              <a:gdLst>
                <a:gd fmla="*/ 0 w 237435" name="connsiteX0"/>
                <a:gd fmla="*/ 0 h 31292" name="connsiteY0"/>
                <a:gd fmla="*/ 237435 w 237435" name="connsiteX1"/>
                <a:gd fmla="*/ 0 h 31292" name="connsiteY1"/>
                <a:gd fmla="*/ 237435 w 237435" name="connsiteX2"/>
                <a:gd fmla="*/ 31292 h 31292" name="connsiteY2"/>
                <a:gd fmla="*/ 0 w 237435" name="connsiteX3"/>
                <a:gd fmla="*/ 31292 h 31292" name="connsiteY3"/>
                <a:gd fmla="*/ 0 w 237435" name="connsiteX4"/>
                <a:gd fmla="*/ 0 h 31292" name="connsiteY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31292" w="237435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7" name="Freeform: Shape 7">
              <a:extLst>
                <a:ext uri="{FF2B5EF4-FFF2-40B4-BE49-F238E27FC236}">
                  <a16:creationId xmlns:a16="http://schemas.microsoft.com/office/drawing/2014/main" id="{FFCFA565-86C1-479E-AD55-88264C122955}"/>
                </a:ext>
              </a:extLst>
            </p:cNvPr>
            <p:cNvSpPr/>
            <p:nvPr/>
          </p:nvSpPr>
          <p:spPr>
            <a:xfrm>
              <a:off x="5599031" y="4734677"/>
              <a:ext cx="310348" cy="45719"/>
            </a:xfrm>
            <a:custGeom>
              <a:avLst/>
              <a:gdLst>
                <a:gd fmla="*/ 0 w 237435" name="connsiteX0"/>
                <a:gd fmla="*/ 0 h 31292" name="connsiteY0"/>
                <a:gd fmla="*/ 237435 w 237435" name="connsiteX1"/>
                <a:gd fmla="*/ 0 h 31292" name="connsiteY1"/>
                <a:gd fmla="*/ 237435 w 237435" name="connsiteX2"/>
                <a:gd fmla="*/ 31292 h 31292" name="connsiteY2"/>
                <a:gd fmla="*/ 0 w 237435" name="connsiteX3"/>
                <a:gd fmla="*/ 31292 h 31292" name="connsiteY3"/>
                <a:gd fmla="*/ 0 w 237435" name="connsiteX4"/>
                <a:gd fmla="*/ 0 h 31292" name="connsiteY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31292" w="237435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8" name="Freeform: Shape 8">
              <a:extLst>
                <a:ext uri="{FF2B5EF4-FFF2-40B4-BE49-F238E27FC236}">
                  <a16:creationId xmlns:a16="http://schemas.microsoft.com/office/drawing/2014/main" id="{C2AF2649-1E45-4499-AD21-5A20F203AFAE}"/>
                </a:ext>
              </a:extLst>
            </p:cNvPr>
            <p:cNvSpPr/>
            <p:nvPr/>
          </p:nvSpPr>
          <p:spPr>
            <a:xfrm>
              <a:off x="5940826" y="4734677"/>
              <a:ext cx="310348" cy="45719"/>
            </a:xfrm>
            <a:custGeom>
              <a:avLst/>
              <a:gdLst>
                <a:gd fmla="*/ 0 w 237435" name="connsiteX0"/>
                <a:gd fmla="*/ 0 h 31292" name="connsiteY0"/>
                <a:gd fmla="*/ 237435 w 237435" name="connsiteX1"/>
                <a:gd fmla="*/ 0 h 31292" name="connsiteY1"/>
                <a:gd fmla="*/ 237435 w 237435" name="connsiteX2"/>
                <a:gd fmla="*/ 31292 h 31292" name="connsiteY2"/>
                <a:gd fmla="*/ 0 w 237435" name="connsiteX3"/>
                <a:gd fmla="*/ 31292 h 31292" name="connsiteY3"/>
                <a:gd fmla="*/ 0 w 237435" name="connsiteX4"/>
                <a:gd fmla="*/ 0 h 31292" name="connsiteY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31292" w="237435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9" name="Freeform: Shape 9">
              <a:extLst>
                <a:ext uri="{FF2B5EF4-FFF2-40B4-BE49-F238E27FC236}">
                  <a16:creationId xmlns:a16="http://schemas.microsoft.com/office/drawing/2014/main" id="{56C3EFB1-7FDC-464F-A7D5-F78BCC05B2E7}"/>
                </a:ext>
              </a:extLst>
            </p:cNvPr>
            <p:cNvSpPr/>
            <p:nvPr/>
          </p:nvSpPr>
          <p:spPr>
            <a:xfrm>
              <a:off x="6282621" y="4734677"/>
              <a:ext cx="310348" cy="45719"/>
            </a:xfrm>
            <a:custGeom>
              <a:avLst/>
              <a:gdLst>
                <a:gd fmla="*/ 0 w 237435" name="connsiteX0"/>
                <a:gd fmla="*/ 0 h 31292" name="connsiteY0"/>
                <a:gd fmla="*/ 237435 w 237435" name="connsiteX1"/>
                <a:gd fmla="*/ 0 h 31292" name="connsiteY1"/>
                <a:gd fmla="*/ 237435 w 237435" name="connsiteX2"/>
                <a:gd fmla="*/ 31292 h 31292" name="connsiteY2"/>
                <a:gd fmla="*/ 0 w 237435" name="connsiteX3"/>
                <a:gd fmla="*/ 31292 h 31292" name="connsiteY3"/>
                <a:gd fmla="*/ 0 w 237435" name="connsiteX4"/>
                <a:gd fmla="*/ 0 h 31292" name="connsiteY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31292" w="237435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70" name="Freeform: Shape 10">
              <a:extLst>
                <a:ext uri="{FF2B5EF4-FFF2-40B4-BE49-F238E27FC236}">
                  <a16:creationId xmlns:a16="http://schemas.microsoft.com/office/drawing/2014/main" id="{6F044AE0-FC22-4261-B6A9-F20631CE87E6}"/>
                </a:ext>
              </a:extLst>
            </p:cNvPr>
            <p:cNvSpPr/>
            <p:nvPr/>
          </p:nvSpPr>
          <p:spPr>
            <a:xfrm>
              <a:off x="6624416" y="4734677"/>
              <a:ext cx="310348" cy="45719"/>
            </a:xfrm>
            <a:custGeom>
              <a:avLst/>
              <a:gdLst>
                <a:gd fmla="*/ 0 w 237435" name="connsiteX0"/>
                <a:gd fmla="*/ 0 h 31292" name="connsiteY0"/>
                <a:gd fmla="*/ 237435 w 237435" name="connsiteX1"/>
                <a:gd fmla="*/ 0 h 31292" name="connsiteY1"/>
                <a:gd fmla="*/ 237435 w 237435" name="connsiteX2"/>
                <a:gd fmla="*/ 31292 h 31292" name="connsiteY2"/>
                <a:gd fmla="*/ 0 w 237435" name="connsiteX3"/>
                <a:gd fmla="*/ 31292 h 31292" name="connsiteY3"/>
                <a:gd fmla="*/ 0 w 237435" name="connsiteX4"/>
                <a:gd fmla="*/ 0 h 31292" name="connsiteY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31292" w="237435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</p:grpSp>
      <p:sp>
        <p:nvSpPr>
          <p:cNvPr id="83" name="TextBox 82">
            <a:extLst>
              <a:ext uri="{FF2B5EF4-FFF2-40B4-BE49-F238E27FC236}">
                <a16:creationId xmlns:a16="http://schemas.microsoft.com/office/drawing/2014/main" id="{BFB175B4-71A0-4E9B-9FB2-7114155F84A4}"/>
              </a:ext>
            </a:extLst>
          </p:cNvPr>
          <p:cNvSpPr txBox="1"/>
          <p:nvPr/>
        </p:nvSpPr>
        <p:spPr>
          <a:xfrm>
            <a:off x="6979825" y="2660757"/>
            <a:ext cx="4878334" cy="830997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dirty="0" lang="ru-RU" smtClean="0" sz="2400">
                <a:solidFill>
                  <a:schemeClr val="accent1"/>
                </a:solidFill>
                <a:latin typeface="+mj-lt"/>
              </a:rPr>
              <a:t>Какой может быть интерактивная экскурсия</a:t>
            </a:r>
            <a:endParaRPr dirty="0" lang="en-US" sz="2400">
              <a:solidFill>
                <a:schemeClr val="accent1"/>
              </a:solidFill>
              <a:latin typeface="+mj-lt"/>
            </a:endParaRP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D71A0F97-5087-4B78-B222-BB2464DD5B20}"/>
              </a:ext>
            </a:extLst>
          </p:cNvPr>
          <p:cNvGrpSpPr/>
          <p:nvPr/>
        </p:nvGrpSpPr>
        <p:grpSpPr>
          <a:xfrm flipH="1">
            <a:off x="5817105" y="0"/>
            <a:ext cx="1890025" cy="6858000"/>
            <a:chOff x="4188778" y="0"/>
            <a:chExt cx="1890025" cy="6858000"/>
          </a:xfrm>
        </p:grpSpPr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06A32620-4CFC-405F-B430-EFB2F5F76976}"/>
                </a:ext>
              </a:extLst>
            </p:cNvPr>
            <p:cNvSpPr/>
            <p:nvPr/>
          </p:nvSpPr>
          <p:spPr>
            <a:xfrm>
              <a:off x="4188778" y="0"/>
              <a:ext cx="1666370" cy="6858000"/>
            </a:xfrm>
            <a:custGeom>
              <a:avLst/>
              <a:gdLst>
                <a:gd fmla="*/ 1376084 w 1666370" name="connsiteX0"/>
                <a:gd fmla="*/ 0 h 6858000" name="connsiteY0"/>
                <a:gd fmla="*/ 1666370 w 1666370" name="connsiteX1"/>
                <a:gd fmla="*/ 0 h 6858000" name="connsiteY1"/>
                <a:gd fmla="*/ 290286 w 1666370" name="connsiteX2"/>
                <a:gd fmla="*/ 6858000 h 6858000" name="connsiteY2"/>
                <a:gd fmla="*/ 0 w 1666370" name="connsiteX3"/>
                <a:gd fmla="*/ 6858000 h 6858000" name="connsiteY3"/>
                <a:gd fmla="*/ 1376084 w 1666370" name="connsiteX4"/>
                <a:gd fmla="*/ 0 h 6858000" name="connsiteY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6858000" w="1666370">
                  <a:moveTo>
                    <a:pt x="1376084" y="0"/>
                  </a:moveTo>
                  <a:lnTo>
                    <a:pt x="1666370" y="0"/>
                  </a:lnTo>
                  <a:lnTo>
                    <a:pt x="290286" y="6858000"/>
                  </a:lnTo>
                  <a:lnTo>
                    <a:pt x="0" y="6858000"/>
                  </a:lnTo>
                  <a:lnTo>
                    <a:pt x="1376084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6"/>
                </a:gs>
              </a:gsLst>
              <a:lin ang="20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B82924D1-F4B1-414A-AED3-F23696F655E5}"/>
                </a:ext>
              </a:extLst>
            </p:cNvPr>
            <p:cNvSpPr/>
            <p:nvPr/>
          </p:nvSpPr>
          <p:spPr>
            <a:xfrm>
              <a:off x="4993278" y="0"/>
              <a:ext cx="1085525" cy="5141948"/>
            </a:xfrm>
            <a:custGeom>
              <a:avLst/>
              <a:gdLst>
                <a:gd fmla="*/ 1031752 w 1085525" name="connsiteX0"/>
                <a:gd fmla="*/ 0 h 5141948" name="connsiteY0"/>
                <a:gd fmla="*/ 1085525 w 1085525" name="connsiteX1"/>
                <a:gd fmla="*/ 0 h 5141948" name="connsiteY1"/>
                <a:gd fmla="*/ 53773 w 1085525" name="connsiteX2"/>
                <a:gd fmla="*/ 5141948 h 5141948" name="connsiteY2"/>
                <a:gd fmla="*/ 0 w 1085525" name="connsiteX3"/>
                <a:gd fmla="*/ 5141948 h 5141948" name="connsiteY3"/>
                <a:gd fmla="*/ 1031752 w 1085525" name="connsiteX4"/>
                <a:gd fmla="*/ 0 h 5141948" name="connsiteY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5141948" w="1085525">
                  <a:moveTo>
                    <a:pt x="1031752" y="0"/>
                  </a:moveTo>
                  <a:lnTo>
                    <a:pt x="1085525" y="0"/>
                  </a:lnTo>
                  <a:lnTo>
                    <a:pt x="53773" y="5141948"/>
                  </a:lnTo>
                  <a:lnTo>
                    <a:pt x="0" y="5141948"/>
                  </a:lnTo>
                  <a:lnTo>
                    <a:pt x="103175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B922613B-F44E-489D-92F9-5A188405087D}"/>
                </a:ext>
              </a:extLst>
            </p:cNvPr>
            <p:cNvSpPr/>
            <p:nvPr/>
          </p:nvSpPr>
          <p:spPr>
            <a:xfrm>
              <a:off x="4854915" y="1665251"/>
              <a:ext cx="1185656" cy="5192749"/>
            </a:xfrm>
            <a:custGeom>
              <a:avLst/>
              <a:gdLst>
                <a:gd fmla="*/ 988171 w 1185656" name="connsiteX0"/>
                <a:gd fmla="*/ 0 h 5192749" name="connsiteY0"/>
                <a:gd fmla="*/ 1185656 w 1185656" name="connsiteX1"/>
                <a:gd fmla="*/ 0 h 5192749" name="connsiteY1"/>
                <a:gd fmla="*/ 143712 w 1185656" name="connsiteX2"/>
                <a:gd fmla="*/ 5192749 h 5192749" name="connsiteY2"/>
                <a:gd fmla="*/ 0 w 1185656" name="connsiteX3"/>
                <a:gd fmla="*/ 5192749 h 5192749" name="connsiteY3"/>
                <a:gd fmla="*/ 1041944 w 1185656" name="connsiteX4"/>
                <a:gd fmla="*/ 1 h 5192749" name="connsiteY4"/>
                <a:gd fmla="*/ 988171 w 1185656" name="connsiteX5"/>
                <a:gd fmla="*/ 1 h 5192749" name="connsiteY5"/>
                <a:gd fmla="*/ 988171 w 1185656" name="connsiteX6"/>
                <a:gd fmla="*/ 0 h 5192749" name="connsiteY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b="b" l="l" r="r" t="t"/>
              <a:pathLst>
                <a:path h="5192749" w="1185656">
                  <a:moveTo>
                    <a:pt x="988171" y="0"/>
                  </a:moveTo>
                  <a:lnTo>
                    <a:pt x="1185656" y="0"/>
                  </a:lnTo>
                  <a:lnTo>
                    <a:pt x="143712" y="5192749"/>
                  </a:lnTo>
                  <a:lnTo>
                    <a:pt x="0" y="5192749"/>
                  </a:lnTo>
                  <a:lnTo>
                    <a:pt x="1041944" y="1"/>
                  </a:lnTo>
                  <a:lnTo>
                    <a:pt x="988171" y="1"/>
                  </a:lnTo>
                  <a:lnTo>
                    <a:pt x="988171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BFB175B4-71A0-4E9B-9FB2-7114155F84A4}"/>
              </a:ext>
            </a:extLst>
          </p:cNvPr>
          <p:cNvSpPr txBox="1"/>
          <p:nvPr/>
        </p:nvSpPr>
        <p:spPr>
          <a:xfrm>
            <a:off x="2294951" y="426247"/>
            <a:ext cx="4878334" cy="461665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dirty="0" lang="ru-RU" smtClean="0" sz="2400">
                <a:solidFill>
                  <a:schemeClr val="accent1"/>
                </a:solidFill>
                <a:latin typeface="+mj-lt"/>
              </a:rPr>
              <a:t>ИГРОВОЙ</a:t>
            </a:r>
            <a:endParaRPr dirty="0" lang="en-US" sz="2400">
              <a:solidFill>
                <a:schemeClr val="accent1"/>
              </a:solidFill>
              <a:latin typeface="+mj-lt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092" y="1209171"/>
            <a:ext cx="4085409" cy="2723606"/>
          </a:xfrm>
          <a:prstGeom prst="roundRect">
            <a:avLst>
              <a:gd fmla="val 8594" name="adj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algn="bl" blurRad="12700" dir="5400000" dist="5000" endPos="28000" rotWithShape="0" stA="38000" sy="-1000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4"/>
          <a:stretch/>
        </p:blipFill>
        <p:spPr>
          <a:xfrm>
            <a:off x="1471210" y="4214949"/>
            <a:ext cx="4870582" cy="2341258"/>
          </a:xfrm>
          <a:prstGeom prst="roundRect">
            <a:avLst>
              <a:gd fmla="val 8594" name="adj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algn="bl" blurRad="12700" dir="5400000" dist="5000" endPos="28000" rotWithShape="0" stA="38000" sy="-100000"/>
          </a:effectLst>
        </p:spPr>
      </p:pic>
    </p:spTree>
    <p:extLst>
      <p:ext uri="{BB962C8B-B14F-4D97-AF65-F5344CB8AC3E}">
        <p14:creationId xmlns:p14="http://schemas.microsoft.com/office/powerpoint/2010/main" val="344207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0" spd="slow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dur="indefinite" id="1" nodeType="tmRoot" restart="never"/>
      </p:par>
    </p:tnLst>
  </p:timing>
</p:sld>
</file>

<file path=ppt/slides/slide1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/>
          <p:cNvGrpSpPr/>
          <p:nvPr/>
        </p:nvGrpSpPr>
        <p:grpSpPr>
          <a:xfrm>
            <a:off x="1489165" y="3378767"/>
            <a:ext cx="3725923" cy="87244"/>
            <a:chOff x="5257236" y="4734677"/>
            <a:chExt cx="1677528" cy="45719"/>
          </a:xfrm>
        </p:grpSpPr>
        <p:sp>
          <p:nvSpPr>
            <p:cNvPr id="14" name="Freeform: Shape 6">
              <a:extLst>
                <a:ext uri="{FF2B5EF4-FFF2-40B4-BE49-F238E27FC236}">
                  <a16:creationId xmlns:a16="http://schemas.microsoft.com/office/drawing/2014/main" id="{C4DC7645-4085-4509-B345-7F302535D694}"/>
                </a:ext>
              </a:extLst>
            </p:cNvPr>
            <p:cNvSpPr/>
            <p:nvPr/>
          </p:nvSpPr>
          <p:spPr>
            <a:xfrm>
              <a:off x="5257236" y="4734677"/>
              <a:ext cx="310348" cy="45719"/>
            </a:xfrm>
            <a:custGeom>
              <a:avLst/>
              <a:gdLst>
                <a:gd fmla="*/ 0 w 237435" name="connsiteX0"/>
                <a:gd fmla="*/ 0 h 31292" name="connsiteY0"/>
                <a:gd fmla="*/ 237435 w 237435" name="connsiteX1"/>
                <a:gd fmla="*/ 0 h 31292" name="connsiteY1"/>
                <a:gd fmla="*/ 237435 w 237435" name="connsiteX2"/>
                <a:gd fmla="*/ 31292 h 31292" name="connsiteY2"/>
                <a:gd fmla="*/ 0 w 237435" name="connsiteX3"/>
                <a:gd fmla="*/ 31292 h 31292" name="connsiteY3"/>
                <a:gd fmla="*/ 0 w 237435" name="connsiteX4"/>
                <a:gd fmla="*/ 0 h 31292" name="connsiteY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31292" w="237435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5" name="Freeform: Shape 7">
              <a:extLst>
                <a:ext uri="{FF2B5EF4-FFF2-40B4-BE49-F238E27FC236}">
                  <a16:creationId xmlns:a16="http://schemas.microsoft.com/office/drawing/2014/main" id="{FFCFA565-86C1-479E-AD55-88264C122955}"/>
                </a:ext>
              </a:extLst>
            </p:cNvPr>
            <p:cNvSpPr/>
            <p:nvPr/>
          </p:nvSpPr>
          <p:spPr>
            <a:xfrm>
              <a:off x="5599031" y="4734677"/>
              <a:ext cx="310348" cy="45719"/>
            </a:xfrm>
            <a:custGeom>
              <a:avLst/>
              <a:gdLst>
                <a:gd fmla="*/ 0 w 237435" name="connsiteX0"/>
                <a:gd fmla="*/ 0 h 31292" name="connsiteY0"/>
                <a:gd fmla="*/ 237435 w 237435" name="connsiteX1"/>
                <a:gd fmla="*/ 0 h 31292" name="connsiteY1"/>
                <a:gd fmla="*/ 237435 w 237435" name="connsiteX2"/>
                <a:gd fmla="*/ 31292 h 31292" name="connsiteY2"/>
                <a:gd fmla="*/ 0 w 237435" name="connsiteX3"/>
                <a:gd fmla="*/ 31292 h 31292" name="connsiteY3"/>
                <a:gd fmla="*/ 0 w 237435" name="connsiteX4"/>
                <a:gd fmla="*/ 0 h 31292" name="connsiteY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31292" w="237435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6" name="Freeform: Shape 8">
              <a:extLst>
                <a:ext uri="{FF2B5EF4-FFF2-40B4-BE49-F238E27FC236}">
                  <a16:creationId xmlns:a16="http://schemas.microsoft.com/office/drawing/2014/main" id="{C2AF2649-1E45-4499-AD21-5A20F203AFAE}"/>
                </a:ext>
              </a:extLst>
            </p:cNvPr>
            <p:cNvSpPr/>
            <p:nvPr/>
          </p:nvSpPr>
          <p:spPr>
            <a:xfrm>
              <a:off x="5940826" y="4734677"/>
              <a:ext cx="310348" cy="45719"/>
            </a:xfrm>
            <a:custGeom>
              <a:avLst/>
              <a:gdLst>
                <a:gd fmla="*/ 0 w 237435" name="connsiteX0"/>
                <a:gd fmla="*/ 0 h 31292" name="connsiteY0"/>
                <a:gd fmla="*/ 237435 w 237435" name="connsiteX1"/>
                <a:gd fmla="*/ 0 h 31292" name="connsiteY1"/>
                <a:gd fmla="*/ 237435 w 237435" name="connsiteX2"/>
                <a:gd fmla="*/ 31292 h 31292" name="connsiteY2"/>
                <a:gd fmla="*/ 0 w 237435" name="connsiteX3"/>
                <a:gd fmla="*/ 31292 h 31292" name="connsiteY3"/>
                <a:gd fmla="*/ 0 w 237435" name="connsiteX4"/>
                <a:gd fmla="*/ 0 h 31292" name="connsiteY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31292" w="237435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" name="Freeform: Shape 9">
              <a:extLst>
                <a:ext uri="{FF2B5EF4-FFF2-40B4-BE49-F238E27FC236}">
                  <a16:creationId xmlns:a16="http://schemas.microsoft.com/office/drawing/2014/main" id="{56C3EFB1-7FDC-464F-A7D5-F78BCC05B2E7}"/>
                </a:ext>
              </a:extLst>
            </p:cNvPr>
            <p:cNvSpPr/>
            <p:nvPr/>
          </p:nvSpPr>
          <p:spPr>
            <a:xfrm>
              <a:off x="6282621" y="4734677"/>
              <a:ext cx="310348" cy="45719"/>
            </a:xfrm>
            <a:custGeom>
              <a:avLst/>
              <a:gdLst>
                <a:gd fmla="*/ 0 w 237435" name="connsiteX0"/>
                <a:gd fmla="*/ 0 h 31292" name="connsiteY0"/>
                <a:gd fmla="*/ 237435 w 237435" name="connsiteX1"/>
                <a:gd fmla="*/ 0 h 31292" name="connsiteY1"/>
                <a:gd fmla="*/ 237435 w 237435" name="connsiteX2"/>
                <a:gd fmla="*/ 31292 h 31292" name="connsiteY2"/>
                <a:gd fmla="*/ 0 w 237435" name="connsiteX3"/>
                <a:gd fmla="*/ 31292 h 31292" name="connsiteY3"/>
                <a:gd fmla="*/ 0 w 237435" name="connsiteX4"/>
                <a:gd fmla="*/ 0 h 31292" name="connsiteY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31292" w="237435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0" name="Freeform: Shape 10">
              <a:extLst>
                <a:ext uri="{FF2B5EF4-FFF2-40B4-BE49-F238E27FC236}">
                  <a16:creationId xmlns:a16="http://schemas.microsoft.com/office/drawing/2014/main" id="{6F044AE0-FC22-4261-B6A9-F20631CE87E6}"/>
                </a:ext>
              </a:extLst>
            </p:cNvPr>
            <p:cNvSpPr/>
            <p:nvPr/>
          </p:nvSpPr>
          <p:spPr>
            <a:xfrm>
              <a:off x="6624416" y="4734677"/>
              <a:ext cx="310348" cy="45719"/>
            </a:xfrm>
            <a:custGeom>
              <a:avLst/>
              <a:gdLst>
                <a:gd fmla="*/ 0 w 237435" name="connsiteX0"/>
                <a:gd fmla="*/ 0 h 31292" name="connsiteY0"/>
                <a:gd fmla="*/ 237435 w 237435" name="connsiteX1"/>
                <a:gd fmla="*/ 0 h 31292" name="connsiteY1"/>
                <a:gd fmla="*/ 237435 w 237435" name="connsiteX2"/>
                <a:gd fmla="*/ 31292 h 31292" name="connsiteY2"/>
                <a:gd fmla="*/ 0 w 237435" name="connsiteX3"/>
                <a:gd fmla="*/ 31292 h 31292" name="connsiteY3"/>
                <a:gd fmla="*/ 0 w 237435" name="connsiteX4"/>
                <a:gd fmla="*/ 0 h 31292" name="connsiteY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31292" w="237435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39F17DF9-0BB0-47C6-B24F-21E473695DD5}"/>
              </a:ext>
            </a:extLst>
          </p:cNvPr>
          <p:cNvGrpSpPr/>
          <p:nvPr/>
        </p:nvGrpSpPr>
        <p:grpSpPr>
          <a:xfrm>
            <a:off x="4503300" y="0"/>
            <a:ext cx="1890025" cy="6858000"/>
            <a:chOff x="4188778" y="0"/>
            <a:chExt cx="1890025" cy="6858000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3736DA90-B52E-46A8-9FAD-7A6B4EAF8B9D}"/>
                </a:ext>
              </a:extLst>
            </p:cNvPr>
            <p:cNvSpPr/>
            <p:nvPr/>
          </p:nvSpPr>
          <p:spPr>
            <a:xfrm>
              <a:off x="4188778" y="0"/>
              <a:ext cx="1666370" cy="6858000"/>
            </a:xfrm>
            <a:custGeom>
              <a:avLst/>
              <a:gdLst>
                <a:gd fmla="*/ 1376084 w 1666370" name="connsiteX0"/>
                <a:gd fmla="*/ 0 h 6858000" name="connsiteY0"/>
                <a:gd fmla="*/ 1666370 w 1666370" name="connsiteX1"/>
                <a:gd fmla="*/ 0 h 6858000" name="connsiteY1"/>
                <a:gd fmla="*/ 290286 w 1666370" name="connsiteX2"/>
                <a:gd fmla="*/ 6858000 h 6858000" name="connsiteY2"/>
                <a:gd fmla="*/ 0 w 1666370" name="connsiteX3"/>
                <a:gd fmla="*/ 6858000 h 6858000" name="connsiteY3"/>
                <a:gd fmla="*/ 1376084 w 1666370" name="connsiteX4"/>
                <a:gd fmla="*/ 0 h 6858000" name="connsiteY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6858000" w="1666370">
                  <a:moveTo>
                    <a:pt x="1376084" y="0"/>
                  </a:moveTo>
                  <a:lnTo>
                    <a:pt x="1666370" y="0"/>
                  </a:lnTo>
                  <a:lnTo>
                    <a:pt x="290286" y="6858000"/>
                  </a:lnTo>
                  <a:lnTo>
                    <a:pt x="0" y="6858000"/>
                  </a:lnTo>
                  <a:lnTo>
                    <a:pt x="1376084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6"/>
                </a:gs>
              </a:gsLst>
              <a:lin ang="20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38EC621E-18C9-4007-A4EE-1157B7BE04DD}"/>
                </a:ext>
              </a:extLst>
            </p:cNvPr>
            <p:cNvSpPr/>
            <p:nvPr/>
          </p:nvSpPr>
          <p:spPr>
            <a:xfrm>
              <a:off x="4993278" y="0"/>
              <a:ext cx="1085525" cy="5141948"/>
            </a:xfrm>
            <a:custGeom>
              <a:avLst/>
              <a:gdLst>
                <a:gd fmla="*/ 1031752 w 1085525" name="connsiteX0"/>
                <a:gd fmla="*/ 0 h 5141948" name="connsiteY0"/>
                <a:gd fmla="*/ 1085525 w 1085525" name="connsiteX1"/>
                <a:gd fmla="*/ 0 h 5141948" name="connsiteY1"/>
                <a:gd fmla="*/ 53773 w 1085525" name="connsiteX2"/>
                <a:gd fmla="*/ 5141948 h 5141948" name="connsiteY2"/>
                <a:gd fmla="*/ 0 w 1085525" name="connsiteX3"/>
                <a:gd fmla="*/ 5141948 h 5141948" name="connsiteY3"/>
                <a:gd fmla="*/ 1031752 w 1085525" name="connsiteX4"/>
                <a:gd fmla="*/ 0 h 5141948" name="connsiteY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5141948" w="1085525">
                  <a:moveTo>
                    <a:pt x="1031752" y="0"/>
                  </a:moveTo>
                  <a:lnTo>
                    <a:pt x="1085525" y="0"/>
                  </a:lnTo>
                  <a:lnTo>
                    <a:pt x="53773" y="5141948"/>
                  </a:lnTo>
                  <a:lnTo>
                    <a:pt x="0" y="5141948"/>
                  </a:lnTo>
                  <a:lnTo>
                    <a:pt x="103175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5098DDBF-A16B-4F31-9FFD-FC58F62BF61D}"/>
                </a:ext>
              </a:extLst>
            </p:cNvPr>
            <p:cNvSpPr/>
            <p:nvPr/>
          </p:nvSpPr>
          <p:spPr>
            <a:xfrm>
              <a:off x="4854915" y="1665251"/>
              <a:ext cx="1185656" cy="5192749"/>
            </a:xfrm>
            <a:custGeom>
              <a:avLst/>
              <a:gdLst>
                <a:gd fmla="*/ 988171 w 1185656" name="connsiteX0"/>
                <a:gd fmla="*/ 0 h 5192749" name="connsiteY0"/>
                <a:gd fmla="*/ 1185656 w 1185656" name="connsiteX1"/>
                <a:gd fmla="*/ 0 h 5192749" name="connsiteY1"/>
                <a:gd fmla="*/ 143712 w 1185656" name="connsiteX2"/>
                <a:gd fmla="*/ 5192749 h 5192749" name="connsiteY2"/>
                <a:gd fmla="*/ 0 w 1185656" name="connsiteX3"/>
                <a:gd fmla="*/ 5192749 h 5192749" name="connsiteY3"/>
                <a:gd fmla="*/ 1041944 w 1185656" name="connsiteX4"/>
                <a:gd fmla="*/ 1 h 5192749" name="connsiteY4"/>
                <a:gd fmla="*/ 988171 w 1185656" name="connsiteX5"/>
                <a:gd fmla="*/ 1 h 5192749" name="connsiteY5"/>
                <a:gd fmla="*/ 988171 w 1185656" name="connsiteX6"/>
                <a:gd fmla="*/ 0 h 5192749" name="connsiteY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b="b" l="l" r="r" t="t"/>
              <a:pathLst>
                <a:path h="5192749" w="1185656">
                  <a:moveTo>
                    <a:pt x="988171" y="0"/>
                  </a:moveTo>
                  <a:lnTo>
                    <a:pt x="1185656" y="0"/>
                  </a:lnTo>
                  <a:lnTo>
                    <a:pt x="143712" y="5192749"/>
                  </a:lnTo>
                  <a:lnTo>
                    <a:pt x="0" y="5192749"/>
                  </a:lnTo>
                  <a:lnTo>
                    <a:pt x="1041944" y="1"/>
                  </a:lnTo>
                  <a:lnTo>
                    <a:pt x="988171" y="1"/>
                  </a:lnTo>
                  <a:lnTo>
                    <a:pt x="988171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BFB175B4-71A0-4E9B-9FB2-7114155F84A4}"/>
              </a:ext>
            </a:extLst>
          </p:cNvPr>
          <p:cNvSpPr txBox="1"/>
          <p:nvPr/>
        </p:nvSpPr>
        <p:spPr>
          <a:xfrm>
            <a:off x="1514991" y="2598003"/>
            <a:ext cx="4878334" cy="830997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dirty="0" lang="ru-RU" smtClean="0" sz="2400">
                <a:solidFill>
                  <a:schemeClr val="accent1"/>
                </a:solidFill>
                <a:latin typeface="+mj-lt"/>
              </a:rPr>
              <a:t>Какой может быть интерактивная экскурсия</a:t>
            </a:r>
            <a:endParaRPr dirty="0" lang="en-US" sz="240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FB175B4-71A0-4E9B-9FB2-7114155F84A4}"/>
              </a:ext>
            </a:extLst>
          </p:cNvPr>
          <p:cNvSpPr txBox="1"/>
          <p:nvPr/>
        </p:nvSpPr>
        <p:spPr>
          <a:xfrm>
            <a:off x="7735343" y="361694"/>
            <a:ext cx="4878334" cy="461665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dirty="0" lang="ru-RU" smtClean="0" sz="2400">
                <a:solidFill>
                  <a:schemeClr val="accent1"/>
                </a:solidFill>
                <a:latin typeface="+mj-lt"/>
              </a:rPr>
              <a:t>СМЕШАННОЙ</a:t>
            </a:r>
            <a:endParaRPr dirty="0" lang="en-US" sz="2400">
              <a:solidFill>
                <a:schemeClr val="accent1"/>
              </a:solidFill>
              <a:latin typeface="+mj-lt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" r="-4020" t="7"/>
          <a:stretch/>
        </p:blipFill>
        <p:spPr>
          <a:xfrm>
            <a:off x="7958998" y="998267"/>
            <a:ext cx="3889092" cy="2661850"/>
          </a:xfrm>
          <a:prstGeom prst="roundRect">
            <a:avLst>
              <a:gd fmla="val 8594" name="adj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algn="bl" blurRad="12700" dir="5400000" dist="5000" endPos="28000" rotWithShape="0" stA="38000" sy="-1000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0210" y="3835025"/>
            <a:ext cx="3974300" cy="2650858"/>
          </a:xfrm>
          <a:prstGeom prst="roundRect">
            <a:avLst>
              <a:gd fmla="val 8594" name="adj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algn="bl" blurRad="12700" dir="5400000" dist="5000" endPos="28000" rotWithShape="0" stA="38000" sy="-100000"/>
          </a:effectLst>
        </p:spPr>
      </p:pic>
    </p:spTree>
    <p:extLst>
      <p:ext uri="{BB962C8B-B14F-4D97-AF65-F5344CB8AC3E}">
        <p14:creationId xmlns:p14="http://schemas.microsoft.com/office/powerpoint/2010/main" val="4019990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0" spd="slow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dur="indefinite" id="1" nodeType="tmRoot" restart="never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>
            <a:extLst>
              <a:ext uri="{FF2B5EF4-FFF2-40B4-BE49-F238E27FC236}">
                <a16:creationId xmlns:a16="http://schemas.microsoft.com/office/drawing/2014/main" id="{483C376D-CF9B-42E7-84E8-84D0AD5985A6}"/>
              </a:ext>
            </a:extLst>
          </p:cNvPr>
          <p:cNvSpPr txBox="1"/>
          <p:nvPr/>
        </p:nvSpPr>
        <p:spPr>
          <a:xfrm>
            <a:off x="2023347" y="1579159"/>
            <a:ext cx="50927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1"/>
                </a:solidFill>
                <a:latin typeface="+mj-lt"/>
              </a:rPr>
              <a:t>Процесс экскурсии</a:t>
            </a:r>
            <a:endParaRPr lang="en-US" sz="2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58D3A43-EEF5-477B-AEC8-0EE7FE913C01}"/>
              </a:ext>
            </a:extLst>
          </p:cNvPr>
          <p:cNvSpPr txBox="1"/>
          <p:nvPr/>
        </p:nvSpPr>
        <p:spPr>
          <a:xfrm>
            <a:off x="8107334" y="4052749"/>
            <a:ext cx="38290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600" b="1" dirty="0" smtClean="0"/>
              <a:t>Подведение результатов экскурсии</a:t>
            </a:r>
            <a:endParaRPr lang="id-ID" sz="16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070107-0F59-4CC3-A52E-21DB4A5E539A}"/>
              </a:ext>
            </a:extLst>
          </p:cNvPr>
          <p:cNvSpPr txBox="1"/>
          <p:nvPr/>
        </p:nvSpPr>
        <p:spPr>
          <a:xfrm>
            <a:off x="8080892" y="1653682"/>
            <a:ext cx="40565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600" b="1" dirty="0" smtClean="0"/>
              <a:t>Запуск экскурсии датчиком движения</a:t>
            </a:r>
            <a:endParaRPr lang="id-ID" sz="1600" b="1" dirty="0"/>
          </a:p>
        </p:txBody>
      </p:sp>
      <p:sp>
        <p:nvSpPr>
          <p:cNvPr id="8" name="Content Placeholder 19">
            <a:extLst>
              <a:ext uri="{FF2B5EF4-FFF2-40B4-BE49-F238E27FC236}">
                <a16:creationId xmlns:a16="http://schemas.microsoft.com/office/drawing/2014/main" id="{0D5D2D7E-F259-458B-B3C6-E35F6BE727C2}"/>
              </a:ext>
            </a:extLst>
          </p:cNvPr>
          <p:cNvSpPr txBox="1">
            <a:spLocks/>
          </p:cNvSpPr>
          <p:nvPr/>
        </p:nvSpPr>
        <p:spPr>
          <a:xfrm>
            <a:off x="8080892" y="1693796"/>
            <a:ext cx="3783813" cy="694056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endParaRPr lang="id-ID" sz="1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43EF698-646E-4C1A-AB4B-41EB3BF53982}"/>
              </a:ext>
            </a:extLst>
          </p:cNvPr>
          <p:cNvSpPr txBox="1"/>
          <p:nvPr/>
        </p:nvSpPr>
        <p:spPr>
          <a:xfrm>
            <a:off x="8107334" y="2881345"/>
            <a:ext cx="32103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600" b="1" dirty="0" smtClean="0"/>
              <a:t>Погружение в тему экскурсии</a:t>
            </a:r>
            <a:endParaRPr lang="id-ID" sz="1600" b="1" dirty="0"/>
          </a:p>
        </p:txBody>
      </p:sp>
      <p:sp>
        <p:nvSpPr>
          <p:cNvPr id="10" name="Content Placeholder 19">
            <a:extLst>
              <a:ext uri="{FF2B5EF4-FFF2-40B4-BE49-F238E27FC236}">
                <a16:creationId xmlns:a16="http://schemas.microsoft.com/office/drawing/2014/main" id="{A5FEBC76-3AF8-4A33-8160-ACFE3A2322D2}"/>
              </a:ext>
            </a:extLst>
          </p:cNvPr>
          <p:cNvSpPr txBox="1">
            <a:spLocks/>
          </p:cNvSpPr>
          <p:nvPr/>
        </p:nvSpPr>
        <p:spPr>
          <a:xfrm>
            <a:off x="8107334" y="2898583"/>
            <a:ext cx="3783813" cy="694056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endParaRPr lang="id-ID" sz="140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C8F5875-8305-44C0-8394-1B1D321F877C}"/>
              </a:ext>
            </a:extLst>
          </p:cNvPr>
          <p:cNvCxnSpPr>
            <a:cxnSpLocks/>
          </p:cNvCxnSpPr>
          <p:nvPr/>
        </p:nvCxnSpPr>
        <p:spPr>
          <a:xfrm>
            <a:off x="2216146" y="2081021"/>
            <a:ext cx="0" cy="3060000"/>
          </a:xfrm>
          <a:prstGeom prst="line">
            <a:avLst/>
          </a:prstGeom>
          <a:ln w="254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F26FFDA-8100-47BF-A6D2-0962CC5C5B59}"/>
              </a:ext>
            </a:extLst>
          </p:cNvPr>
          <p:cNvCxnSpPr>
            <a:cxnSpLocks/>
          </p:cNvCxnSpPr>
          <p:nvPr/>
        </p:nvCxnSpPr>
        <p:spPr>
          <a:xfrm flipH="1">
            <a:off x="2204160" y="2081021"/>
            <a:ext cx="4572000" cy="0"/>
          </a:xfrm>
          <a:prstGeom prst="line">
            <a:avLst/>
          </a:prstGeom>
          <a:ln w="254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2C09A2A-5A29-41D7-AE21-D05CE5FD0E24}"/>
              </a:ext>
            </a:extLst>
          </p:cNvPr>
          <p:cNvCxnSpPr>
            <a:cxnSpLocks/>
          </p:cNvCxnSpPr>
          <p:nvPr/>
        </p:nvCxnSpPr>
        <p:spPr>
          <a:xfrm>
            <a:off x="4038597" y="3266883"/>
            <a:ext cx="0" cy="1872000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42A059E-8304-4859-904C-40989E0C3B68}"/>
              </a:ext>
            </a:extLst>
          </p:cNvPr>
          <p:cNvCxnSpPr>
            <a:cxnSpLocks/>
          </p:cNvCxnSpPr>
          <p:nvPr/>
        </p:nvCxnSpPr>
        <p:spPr>
          <a:xfrm flipH="1">
            <a:off x="4023756" y="3266883"/>
            <a:ext cx="2658985" cy="0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8AAF73F-A597-4B8D-8AAE-EFC0CD4DCCD7}"/>
              </a:ext>
            </a:extLst>
          </p:cNvPr>
          <p:cNvCxnSpPr>
            <a:cxnSpLocks/>
          </p:cNvCxnSpPr>
          <p:nvPr/>
        </p:nvCxnSpPr>
        <p:spPr>
          <a:xfrm>
            <a:off x="5855489" y="4455922"/>
            <a:ext cx="0" cy="772964"/>
          </a:xfrm>
          <a:prstGeom prst="line">
            <a:avLst/>
          </a:prstGeom>
          <a:ln w="254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C00EF0A-CFA0-4906-8E2C-4FF337DBC2A8}"/>
              </a:ext>
            </a:extLst>
          </p:cNvPr>
          <p:cNvCxnSpPr>
            <a:cxnSpLocks/>
          </p:cNvCxnSpPr>
          <p:nvPr/>
        </p:nvCxnSpPr>
        <p:spPr>
          <a:xfrm flipH="1">
            <a:off x="5843354" y="4455922"/>
            <a:ext cx="770807" cy="0"/>
          </a:xfrm>
          <a:prstGeom prst="line">
            <a:avLst/>
          </a:prstGeom>
          <a:ln w="254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E602498A-F8D2-42AA-BD69-BB40A9BA4577}"/>
              </a:ext>
            </a:extLst>
          </p:cNvPr>
          <p:cNvSpPr txBox="1"/>
          <p:nvPr/>
        </p:nvSpPr>
        <p:spPr>
          <a:xfrm>
            <a:off x="7378658" y="3983763"/>
            <a:ext cx="416314" cy="657479"/>
          </a:xfrm>
          <a:prstGeom prst="rect">
            <a:avLst/>
          </a:prstGeom>
          <a:noFill/>
        </p:spPr>
        <p:txBody>
          <a:bodyPr wrap="none" lIns="72000" tIns="36000" rIns="72000" bIns="36000" rtlCol="0" anchor="t">
            <a:spAutoFit/>
          </a:bodyPr>
          <a:lstStyle/>
          <a:p>
            <a:r>
              <a:rPr lang="ru-RU" sz="3800" b="1" dirty="0" smtClean="0">
                <a:solidFill>
                  <a:schemeClr val="accent3"/>
                </a:solidFill>
                <a:latin typeface="+mj-lt"/>
              </a:rPr>
              <a:t>3</a:t>
            </a:r>
            <a:endParaRPr lang="id-ID" sz="3800" b="1" dirty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3B9E555-1DC3-4038-9238-2D41A161B21C}"/>
              </a:ext>
            </a:extLst>
          </p:cNvPr>
          <p:cNvSpPr txBox="1"/>
          <p:nvPr/>
        </p:nvSpPr>
        <p:spPr>
          <a:xfrm>
            <a:off x="7367178" y="2747260"/>
            <a:ext cx="416314" cy="657479"/>
          </a:xfrm>
          <a:prstGeom prst="rect">
            <a:avLst/>
          </a:prstGeom>
          <a:noFill/>
        </p:spPr>
        <p:txBody>
          <a:bodyPr wrap="none" lIns="72000" tIns="36000" rIns="72000" bIns="36000" rtlCol="0" anchor="t">
            <a:spAutoFit/>
          </a:bodyPr>
          <a:lstStyle/>
          <a:p>
            <a:r>
              <a:rPr lang="ru-RU" sz="3800" b="1" dirty="0" smtClean="0">
                <a:solidFill>
                  <a:schemeClr val="accent2"/>
                </a:solidFill>
                <a:latin typeface="+mj-lt"/>
              </a:rPr>
              <a:t>2</a:t>
            </a:r>
            <a:endParaRPr lang="id-ID" sz="3800" b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3CBAF0E-F233-440E-92E5-3E6461F2A950}"/>
              </a:ext>
            </a:extLst>
          </p:cNvPr>
          <p:cNvSpPr txBox="1"/>
          <p:nvPr/>
        </p:nvSpPr>
        <p:spPr>
          <a:xfrm>
            <a:off x="7378658" y="1555776"/>
            <a:ext cx="416314" cy="657479"/>
          </a:xfrm>
          <a:prstGeom prst="rect">
            <a:avLst/>
          </a:prstGeom>
          <a:noFill/>
        </p:spPr>
        <p:txBody>
          <a:bodyPr wrap="none" lIns="72000" tIns="36000" rIns="72000" bIns="36000" rtlCol="0" anchor="t">
            <a:spAutoFit/>
          </a:bodyPr>
          <a:lstStyle/>
          <a:p>
            <a:r>
              <a:rPr lang="ru-RU" sz="3800" b="1" dirty="0" smtClean="0">
                <a:solidFill>
                  <a:schemeClr val="accent1"/>
                </a:solidFill>
                <a:latin typeface="+mj-lt"/>
              </a:rPr>
              <a:t>1</a:t>
            </a:r>
            <a:endParaRPr lang="id-ID" sz="3800" b="1" dirty="0">
              <a:solidFill>
                <a:schemeClr val="accent1"/>
              </a:solidFill>
              <a:latin typeface="+mj-lt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0AA3BB01-5AEC-49E5-9A18-D6D237C3F3E9}"/>
              </a:ext>
            </a:extLst>
          </p:cNvPr>
          <p:cNvGrpSpPr/>
          <p:nvPr/>
        </p:nvGrpSpPr>
        <p:grpSpPr>
          <a:xfrm>
            <a:off x="2204159" y="5099734"/>
            <a:ext cx="1882738" cy="981551"/>
            <a:chOff x="2204159" y="5311366"/>
            <a:chExt cx="1882738" cy="981551"/>
          </a:xfrm>
        </p:grpSpPr>
        <p:sp>
          <p:nvSpPr>
            <p:cNvPr id="21" name="Freeform 7">
              <a:extLst>
                <a:ext uri="{FF2B5EF4-FFF2-40B4-BE49-F238E27FC236}">
                  <a16:creationId xmlns:a16="http://schemas.microsoft.com/office/drawing/2014/main" id="{78984602-96BA-4AA6-AF52-02DE8DAA0655}"/>
                </a:ext>
              </a:extLst>
            </p:cNvPr>
            <p:cNvSpPr>
              <a:spLocks/>
            </p:cNvSpPr>
            <p:nvPr/>
          </p:nvSpPr>
          <p:spPr bwMode="auto">
            <a:xfrm rot="5400000" flipV="1">
              <a:off x="2735114" y="4941133"/>
              <a:ext cx="883968" cy="1819599"/>
            </a:xfrm>
            <a:custGeom>
              <a:avLst/>
              <a:gdLst>
                <a:gd name="T0" fmla="*/ 79 w 79"/>
                <a:gd name="T1" fmla="*/ 0 h 167"/>
                <a:gd name="T2" fmla="*/ 54 w 79"/>
                <a:gd name="T3" fmla="*/ 0 h 167"/>
                <a:gd name="T4" fmla="*/ 56 w 79"/>
                <a:gd name="T5" fmla="*/ 9 h 167"/>
                <a:gd name="T6" fmla="*/ 40 w 79"/>
                <a:gd name="T7" fmla="*/ 25 h 167"/>
                <a:gd name="T8" fmla="*/ 24 w 79"/>
                <a:gd name="T9" fmla="*/ 9 h 167"/>
                <a:gd name="T10" fmla="*/ 26 w 79"/>
                <a:gd name="T11" fmla="*/ 0 h 167"/>
                <a:gd name="T12" fmla="*/ 0 w 79"/>
                <a:gd name="T13" fmla="*/ 0 h 167"/>
                <a:gd name="T14" fmla="*/ 0 w 79"/>
                <a:gd name="T15" fmla="*/ 5 h 167"/>
                <a:gd name="T16" fmla="*/ 0 w 79"/>
                <a:gd name="T17" fmla="*/ 30 h 167"/>
                <a:gd name="T18" fmla="*/ 0 w 79"/>
                <a:gd name="T19" fmla="*/ 136 h 167"/>
                <a:gd name="T20" fmla="*/ 0 w 79"/>
                <a:gd name="T21" fmla="*/ 142 h 167"/>
                <a:gd name="T22" fmla="*/ 26 w 79"/>
                <a:gd name="T23" fmla="*/ 142 h 167"/>
                <a:gd name="T24" fmla="*/ 24 w 79"/>
                <a:gd name="T25" fmla="*/ 151 h 167"/>
                <a:gd name="T26" fmla="*/ 40 w 79"/>
                <a:gd name="T27" fmla="*/ 167 h 167"/>
                <a:gd name="T28" fmla="*/ 56 w 79"/>
                <a:gd name="T29" fmla="*/ 151 h 167"/>
                <a:gd name="T30" fmla="*/ 54 w 79"/>
                <a:gd name="T31" fmla="*/ 142 h 167"/>
                <a:gd name="T32" fmla="*/ 79 w 79"/>
                <a:gd name="T33" fmla="*/ 142 h 167"/>
                <a:gd name="T34" fmla="*/ 79 w 79"/>
                <a:gd name="T35" fmla="*/ 136 h 167"/>
                <a:gd name="T36" fmla="*/ 79 w 79"/>
                <a:gd name="T37" fmla="*/ 30 h 167"/>
                <a:gd name="T38" fmla="*/ 79 w 79"/>
                <a:gd name="T39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9" h="167">
                  <a:moveTo>
                    <a:pt x="79" y="0"/>
                  </a:moveTo>
                  <a:cubicBezTo>
                    <a:pt x="71" y="0"/>
                    <a:pt x="62" y="0"/>
                    <a:pt x="54" y="0"/>
                  </a:cubicBezTo>
                  <a:cubicBezTo>
                    <a:pt x="55" y="2"/>
                    <a:pt x="56" y="5"/>
                    <a:pt x="56" y="9"/>
                  </a:cubicBezTo>
                  <a:cubicBezTo>
                    <a:pt x="56" y="18"/>
                    <a:pt x="49" y="25"/>
                    <a:pt x="40" y="25"/>
                  </a:cubicBezTo>
                  <a:cubicBezTo>
                    <a:pt x="31" y="25"/>
                    <a:pt x="24" y="18"/>
                    <a:pt x="24" y="9"/>
                  </a:cubicBezTo>
                  <a:cubicBezTo>
                    <a:pt x="24" y="5"/>
                    <a:pt x="25" y="2"/>
                    <a:pt x="26" y="0"/>
                  </a:cubicBezTo>
                  <a:cubicBezTo>
                    <a:pt x="18" y="0"/>
                    <a:pt x="9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136"/>
                    <a:pt x="0" y="136"/>
                    <a:pt x="0" y="136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26" y="142"/>
                    <a:pt x="26" y="142"/>
                    <a:pt x="26" y="142"/>
                  </a:cubicBezTo>
                  <a:cubicBezTo>
                    <a:pt x="25" y="144"/>
                    <a:pt x="24" y="147"/>
                    <a:pt x="24" y="151"/>
                  </a:cubicBezTo>
                  <a:cubicBezTo>
                    <a:pt x="24" y="160"/>
                    <a:pt x="31" y="167"/>
                    <a:pt x="40" y="167"/>
                  </a:cubicBezTo>
                  <a:cubicBezTo>
                    <a:pt x="49" y="167"/>
                    <a:pt x="56" y="160"/>
                    <a:pt x="56" y="151"/>
                  </a:cubicBezTo>
                  <a:cubicBezTo>
                    <a:pt x="56" y="147"/>
                    <a:pt x="55" y="144"/>
                    <a:pt x="54" y="142"/>
                  </a:cubicBezTo>
                  <a:cubicBezTo>
                    <a:pt x="79" y="142"/>
                    <a:pt x="79" y="142"/>
                    <a:pt x="79" y="142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30"/>
                    <a:pt x="79" y="30"/>
                    <a:pt x="79" y="30"/>
                  </a:cubicBezTo>
                  <a:lnTo>
                    <a:pt x="79" y="0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2" name="Freeform 15">
              <a:extLst>
                <a:ext uri="{FF2B5EF4-FFF2-40B4-BE49-F238E27FC236}">
                  <a16:creationId xmlns:a16="http://schemas.microsoft.com/office/drawing/2014/main" id="{8EED4AE8-A31D-419D-9247-309EADD9768B}"/>
                </a:ext>
              </a:extLst>
            </p:cNvPr>
            <p:cNvSpPr>
              <a:spLocks/>
            </p:cNvSpPr>
            <p:nvPr/>
          </p:nvSpPr>
          <p:spPr bwMode="auto">
            <a:xfrm rot="5400000" flipV="1">
              <a:off x="2669105" y="4846421"/>
              <a:ext cx="889710" cy="1819599"/>
            </a:xfrm>
            <a:custGeom>
              <a:avLst/>
              <a:gdLst>
                <a:gd name="T0" fmla="*/ 80 w 80"/>
                <a:gd name="T1" fmla="*/ 0 h 167"/>
                <a:gd name="T2" fmla="*/ 54 w 80"/>
                <a:gd name="T3" fmla="*/ 0 h 167"/>
                <a:gd name="T4" fmla="*/ 57 w 80"/>
                <a:gd name="T5" fmla="*/ 9 h 167"/>
                <a:gd name="T6" fmla="*/ 40 w 80"/>
                <a:gd name="T7" fmla="*/ 25 h 167"/>
                <a:gd name="T8" fmla="*/ 24 w 80"/>
                <a:gd name="T9" fmla="*/ 9 h 167"/>
                <a:gd name="T10" fmla="*/ 27 w 80"/>
                <a:gd name="T11" fmla="*/ 0 h 167"/>
                <a:gd name="T12" fmla="*/ 0 w 80"/>
                <a:gd name="T13" fmla="*/ 0 h 167"/>
                <a:gd name="T14" fmla="*/ 0 w 80"/>
                <a:gd name="T15" fmla="*/ 6 h 167"/>
                <a:gd name="T16" fmla="*/ 0 w 80"/>
                <a:gd name="T17" fmla="*/ 30 h 167"/>
                <a:gd name="T18" fmla="*/ 0 w 80"/>
                <a:gd name="T19" fmla="*/ 136 h 167"/>
                <a:gd name="T20" fmla="*/ 0 w 80"/>
                <a:gd name="T21" fmla="*/ 142 h 167"/>
                <a:gd name="T22" fmla="*/ 27 w 80"/>
                <a:gd name="T23" fmla="*/ 142 h 167"/>
                <a:gd name="T24" fmla="*/ 24 w 80"/>
                <a:gd name="T25" fmla="*/ 151 h 167"/>
                <a:gd name="T26" fmla="*/ 40 w 80"/>
                <a:gd name="T27" fmla="*/ 167 h 167"/>
                <a:gd name="T28" fmla="*/ 57 w 80"/>
                <a:gd name="T29" fmla="*/ 151 h 167"/>
                <a:gd name="T30" fmla="*/ 54 w 80"/>
                <a:gd name="T31" fmla="*/ 142 h 167"/>
                <a:gd name="T32" fmla="*/ 80 w 80"/>
                <a:gd name="T33" fmla="*/ 142 h 167"/>
                <a:gd name="T34" fmla="*/ 80 w 80"/>
                <a:gd name="T35" fmla="*/ 136 h 167"/>
                <a:gd name="T36" fmla="*/ 80 w 80"/>
                <a:gd name="T37" fmla="*/ 30 h 167"/>
                <a:gd name="T38" fmla="*/ 80 w 80"/>
                <a:gd name="T39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0" h="167">
                  <a:moveTo>
                    <a:pt x="80" y="0"/>
                  </a:moveTo>
                  <a:cubicBezTo>
                    <a:pt x="71" y="0"/>
                    <a:pt x="63" y="0"/>
                    <a:pt x="54" y="0"/>
                  </a:cubicBezTo>
                  <a:cubicBezTo>
                    <a:pt x="56" y="3"/>
                    <a:pt x="57" y="6"/>
                    <a:pt x="57" y="9"/>
                  </a:cubicBezTo>
                  <a:cubicBezTo>
                    <a:pt x="57" y="18"/>
                    <a:pt x="49" y="25"/>
                    <a:pt x="40" y="25"/>
                  </a:cubicBezTo>
                  <a:cubicBezTo>
                    <a:pt x="31" y="25"/>
                    <a:pt x="24" y="18"/>
                    <a:pt x="24" y="9"/>
                  </a:cubicBezTo>
                  <a:cubicBezTo>
                    <a:pt x="24" y="6"/>
                    <a:pt x="25" y="3"/>
                    <a:pt x="27" y="0"/>
                  </a:cubicBezTo>
                  <a:cubicBezTo>
                    <a:pt x="18" y="0"/>
                    <a:pt x="9" y="0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136"/>
                    <a:pt x="0" y="136"/>
                    <a:pt x="0" y="136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27" y="142"/>
                    <a:pt x="27" y="142"/>
                    <a:pt x="27" y="142"/>
                  </a:cubicBezTo>
                  <a:cubicBezTo>
                    <a:pt x="25" y="144"/>
                    <a:pt x="24" y="148"/>
                    <a:pt x="24" y="151"/>
                  </a:cubicBezTo>
                  <a:cubicBezTo>
                    <a:pt x="24" y="160"/>
                    <a:pt x="31" y="167"/>
                    <a:pt x="40" y="167"/>
                  </a:cubicBezTo>
                  <a:cubicBezTo>
                    <a:pt x="49" y="167"/>
                    <a:pt x="57" y="160"/>
                    <a:pt x="57" y="151"/>
                  </a:cubicBezTo>
                  <a:cubicBezTo>
                    <a:pt x="57" y="148"/>
                    <a:pt x="56" y="144"/>
                    <a:pt x="54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36"/>
                    <a:pt x="80" y="136"/>
                    <a:pt x="80" y="136"/>
                  </a:cubicBezTo>
                  <a:cubicBezTo>
                    <a:pt x="80" y="30"/>
                    <a:pt x="80" y="30"/>
                    <a:pt x="80" y="30"/>
                  </a:cubicBez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 dirty="0"/>
            </a:p>
          </p:txBody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953695FE-A5A4-47A5-9504-D277CB8CD3BD}"/>
                </a:ext>
              </a:extLst>
            </p:cNvPr>
            <p:cNvSpPr>
              <a:spLocks/>
            </p:cNvSpPr>
            <p:nvPr/>
          </p:nvSpPr>
          <p:spPr bwMode="auto">
            <a:xfrm rot="5400000" flipV="1">
              <a:off x="2852786" y="5299887"/>
              <a:ext cx="252562" cy="1549815"/>
            </a:xfrm>
            <a:custGeom>
              <a:avLst/>
              <a:gdLst>
                <a:gd name="T0" fmla="*/ 0 w 44"/>
                <a:gd name="T1" fmla="*/ 270 h 270"/>
                <a:gd name="T2" fmla="*/ 0 w 44"/>
                <a:gd name="T3" fmla="*/ 0 h 270"/>
                <a:gd name="T4" fmla="*/ 44 w 44"/>
                <a:gd name="T5" fmla="*/ 0 h 270"/>
                <a:gd name="T6" fmla="*/ 44 w 44"/>
                <a:gd name="T7" fmla="*/ 57 h 270"/>
                <a:gd name="T8" fmla="*/ 44 w 44"/>
                <a:gd name="T9" fmla="*/ 258 h 270"/>
                <a:gd name="T10" fmla="*/ 44 w 44"/>
                <a:gd name="T11" fmla="*/ 270 h 270"/>
                <a:gd name="T12" fmla="*/ 0 w 44"/>
                <a:gd name="T13" fmla="*/ 27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" h="270">
                  <a:moveTo>
                    <a:pt x="0" y="270"/>
                  </a:moveTo>
                  <a:lnTo>
                    <a:pt x="0" y="0"/>
                  </a:lnTo>
                  <a:lnTo>
                    <a:pt x="44" y="0"/>
                  </a:lnTo>
                  <a:lnTo>
                    <a:pt x="44" y="57"/>
                  </a:lnTo>
                  <a:lnTo>
                    <a:pt x="44" y="258"/>
                  </a:lnTo>
                  <a:lnTo>
                    <a:pt x="44" y="270"/>
                  </a:lnTo>
                  <a:lnTo>
                    <a:pt x="0" y="27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4" name="Freeform 29">
              <a:extLst>
                <a:ext uri="{FF2B5EF4-FFF2-40B4-BE49-F238E27FC236}">
                  <a16:creationId xmlns:a16="http://schemas.microsoft.com/office/drawing/2014/main" id="{4BE2293B-4737-4DEF-82FD-E90009861FEC}"/>
                </a:ext>
              </a:extLst>
            </p:cNvPr>
            <p:cNvSpPr>
              <a:spLocks/>
            </p:cNvSpPr>
            <p:nvPr/>
          </p:nvSpPr>
          <p:spPr bwMode="auto">
            <a:xfrm rot="5400000" flipV="1">
              <a:off x="2844175" y="4671350"/>
              <a:ext cx="269784" cy="1549815"/>
            </a:xfrm>
            <a:custGeom>
              <a:avLst/>
              <a:gdLst>
                <a:gd name="T0" fmla="*/ 47 w 47"/>
                <a:gd name="T1" fmla="*/ 0 h 270"/>
                <a:gd name="T2" fmla="*/ 47 w 47"/>
                <a:gd name="T3" fmla="*/ 270 h 270"/>
                <a:gd name="T4" fmla="*/ 0 w 47"/>
                <a:gd name="T5" fmla="*/ 270 h 270"/>
                <a:gd name="T6" fmla="*/ 0 w 47"/>
                <a:gd name="T7" fmla="*/ 258 h 270"/>
                <a:gd name="T8" fmla="*/ 0 w 47"/>
                <a:gd name="T9" fmla="*/ 57 h 270"/>
                <a:gd name="T10" fmla="*/ 0 w 47"/>
                <a:gd name="T11" fmla="*/ 11 h 270"/>
                <a:gd name="T12" fmla="*/ 0 w 47"/>
                <a:gd name="T13" fmla="*/ 0 h 270"/>
                <a:gd name="T14" fmla="*/ 12 w 47"/>
                <a:gd name="T15" fmla="*/ 0 h 270"/>
                <a:gd name="T16" fmla="*/ 47 w 47"/>
                <a:gd name="T17" fmla="*/ 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" h="270">
                  <a:moveTo>
                    <a:pt x="47" y="0"/>
                  </a:moveTo>
                  <a:lnTo>
                    <a:pt x="47" y="270"/>
                  </a:lnTo>
                  <a:lnTo>
                    <a:pt x="0" y="270"/>
                  </a:lnTo>
                  <a:lnTo>
                    <a:pt x="0" y="258"/>
                  </a:lnTo>
                  <a:lnTo>
                    <a:pt x="0" y="57"/>
                  </a:lnTo>
                  <a:lnTo>
                    <a:pt x="0" y="11"/>
                  </a:lnTo>
                  <a:lnTo>
                    <a:pt x="0" y="0"/>
                  </a:lnTo>
                  <a:lnTo>
                    <a:pt x="12" y="0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 dirty="0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2EE902F-CEF3-4EB4-ADC3-2C661C6A2059}"/>
              </a:ext>
            </a:extLst>
          </p:cNvPr>
          <p:cNvGrpSpPr/>
          <p:nvPr/>
        </p:nvGrpSpPr>
        <p:grpSpPr>
          <a:xfrm>
            <a:off x="688782" y="5099734"/>
            <a:ext cx="1515378" cy="981551"/>
            <a:chOff x="688782" y="5311366"/>
            <a:chExt cx="1515378" cy="981551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ED54F6CC-4CAF-4370-A6E9-C6304F086FE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979608" y="5286486"/>
              <a:ext cx="895448" cy="1117413"/>
            </a:xfrm>
            <a:custGeom>
              <a:avLst/>
              <a:gdLst>
                <a:gd name="connsiteX0" fmla="*/ 11480 w 895448"/>
                <a:gd name="connsiteY0" fmla="*/ 715609 h 1117413"/>
                <a:gd name="connsiteX1" fmla="*/ 11480 w 895448"/>
                <a:gd name="connsiteY1" fmla="*/ 1117413 h 1117413"/>
                <a:gd name="connsiteX2" fmla="*/ 895448 w 895448"/>
                <a:gd name="connsiteY2" fmla="*/ 1117413 h 1117413"/>
                <a:gd name="connsiteX3" fmla="*/ 895448 w 895448"/>
                <a:gd name="connsiteY3" fmla="*/ 715609 h 1117413"/>
                <a:gd name="connsiteX4" fmla="*/ 0 w 895448"/>
                <a:gd name="connsiteY4" fmla="*/ 367326 h 1117413"/>
                <a:gd name="connsiteX5" fmla="*/ 11193 w 895448"/>
                <a:gd name="connsiteY5" fmla="*/ 715606 h 1117413"/>
                <a:gd name="connsiteX6" fmla="*/ 895448 w 895448"/>
                <a:gd name="connsiteY6" fmla="*/ 715606 h 1117413"/>
                <a:gd name="connsiteX7" fmla="*/ 895448 w 895448"/>
                <a:gd name="connsiteY7" fmla="*/ 367326 h 1117413"/>
                <a:gd name="connsiteX8" fmla="*/ 0 w 895448"/>
                <a:gd name="connsiteY8" fmla="*/ 367326 h 1117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95448" h="1117413">
                  <a:moveTo>
                    <a:pt x="11480" y="715609"/>
                  </a:moveTo>
                  <a:lnTo>
                    <a:pt x="11480" y="1117413"/>
                  </a:lnTo>
                  <a:lnTo>
                    <a:pt x="895448" y="1117413"/>
                  </a:lnTo>
                  <a:lnTo>
                    <a:pt x="895448" y="715609"/>
                  </a:lnTo>
                  <a:close/>
                  <a:moveTo>
                    <a:pt x="0" y="367326"/>
                  </a:moveTo>
                  <a:cubicBezTo>
                    <a:pt x="0" y="367326"/>
                    <a:pt x="0" y="367326"/>
                    <a:pt x="11193" y="715606"/>
                  </a:cubicBezTo>
                  <a:cubicBezTo>
                    <a:pt x="11193" y="715606"/>
                    <a:pt x="11193" y="715606"/>
                    <a:pt x="895448" y="715606"/>
                  </a:cubicBezTo>
                  <a:cubicBezTo>
                    <a:pt x="895448" y="715606"/>
                    <a:pt x="895448" y="715606"/>
                    <a:pt x="895448" y="367326"/>
                  </a:cubicBezTo>
                  <a:cubicBezTo>
                    <a:pt x="895448" y="-122442"/>
                    <a:pt x="0" y="-122442"/>
                    <a:pt x="0" y="367326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ID"/>
            </a:p>
          </p:txBody>
        </p:sp>
        <p:sp>
          <p:nvSpPr>
            <p:cNvPr id="27" name="Freeform 17">
              <a:extLst>
                <a:ext uri="{FF2B5EF4-FFF2-40B4-BE49-F238E27FC236}">
                  <a16:creationId xmlns:a16="http://schemas.microsoft.com/office/drawing/2014/main" id="{E16CC99D-D028-4204-8934-8B5FC73C572E}"/>
                </a:ext>
              </a:extLst>
            </p:cNvPr>
            <p:cNvSpPr>
              <a:spLocks/>
            </p:cNvSpPr>
            <p:nvPr/>
          </p:nvSpPr>
          <p:spPr bwMode="auto">
            <a:xfrm rot="5400000" flipV="1">
              <a:off x="657211" y="5342937"/>
              <a:ext cx="889710" cy="826568"/>
            </a:xfrm>
            <a:custGeom>
              <a:avLst/>
              <a:gdLst>
                <a:gd name="T0" fmla="*/ 80 w 80"/>
                <a:gd name="T1" fmla="*/ 44 h 76"/>
                <a:gd name="T2" fmla="*/ 80 w 80"/>
                <a:gd name="T3" fmla="*/ 44 h 76"/>
                <a:gd name="T4" fmla="*/ 80 w 80"/>
                <a:gd name="T5" fmla="*/ 76 h 76"/>
                <a:gd name="T6" fmla="*/ 0 w 80"/>
                <a:gd name="T7" fmla="*/ 76 h 76"/>
                <a:gd name="T8" fmla="*/ 0 w 80"/>
                <a:gd name="T9" fmla="*/ 44 h 76"/>
                <a:gd name="T10" fmla="*/ 0 w 80"/>
                <a:gd name="T11" fmla="*/ 44 h 76"/>
                <a:gd name="T12" fmla="*/ 80 w 80"/>
                <a:gd name="T13" fmla="*/ 44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0" h="76">
                  <a:moveTo>
                    <a:pt x="80" y="44"/>
                  </a:moveTo>
                  <a:cubicBezTo>
                    <a:pt x="80" y="44"/>
                    <a:pt x="80" y="44"/>
                    <a:pt x="80" y="44"/>
                  </a:cubicBezTo>
                  <a:cubicBezTo>
                    <a:pt x="80" y="76"/>
                    <a:pt x="80" y="76"/>
                    <a:pt x="80" y="76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0"/>
                    <a:pt x="80" y="0"/>
                    <a:pt x="80" y="4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8" name="Freeform 18">
              <a:extLst>
                <a:ext uri="{FF2B5EF4-FFF2-40B4-BE49-F238E27FC236}">
                  <a16:creationId xmlns:a16="http://schemas.microsoft.com/office/drawing/2014/main" id="{8AB93FE0-439F-4F06-A335-5EB4B89E12C1}"/>
                </a:ext>
              </a:extLst>
            </p:cNvPr>
            <p:cNvSpPr>
              <a:spLocks/>
            </p:cNvSpPr>
            <p:nvPr/>
          </p:nvSpPr>
          <p:spPr bwMode="auto">
            <a:xfrm rot="5400000" flipV="1">
              <a:off x="1159471" y="5139164"/>
              <a:ext cx="97583" cy="533827"/>
            </a:xfrm>
            <a:custGeom>
              <a:avLst/>
              <a:gdLst>
                <a:gd name="T0" fmla="*/ 0 w 9"/>
                <a:gd name="T1" fmla="*/ 49 h 49"/>
                <a:gd name="T2" fmla="*/ 6 w 9"/>
                <a:gd name="T3" fmla="*/ 49 h 49"/>
                <a:gd name="T4" fmla="*/ 6 w 9"/>
                <a:gd name="T5" fmla="*/ 22 h 49"/>
                <a:gd name="T6" fmla="*/ 9 w 9"/>
                <a:gd name="T7" fmla="*/ 0 h 49"/>
                <a:gd name="T8" fmla="*/ 0 w 9"/>
                <a:gd name="T9" fmla="*/ 21 h 49"/>
                <a:gd name="T10" fmla="*/ 0 w 9"/>
                <a:gd name="T11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49">
                  <a:moveTo>
                    <a:pt x="0" y="49"/>
                  </a:moveTo>
                  <a:cubicBezTo>
                    <a:pt x="6" y="49"/>
                    <a:pt x="6" y="49"/>
                    <a:pt x="6" y="49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6" y="13"/>
                    <a:pt x="7" y="6"/>
                    <a:pt x="9" y="0"/>
                  </a:cubicBezTo>
                  <a:cubicBezTo>
                    <a:pt x="4" y="5"/>
                    <a:pt x="0" y="12"/>
                    <a:pt x="0" y="21"/>
                  </a:cubicBezTo>
                  <a:lnTo>
                    <a:pt x="0" y="49"/>
                  </a:ln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29" name="Freeform 19">
              <a:extLst>
                <a:ext uri="{FF2B5EF4-FFF2-40B4-BE49-F238E27FC236}">
                  <a16:creationId xmlns:a16="http://schemas.microsoft.com/office/drawing/2014/main" id="{06D1441E-3E8D-4612-9850-DEC0FA5249B6}"/>
                </a:ext>
              </a:extLst>
            </p:cNvPr>
            <p:cNvSpPr>
              <a:spLocks/>
            </p:cNvSpPr>
            <p:nvPr/>
          </p:nvSpPr>
          <p:spPr bwMode="auto">
            <a:xfrm rot="5400000" flipV="1">
              <a:off x="883946" y="5581148"/>
              <a:ext cx="516605" cy="665846"/>
            </a:xfrm>
            <a:custGeom>
              <a:avLst/>
              <a:gdLst>
                <a:gd name="T0" fmla="*/ 46 w 46"/>
                <a:gd name="T1" fmla="*/ 33 h 61"/>
                <a:gd name="T2" fmla="*/ 46 w 46"/>
                <a:gd name="T3" fmla="*/ 33 h 61"/>
                <a:gd name="T4" fmla="*/ 46 w 46"/>
                <a:gd name="T5" fmla="*/ 61 h 61"/>
                <a:gd name="T6" fmla="*/ 25 w 46"/>
                <a:gd name="T7" fmla="*/ 61 h 61"/>
                <a:gd name="T8" fmla="*/ 25 w 46"/>
                <a:gd name="T9" fmla="*/ 33 h 61"/>
                <a:gd name="T10" fmla="*/ 25 w 46"/>
                <a:gd name="T11" fmla="*/ 33 h 61"/>
                <a:gd name="T12" fmla="*/ 0 w 46"/>
                <a:gd name="T13" fmla="*/ 5 h 61"/>
                <a:gd name="T14" fmla="*/ 46 w 46"/>
                <a:gd name="T15" fmla="*/ 33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" h="61">
                  <a:moveTo>
                    <a:pt x="46" y="33"/>
                  </a:moveTo>
                  <a:cubicBezTo>
                    <a:pt x="46" y="33"/>
                    <a:pt x="46" y="33"/>
                    <a:pt x="46" y="33"/>
                  </a:cubicBezTo>
                  <a:cubicBezTo>
                    <a:pt x="46" y="61"/>
                    <a:pt x="46" y="61"/>
                    <a:pt x="46" y="61"/>
                  </a:cubicBezTo>
                  <a:cubicBezTo>
                    <a:pt x="25" y="61"/>
                    <a:pt x="25" y="61"/>
                    <a:pt x="25" y="61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17"/>
                    <a:pt x="14" y="8"/>
                    <a:pt x="0" y="5"/>
                  </a:cubicBezTo>
                  <a:cubicBezTo>
                    <a:pt x="21" y="0"/>
                    <a:pt x="46" y="10"/>
                    <a:pt x="46" y="33"/>
                  </a:cubicBezTo>
                  <a:close/>
                </a:path>
              </a:pathLst>
            </a:custGeom>
            <a:solidFill>
              <a:srgbClr val="1A1A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3322EDA0-E3AD-4FBF-BE8D-97A4CBDA93C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1839666" y="5584019"/>
              <a:ext cx="367363" cy="361625"/>
            </a:xfrm>
            <a:prstGeom prst="ellipse">
              <a:avLst/>
            </a:pr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06CE2EA1-BC09-4378-AA7E-4433A1CF612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1280012" y="5546708"/>
              <a:ext cx="889710" cy="419026"/>
            </a:xfrm>
            <a:prstGeom prst="rect">
              <a:avLst/>
            </a:pr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CF779485-C0E0-4B30-8EB0-C5557DD73CA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1598586" y="5865282"/>
              <a:ext cx="252562" cy="419026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0544EFDB-C46D-47AD-B891-8A782ACE19D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1595715" y="5231005"/>
              <a:ext cx="258304" cy="419026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D037474B-BEA2-4E1A-81F6-3A8B930BA8B2}"/>
              </a:ext>
            </a:extLst>
          </p:cNvPr>
          <p:cNvGrpSpPr/>
          <p:nvPr/>
        </p:nvGrpSpPr>
        <p:grpSpPr>
          <a:xfrm>
            <a:off x="4023755" y="5099734"/>
            <a:ext cx="1882741" cy="981551"/>
            <a:chOff x="4023755" y="5311366"/>
            <a:chExt cx="1882741" cy="981551"/>
          </a:xfrm>
        </p:grpSpPr>
        <p:sp>
          <p:nvSpPr>
            <p:cNvPr id="35" name="Freeform 8">
              <a:extLst>
                <a:ext uri="{FF2B5EF4-FFF2-40B4-BE49-F238E27FC236}">
                  <a16:creationId xmlns:a16="http://schemas.microsoft.com/office/drawing/2014/main" id="{4DCE4641-1D41-41A5-95CC-CF660CB2256B}"/>
                </a:ext>
              </a:extLst>
            </p:cNvPr>
            <p:cNvSpPr>
              <a:spLocks/>
            </p:cNvSpPr>
            <p:nvPr/>
          </p:nvSpPr>
          <p:spPr bwMode="auto">
            <a:xfrm rot="5400000" flipV="1">
              <a:off x="4554713" y="4941133"/>
              <a:ext cx="883968" cy="1819599"/>
            </a:xfrm>
            <a:custGeom>
              <a:avLst/>
              <a:gdLst>
                <a:gd name="T0" fmla="*/ 79 w 79"/>
                <a:gd name="T1" fmla="*/ 0 h 167"/>
                <a:gd name="T2" fmla="*/ 54 w 79"/>
                <a:gd name="T3" fmla="*/ 0 h 167"/>
                <a:gd name="T4" fmla="*/ 56 w 79"/>
                <a:gd name="T5" fmla="*/ 9 h 167"/>
                <a:gd name="T6" fmla="*/ 40 w 79"/>
                <a:gd name="T7" fmla="*/ 25 h 167"/>
                <a:gd name="T8" fmla="*/ 24 w 79"/>
                <a:gd name="T9" fmla="*/ 9 h 167"/>
                <a:gd name="T10" fmla="*/ 26 w 79"/>
                <a:gd name="T11" fmla="*/ 0 h 167"/>
                <a:gd name="T12" fmla="*/ 0 w 79"/>
                <a:gd name="T13" fmla="*/ 0 h 167"/>
                <a:gd name="T14" fmla="*/ 0 w 79"/>
                <a:gd name="T15" fmla="*/ 6 h 167"/>
                <a:gd name="T16" fmla="*/ 0 w 79"/>
                <a:gd name="T17" fmla="*/ 72 h 167"/>
                <a:gd name="T18" fmla="*/ 0 w 79"/>
                <a:gd name="T19" fmla="*/ 136 h 167"/>
                <a:gd name="T20" fmla="*/ 0 w 79"/>
                <a:gd name="T21" fmla="*/ 142 h 167"/>
                <a:gd name="T22" fmla="*/ 26 w 79"/>
                <a:gd name="T23" fmla="*/ 142 h 167"/>
                <a:gd name="T24" fmla="*/ 24 w 79"/>
                <a:gd name="T25" fmla="*/ 151 h 167"/>
                <a:gd name="T26" fmla="*/ 40 w 79"/>
                <a:gd name="T27" fmla="*/ 167 h 167"/>
                <a:gd name="T28" fmla="*/ 56 w 79"/>
                <a:gd name="T29" fmla="*/ 151 h 167"/>
                <a:gd name="T30" fmla="*/ 54 w 79"/>
                <a:gd name="T31" fmla="*/ 142 h 167"/>
                <a:gd name="T32" fmla="*/ 79 w 79"/>
                <a:gd name="T33" fmla="*/ 142 h 167"/>
                <a:gd name="T34" fmla="*/ 79 w 79"/>
                <a:gd name="T35" fmla="*/ 136 h 167"/>
                <a:gd name="T36" fmla="*/ 79 w 79"/>
                <a:gd name="T37" fmla="*/ 72 h 167"/>
                <a:gd name="T38" fmla="*/ 79 w 79"/>
                <a:gd name="T39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9" h="167">
                  <a:moveTo>
                    <a:pt x="79" y="0"/>
                  </a:moveTo>
                  <a:cubicBezTo>
                    <a:pt x="71" y="0"/>
                    <a:pt x="62" y="0"/>
                    <a:pt x="54" y="0"/>
                  </a:cubicBezTo>
                  <a:cubicBezTo>
                    <a:pt x="55" y="3"/>
                    <a:pt x="56" y="6"/>
                    <a:pt x="56" y="9"/>
                  </a:cubicBezTo>
                  <a:cubicBezTo>
                    <a:pt x="56" y="18"/>
                    <a:pt x="49" y="25"/>
                    <a:pt x="40" y="25"/>
                  </a:cubicBezTo>
                  <a:cubicBezTo>
                    <a:pt x="31" y="25"/>
                    <a:pt x="24" y="18"/>
                    <a:pt x="24" y="9"/>
                  </a:cubicBezTo>
                  <a:cubicBezTo>
                    <a:pt x="24" y="6"/>
                    <a:pt x="25" y="3"/>
                    <a:pt x="26" y="0"/>
                  </a:cubicBezTo>
                  <a:cubicBezTo>
                    <a:pt x="18" y="0"/>
                    <a:pt x="9" y="0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136"/>
                    <a:pt x="0" y="136"/>
                    <a:pt x="0" y="136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26" y="142"/>
                    <a:pt x="26" y="142"/>
                    <a:pt x="26" y="142"/>
                  </a:cubicBezTo>
                  <a:cubicBezTo>
                    <a:pt x="25" y="144"/>
                    <a:pt x="24" y="147"/>
                    <a:pt x="24" y="151"/>
                  </a:cubicBezTo>
                  <a:cubicBezTo>
                    <a:pt x="24" y="160"/>
                    <a:pt x="31" y="167"/>
                    <a:pt x="40" y="167"/>
                  </a:cubicBezTo>
                  <a:cubicBezTo>
                    <a:pt x="49" y="167"/>
                    <a:pt x="56" y="160"/>
                    <a:pt x="56" y="151"/>
                  </a:cubicBezTo>
                  <a:cubicBezTo>
                    <a:pt x="56" y="147"/>
                    <a:pt x="55" y="144"/>
                    <a:pt x="54" y="142"/>
                  </a:cubicBezTo>
                  <a:cubicBezTo>
                    <a:pt x="79" y="142"/>
                    <a:pt x="79" y="142"/>
                    <a:pt x="79" y="142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72"/>
                    <a:pt x="79" y="72"/>
                    <a:pt x="79" y="72"/>
                  </a:cubicBezTo>
                  <a:lnTo>
                    <a:pt x="79" y="0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 dirty="0"/>
            </a:p>
          </p:txBody>
        </p:sp>
        <p:sp>
          <p:nvSpPr>
            <p:cNvPr id="36" name="Freeform 16">
              <a:extLst>
                <a:ext uri="{FF2B5EF4-FFF2-40B4-BE49-F238E27FC236}">
                  <a16:creationId xmlns:a16="http://schemas.microsoft.com/office/drawing/2014/main" id="{61D381A5-10BD-464C-A036-D3A12CEE3FDE}"/>
                </a:ext>
              </a:extLst>
            </p:cNvPr>
            <p:cNvSpPr>
              <a:spLocks/>
            </p:cNvSpPr>
            <p:nvPr/>
          </p:nvSpPr>
          <p:spPr bwMode="auto">
            <a:xfrm rot="5400000" flipV="1">
              <a:off x="4488700" y="4846421"/>
              <a:ext cx="889710" cy="1819599"/>
            </a:xfrm>
            <a:custGeom>
              <a:avLst/>
              <a:gdLst>
                <a:gd name="T0" fmla="*/ 80 w 80"/>
                <a:gd name="T1" fmla="*/ 0 h 167"/>
                <a:gd name="T2" fmla="*/ 54 w 80"/>
                <a:gd name="T3" fmla="*/ 0 h 167"/>
                <a:gd name="T4" fmla="*/ 57 w 80"/>
                <a:gd name="T5" fmla="*/ 9 h 167"/>
                <a:gd name="T6" fmla="*/ 40 w 80"/>
                <a:gd name="T7" fmla="*/ 26 h 167"/>
                <a:gd name="T8" fmla="*/ 24 w 80"/>
                <a:gd name="T9" fmla="*/ 9 h 167"/>
                <a:gd name="T10" fmla="*/ 27 w 80"/>
                <a:gd name="T11" fmla="*/ 0 h 167"/>
                <a:gd name="T12" fmla="*/ 0 w 80"/>
                <a:gd name="T13" fmla="*/ 0 h 167"/>
                <a:gd name="T14" fmla="*/ 0 w 80"/>
                <a:gd name="T15" fmla="*/ 6 h 167"/>
                <a:gd name="T16" fmla="*/ 0 w 80"/>
                <a:gd name="T17" fmla="*/ 72 h 167"/>
                <a:gd name="T18" fmla="*/ 0 w 80"/>
                <a:gd name="T19" fmla="*/ 136 h 167"/>
                <a:gd name="T20" fmla="*/ 0 w 80"/>
                <a:gd name="T21" fmla="*/ 142 h 167"/>
                <a:gd name="T22" fmla="*/ 27 w 80"/>
                <a:gd name="T23" fmla="*/ 142 h 167"/>
                <a:gd name="T24" fmla="*/ 24 w 80"/>
                <a:gd name="T25" fmla="*/ 151 h 167"/>
                <a:gd name="T26" fmla="*/ 40 w 80"/>
                <a:gd name="T27" fmla="*/ 167 h 167"/>
                <a:gd name="T28" fmla="*/ 57 w 80"/>
                <a:gd name="T29" fmla="*/ 151 h 167"/>
                <a:gd name="T30" fmla="*/ 54 w 80"/>
                <a:gd name="T31" fmla="*/ 142 h 167"/>
                <a:gd name="T32" fmla="*/ 80 w 80"/>
                <a:gd name="T33" fmla="*/ 142 h 167"/>
                <a:gd name="T34" fmla="*/ 80 w 80"/>
                <a:gd name="T35" fmla="*/ 136 h 167"/>
                <a:gd name="T36" fmla="*/ 80 w 80"/>
                <a:gd name="T37" fmla="*/ 72 h 167"/>
                <a:gd name="T38" fmla="*/ 80 w 80"/>
                <a:gd name="T39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0" h="167">
                  <a:moveTo>
                    <a:pt x="80" y="0"/>
                  </a:moveTo>
                  <a:cubicBezTo>
                    <a:pt x="71" y="0"/>
                    <a:pt x="63" y="0"/>
                    <a:pt x="54" y="0"/>
                  </a:cubicBezTo>
                  <a:cubicBezTo>
                    <a:pt x="56" y="3"/>
                    <a:pt x="57" y="6"/>
                    <a:pt x="57" y="9"/>
                  </a:cubicBezTo>
                  <a:cubicBezTo>
                    <a:pt x="57" y="18"/>
                    <a:pt x="49" y="26"/>
                    <a:pt x="40" y="26"/>
                  </a:cubicBezTo>
                  <a:cubicBezTo>
                    <a:pt x="31" y="26"/>
                    <a:pt x="24" y="18"/>
                    <a:pt x="24" y="9"/>
                  </a:cubicBezTo>
                  <a:cubicBezTo>
                    <a:pt x="24" y="6"/>
                    <a:pt x="25" y="3"/>
                    <a:pt x="27" y="0"/>
                  </a:cubicBezTo>
                  <a:cubicBezTo>
                    <a:pt x="18" y="0"/>
                    <a:pt x="9" y="0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136"/>
                    <a:pt x="0" y="136"/>
                    <a:pt x="0" y="136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27" y="142"/>
                    <a:pt x="27" y="142"/>
                    <a:pt x="27" y="142"/>
                  </a:cubicBezTo>
                  <a:cubicBezTo>
                    <a:pt x="25" y="145"/>
                    <a:pt x="24" y="148"/>
                    <a:pt x="24" y="151"/>
                  </a:cubicBezTo>
                  <a:cubicBezTo>
                    <a:pt x="24" y="160"/>
                    <a:pt x="31" y="167"/>
                    <a:pt x="40" y="167"/>
                  </a:cubicBezTo>
                  <a:cubicBezTo>
                    <a:pt x="49" y="167"/>
                    <a:pt x="57" y="160"/>
                    <a:pt x="57" y="151"/>
                  </a:cubicBezTo>
                  <a:cubicBezTo>
                    <a:pt x="57" y="148"/>
                    <a:pt x="56" y="145"/>
                    <a:pt x="54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36"/>
                    <a:pt x="80" y="136"/>
                    <a:pt x="80" y="136"/>
                  </a:cubicBezTo>
                  <a:cubicBezTo>
                    <a:pt x="80" y="72"/>
                    <a:pt x="80" y="72"/>
                    <a:pt x="80" y="72"/>
                  </a:cubicBezTo>
                  <a:lnTo>
                    <a:pt x="8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 dirty="0"/>
            </a:p>
          </p:txBody>
        </p:sp>
        <p:sp>
          <p:nvSpPr>
            <p:cNvPr id="37" name="Freeform 21">
              <a:extLst>
                <a:ext uri="{FF2B5EF4-FFF2-40B4-BE49-F238E27FC236}">
                  <a16:creationId xmlns:a16="http://schemas.microsoft.com/office/drawing/2014/main" id="{E64EF4E0-274F-48DF-9D5D-757556239FB8}"/>
                </a:ext>
              </a:extLst>
            </p:cNvPr>
            <p:cNvSpPr>
              <a:spLocks/>
            </p:cNvSpPr>
            <p:nvPr/>
          </p:nvSpPr>
          <p:spPr bwMode="auto">
            <a:xfrm rot="5400000" flipV="1">
              <a:off x="4672382" y="5299887"/>
              <a:ext cx="252562" cy="1549815"/>
            </a:xfrm>
            <a:custGeom>
              <a:avLst/>
              <a:gdLst>
                <a:gd name="T0" fmla="*/ 0 w 44"/>
                <a:gd name="T1" fmla="*/ 270 h 270"/>
                <a:gd name="T2" fmla="*/ 0 w 44"/>
                <a:gd name="T3" fmla="*/ 0 h 270"/>
                <a:gd name="T4" fmla="*/ 44 w 44"/>
                <a:gd name="T5" fmla="*/ 0 h 270"/>
                <a:gd name="T6" fmla="*/ 44 w 44"/>
                <a:gd name="T7" fmla="*/ 137 h 270"/>
                <a:gd name="T8" fmla="*/ 44 w 44"/>
                <a:gd name="T9" fmla="*/ 258 h 270"/>
                <a:gd name="T10" fmla="*/ 44 w 44"/>
                <a:gd name="T11" fmla="*/ 270 h 270"/>
                <a:gd name="T12" fmla="*/ 0 w 44"/>
                <a:gd name="T13" fmla="*/ 27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" h="270">
                  <a:moveTo>
                    <a:pt x="0" y="270"/>
                  </a:moveTo>
                  <a:lnTo>
                    <a:pt x="0" y="0"/>
                  </a:lnTo>
                  <a:lnTo>
                    <a:pt x="44" y="0"/>
                  </a:lnTo>
                  <a:lnTo>
                    <a:pt x="44" y="137"/>
                  </a:lnTo>
                  <a:lnTo>
                    <a:pt x="44" y="258"/>
                  </a:lnTo>
                  <a:lnTo>
                    <a:pt x="44" y="270"/>
                  </a:lnTo>
                  <a:lnTo>
                    <a:pt x="0" y="27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 dirty="0"/>
            </a:p>
          </p:txBody>
        </p:sp>
        <p:sp>
          <p:nvSpPr>
            <p:cNvPr id="38" name="Freeform 30">
              <a:extLst>
                <a:ext uri="{FF2B5EF4-FFF2-40B4-BE49-F238E27FC236}">
                  <a16:creationId xmlns:a16="http://schemas.microsoft.com/office/drawing/2014/main" id="{084C4163-FE0A-4948-8FE9-D4B97B0CAF04}"/>
                </a:ext>
              </a:extLst>
            </p:cNvPr>
            <p:cNvSpPr>
              <a:spLocks/>
            </p:cNvSpPr>
            <p:nvPr/>
          </p:nvSpPr>
          <p:spPr bwMode="auto">
            <a:xfrm rot="5400000" flipV="1">
              <a:off x="4663771" y="4671350"/>
              <a:ext cx="269784" cy="1549815"/>
            </a:xfrm>
            <a:custGeom>
              <a:avLst/>
              <a:gdLst>
                <a:gd name="T0" fmla="*/ 47 w 47"/>
                <a:gd name="T1" fmla="*/ 0 h 270"/>
                <a:gd name="T2" fmla="*/ 47 w 47"/>
                <a:gd name="T3" fmla="*/ 270 h 270"/>
                <a:gd name="T4" fmla="*/ 0 w 47"/>
                <a:gd name="T5" fmla="*/ 270 h 270"/>
                <a:gd name="T6" fmla="*/ 0 w 47"/>
                <a:gd name="T7" fmla="*/ 258 h 270"/>
                <a:gd name="T8" fmla="*/ 0 w 47"/>
                <a:gd name="T9" fmla="*/ 137 h 270"/>
                <a:gd name="T10" fmla="*/ 0 w 47"/>
                <a:gd name="T11" fmla="*/ 11 h 270"/>
                <a:gd name="T12" fmla="*/ 0 w 47"/>
                <a:gd name="T13" fmla="*/ 0 h 270"/>
                <a:gd name="T14" fmla="*/ 12 w 47"/>
                <a:gd name="T15" fmla="*/ 0 h 270"/>
                <a:gd name="T16" fmla="*/ 47 w 47"/>
                <a:gd name="T17" fmla="*/ 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" h="270">
                  <a:moveTo>
                    <a:pt x="47" y="0"/>
                  </a:moveTo>
                  <a:lnTo>
                    <a:pt x="47" y="270"/>
                  </a:lnTo>
                  <a:lnTo>
                    <a:pt x="0" y="270"/>
                  </a:lnTo>
                  <a:lnTo>
                    <a:pt x="0" y="258"/>
                  </a:lnTo>
                  <a:lnTo>
                    <a:pt x="0" y="137"/>
                  </a:lnTo>
                  <a:lnTo>
                    <a:pt x="0" y="11"/>
                  </a:lnTo>
                  <a:lnTo>
                    <a:pt x="0" y="0"/>
                  </a:lnTo>
                  <a:lnTo>
                    <a:pt x="12" y="0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 dirty="0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9B7AD1B0-32B7-4233-8EAF-39D5532C5210}"/>
              </a:ext>
            </a:extLst>
          </p:cNvPr>
          <p:cNvGrpSpPr/>
          <p:nvPr/>
        </p:nvGrpSpPr>
        <p:grpSpPr>
          <a:xfrm>
            <a:off x="5843354" y="5099733"/>
            <a:ext cx="2789667" cy="981551"/>
            <a:chOff x="5843354" y="5311365"/>
            <a:chExt cx="2789667" cy="981551"/>
          </a:xfrm>
        </p:grpSpPr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1E899EF9-1078-4975-B66D-D7EAE635F8D6}"/>
                </a:ext>
              </a:extLst>
            </p:cNvPr>
            <p:cNvSpPr>
              <a:spLocks/>
            </p:cNvSpPr>
            <p:nvPr/>
          </p:nvSpPr>
          <p:spPr bwMode="auto">
            <a:xfrm rot="5400000" flipV="1">
              <a:off x="6827773" y="4487668"/>
              <a:ext cx="883968" cy="2726528"/>
            </a:xfrm>
            <a:custGeom>
              <a:avLst/>
              <a:gdLst>
                <a:gd name="connsiteX0" fmla="*/ 396494 w 883968"/>
                <a:gd name="connsiteY0" fmla="*/ 1845572 h 2726528"/>
                <a:gd name="connsiteX1" fmla="*/ 398625 w 883968"/>
                <a:gd name="connsiteY1" fmla="*/ 1843404 h 2726528"/>
                <a:gd name="connsiteX2" fmla="*/ 431669 w 883968"/>
                <a:gd name="connsiteY2" fmla="*/ 1826203 h 2726528"/>
                <a:gd name="connsiteX3" fmla="*/ 464210 w 883968"/>
                <a:gd name="connsiteY3" fmla="*/ 1821137 h 2726528"/>
                <a:gd name="connsiteX4" fmla="*/ 431669 w 883968"/>
                <a:gd name="connsiteY4" fmla="*/ 1829843 h 2726528"/>
                <a:gd name="connsiteX5" fmla="*/ 398625 w 883968"/>
                <a:gd name="connsiteY5" fmla="*/ 1844185 h 2726528"/>
                <a:gd name="connsiteX6" fmla="*/ 0 w 883968"/>
                <a:gd name="connsiteY6" fmla="*/ 0 h 2726528"/>
                <a:gd name="connsiteX7" fmla="*/ 0 w 883968"/>
                <a:gd name="connsiteY7" fmla="*/ 468685 h 2726528"/>
                <a:gd name="connsiteX8" fmla="*/ 0 w 883968"/>
                <a:gd name="connsiteY8" fmla="*/ 1582334 h 2726528"/>
                <a:gd name="connsiteX9" fmla="*/ 0 w 883968"/>
                <a:gd name="connsiteY9" fmla="*/ 1819599 h 2726528"/>
                <a:gd name="connsiteX10" fmla="*/ 0 w 883968"/>
                <a:gd name="connsiteY10" fmla="*/ 1820242 h 2726528"/>
                <a:gd name="connsiteX11" fmla="*/ 347 w 883968"/>
                <a:gd name="connsiteY11" fmla="*/ 1820301 h 2726528"/>
                <a:gd name="connsiteX12" fmla="*/ 874 w 883968"/>
                <a:gd name="connsiteY12" fmla="*/ 1821371 h 2726528"/>
                <a:gd name="connsiteX13" fmla="*/ 447579 w 883968"/>
                <a:gd name="connsiteY13" fmla="*/ 2726527 h 2726528"/>
                <a:gd name="connsiteX14" fmla="*/ 448281 w 883968"/>
                <a:gd name="connsiteY14" fmla="*/ 2725068 h 2726528"/>
                <a:gd name="connsiteX15" fmla="*/ 449073 w 883968"/>
                <a:gd name="connsiteY15" fmla="*/ 2723422 h 2726528"/>
                <a:gd name="connsiteX16" fmla="*/ 450594 w 883968"/>
                <a:gd name="connsiteY16" fmla="*/ 2726528 h 2726528"/>
                <a:gd name="connsiteX17" fmla="*/ 585486 w 883968"/>
                <a:gd name="connsiteY17" fmla="*/ 2451005 h 2726528"/>
                <a:gd name="connsiteX18" fmla="*/ 579698 w 883968"/>
                <a:gd name="connsiteY18" fmla="*/ 2451951 h 2726528"/>
                <a:gd name="connsiteX19" fmla="*/ 599274 w 883968"/>
                <a:gd name="connsiteY19" fmla="*/ 2411266 h 2726528"/>
                <a:gd name="connsiteX20" fmla="*/ 807153 w 883968"/>
                <a:gd name="connsiteY20" fmla="*/ 1979242 h 2726528"/>
                <a:gd name="connsiteX21" fmla="*/ 883624 w 883968"/>
                <a:gd name="connsiteY21" fmla="*/ 1820315 h 2726528"/>
                <a:gd name="connsiteX22" fmla="*/ 883968 w 883968"/>
                <a:gd name="connsiteY22" fmla="*/ 1820242 h 2726528"/>
                <a:gd name="connsiteX23" fmla="*/ 883968 w 883968"/>
                <a:gd name="connsiteY23" fmla="*/ 1819599 h 2726528"/>
                <a:gd name="connsiteX24" fmla="*/ 883968 w 883968"/>
                <a:gd name="connsiteY24" fmla="*/ 1817432 h 2726528"/>
                <a:gd name="connsiteX25" fmla="*/ 883968 w 883968"/>
                <a:gd name="connsiteY25" fmla="*/ 381488 h 2726528"/>
                <a:gd name="connsiteX26" fmla="*/ 883968 w 883968"/>
                <a:gd name="connsiteY26" fmla="*/ 65398 h 2726528"/>
                <a:gd name="connsiteX27" fmla="*/ 883968 w 883968"/>
                <a:gd name="connsiteY27" fmla="*/ 0 h 2726528"/>
                <a:gd name="connsiteX28" fmla="*/ 604232 w 883968"/>
                <a:gd name="connsiteY28" fmla="*/ 0 h 2726528"/>
                <a:gd name="connsiteX29" fmla="*/ 626610 w 883968"/>
                <a:gd name="connsiteY29" fmla="*/ 98097 h 2726528"/>
                <a:gd name="connsiteX30" fmla="*/ 447579 w 883968"/>
                <a:gd name="connsiteY30" fmla="*/ 272492 h 2726528"/>
                <a:gd name="connsiteX31" fmla="*/ 268547 w 883968"/>
                <a:gd name="connsiteY31" fmla="*/ 98097 h 2726528"/>
                <a:gd name="connsiteX32" fmla="*/ 290926 w 883968"/>
                <a:gd name="connsiteY32" fmla="*/ 0 h 2726528"/>
                <a:gd name="connsiteX33" fmla="*/ 0 w 883968"/>
                <a:gd name="connsiteY33" fmla="*/ 0 h 2726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883968" h="2726528">
                  <a:moveTo>
                    <a:pt x="396494" y="1845572"/>
                  </a:moveTo>
                  <a:lnTo>
                    <a:pt x="398625" y="1843404"/>
                  </a:lnTo>
                  <a:cubicBezTo>
                    <a:pt x="409115" y="1835911"/>
                    <a:pt x="419955" y="1830120"/>
                    <a:pt x="431669" y="1826203"/>
                  </a:cubicBezTo>
                  <a:lnTo>
                    <a:pt x="464210" y="1821137"/>
                  </a:lnTo>
                  <a:lnTo>
                    <a:pt x="431669" y="1829843"/>
                  </a:lnTo>
                  <a:cubicBezTo>
                    <a:pt x="419955" y="1833941"/>
                    <a:pt x="409115" y="1838721"/>
                    <a:pt x="398625" y="1844185"/>
                  </a:cubicBezTo>
                  <a:close/>
                  <a:moveTo>
                    <a:pt x="0" y="0"/>
                  </a:moveTo>
                  <a:lnTo>
                    <a:pt x="0" y="468685"/>
                  </a:lnTo>
                  <a:cubicBezTo>
                    <a:pt x="0" y="468685"/>
                    <a:pt x="0" y="468685"/>
                    <a:pt x="0" y="1582334"/>
                  </a:cubicBezTo>
                  <a:lnTo>
                    <a:pt x="0" y="1819599"/>
                  </a:lnTo>
                  <a:lnTo>
                    <a:pt x="0" y="1820242"/>
                  </a:lnTo>
                  <a:lnTo>
                    <a:pt x="347" y="1820301"/>
                  </a:lnTo>
                  <a:lnTo>
                    <a:pt x="874" y="1821371"/>
                  </a:lnTo>
                  <a:cubicBezTo>
                    <a:pt x="6994" y="1833770"/>
                    <a:pt x="55948" y="1932965"/>
                    <a:pt x="447579" y="2726527"/>
                  </a:cubicBezTo>
                  <a:cubicBezTo>
                    <a:pt x="447579" y="2726527"/>
                    <a:pt x="447579" y="2726527"/>
                    <a:pt x="448281" y="2725068"/>
                  </a:cubicBezTo>
                  <a:lnTo>
                    <a:pt x="449073" y="2723422"/>
                  </a:lnTo>
                  <a:lnTo>
                    <a:pt x="450594" y="2726528"/>
                  </a:lnTo>
                  <a:cubicBezTo>
                    <a:pt x="450594" y="2726528"/>
                    <a:pt x="450594" y="2726528"/>
                    <a:pt x="585486" y="2451005"/>
                  </a:cubicBezTo>
                  <a:lnTo>
                    <a:pt x="579698" y="2451951"/>
                  </a:lnTo>
                  <a:lnTo>
                    <a:pt x="599274" y="2411266"/>
                  </a:lnTo>
                  <a:cubicBezTo>
                    <a:pt x="649839" y="2306179"/>
                    <a:pt x="717259" y="2166063"/>
                    <a:pt x="807153" y="1979242"/>
                  </a:cubicBezTo>
                  <a:lnTo>
                    <a:pt x="883624" y="1820315"/>
                  </a:lnTo>
                  <a:lnTo>
                    <a:pt x="883968" y="1820242"/>
                  </a:lnTo>
                  <a:lnTo>
                    <a:pt x="883968" y="1819599"/>
                  </a:lnTo>
                  <a:lnTo>
                    <a:pt x="883968" y="1817432"/>
                  </a:lnTo>
                  <a:cubicBezTo>
                    <a:pt x="883968" y="1797762"/>
                    <a:pt x="883968" y="1640398"/>
                    <a:pt x="883968" y="381488"/>
                  </a:cubicBezTo>
                  <a:cubicBezTo>
                    <a:pt x="883968" y="381488"/>
                    <a:pt x="883968" y="381488"/>
                    <a:pt x="883968" y="65398"/>
                  </a:cubicBezTo>
                  <a:cubicBezTo>
                    <a:pt x="883968" y="65398"/>
                    <a:pt x="883968" y="65398"/>
                    <a:pt x="883968" y="0"/>
                  </a:cubicBezTo>
                  <a:cubicBezTo>
                    <a:pt x="794452" y="0"/>
                    <a:pt x="693747" y="0"/>
                    <a:pt x="604232" y="0"/>
                  </a:cubicBezTo>
                  <a:cubicBezTo>
                    <a:pt x="615421" y="32699"/>
                    <a:pt x="626610" y="65398"/>
                    <a:pt x="626610" y="98097"/>
                  </a:cubicBezTo>
                  <a:cubicBezTo>
                    <a:pt x="626610" y="196194"/>
                    <a:pt x="548284" y="272492"/>
                    <a:pt x="447579" y="272492"/>
                  </a:cubicBezTo>
                  <a:cubicBezTo>
                    <a:pt x="346874" y="272492"/>
                    <a:pt x="268547" y="196194"/>
                    <a:pt x="268547" y="98097"/>
                  </a:cubicBezTo>
                  <a:cubicBezTo>
                    <a:pt x="268547" y="65398"/>
                    <a:pt x="279737" y="32699"/>
                    <a:pt x="290926" y="0"/>
                  </a:cubicBezTo>
                  <a:cubicBezTo>
                    <a:pt x="201411" y="0"/>
                    <a:pt x="100705" y="0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ID"/>
            </a:p>
          </p:txBody>
        </p:sp>
        <p:sp>
          <p:nvSpPr>
            <p:cNvPr id="44" name="Freeform 12">
              <a:extLst>
                <a:ext uri="{FF2B5EF4-FFF2-40B4-BE49-F238E27FC236}">
                  <a16:creationId xmlns:a16="http://schemas.microsoft.com/office/drawing/2014/main" id="{574A13C6-C9EF-4A39-85C4-48A2472F169C}"/>
                </a:ext>
              </a:extLst>
            </p:cNvPr>
            <p:cNvSpPr>
              <a:spLocks/>
            </p:cNvSpPr>
            <p:nvPr/>
          </p:nvSpPr>
          <p:spPr bwMode="auto">
            <a:xfrm rot="5400000" flipV="1">
              <a:off x="7163567" y="586815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45" name="Freeform 13">
              <a:extLst>
                <a:ext uri="{FF2B5EF4-FFF2-40B4-BE49-F238E27FC236}">
                  <a16:creationId xmlns:a16="http://schemas.microsoft.com/office/drawing/2014/main" id="{64BCB926-86AF-48A3-8CBB-B3428D02B8F2}"/>
                </a:ext>
              </a:extLst>
            </p:cNvPr>
            <p:cNvSpPr>
              <a:spLocks/>
            </p:cNvSpPr>
            <p:nvPr/>
          </p:nvSpPr>
          <p:spPr bwMode="auto">
            <a:xfrm rot="5400000" flipV="1">
              <a:off x="7680170" y="5305625"/>
              <a:ext cx="889710" cy="901190"/>
            </a:xfrm>
            <a:custGeom>
              <a:avLst/>
              <a:gdLst>
                <a:gd name="T0" fmla="*/ 42 w 80"/>
                <a:gd name="T1" fmla="*/ 0 h 83"/>
                <a:gd name="T2" fmla="*/ 43 w 80"/>
                <a:gd name="T3" fmla="*/ 0 h 83"/>
                <a:gd name="T4" fmla="*/ 54 w 80"/>
                <a:gd name="T5" fmla="*/ 6 h 83"/>
                <a:gd name="T6" fmla="*/ 62 w 80"/>
                <a:gd name="T7" fmla="*/ 8 h 83"/>
                <a:gd name="T8" fmla="*/ 80 w 80"/>
                <a:gd name="T9" fmla="*/ 0 h 83"/>
                <a:gd name="T10" fmla="*/ 40 w 80"/>
                <a:gd name="T11" fmla="*/ 83 h 83"/>
                <a:gd name="T12" fmla="*/ 0 w 80"/>
                <a:gd name="T13" fmla="*/ 0 h 83"/>
                <a:gd name="T14" fmla="*/ 6 w 80"/>
                <a:gd name="T15" fmla="*/ 0 h 83"/>
                <a:gd name="T16" fmla="*/ 24 w 80"/>
                <a:gd name="T17" fmla="*/ 8 h 83"/>
                <a:gd name="T18" fmla="*/ 31 w 80"/>
                <a:gd name="T19" fmla="*/ 6 h 83"/>
                <a:gd name="T20" fmla="*/ 42 w 80"/>
                <a:gd name="T21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0" h="83">
                  <a:moveTo>
                    <a:pt x="42" y="0"/>
                  </a:moveTo>
                  <a:cubicBezTo>
                    <a:pt x="43" y="0"/>
                    <a:pt x="43" y="0"/>
                    <a:pt x="43" y="0"/>
                  </a:cubicBezTo>
                  <a:cubicBezTo>
                    <a:pt x="48" y="0"/>
                    <a:pt x="50" y="3"/>
                    <a:pt x="54" y="6"/>
                  </a:cubicBezTo>
                  <a:cubicBezTo>
                    <a:pt x="57" y="8"/>
                    <a:pt x="60" y="8"/>
                    <a:pt x="62" y="8"/>
                  </a:cubicBezTo>
                  <a:cubicBezTo>
                    <a:pt x="69" y="7"/>
                    <a:pt x="69" y="0"/>
                    <a:pt x="80" y="0"/>
                  </a:cubicBezTo>
                  <a:cubicBezTo>
                    <a:pt x="40" y="83"/>
                    <a:pt x="40" y="83"/>
                    <a:pt x="40" y="8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4" y="0"/>
                    <a:pt x="6" y="0"/>
                  </a:cubicBezTo>
                  <a:cubicBezTo>
                    <a:pt x="15" y="1"/>
                    <a:pt x="17" y="8"/>
                    <a:pt x="24" y="8"/>
                  </a:cubicBezTo>
                  <a:cubicBezTo>
                    <a:pt x="26" y="8"/>
                    <a:pt x="29" y="7"/>
                    <a:pt x="31" y="6"/>
                  </a:cubicBezTo>
                  <a:cubicBezTo>
                    <a:pt x="34" y="2"/>
                    <a:pt x="37" y="0"/>
                    <a:pt x="42" y="0"/>
                  </a:cubicBezTo>
                  <a:close/>
                </a:path>
              </a:pathLst>
            </a:custGeom>
            <a:solidFill>
              <a:srgbClr val="DFC2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46" name="Freeform 14">
              <a:extLst>
                <a:ext uri="{FF2B5EF4-FFF2-40B4-BE49-F238E27FC236}">
                  <a16:creationId xmlns:a16="http://schemas.microsoft.com/office/drawing/2014/main" id="{2788F261-84AC-41CF-98CF-C0A068088E48}"/>
                </a:ext>
              </a:extLst>
            </p:cNvPr>
            <p:cNvSpPr>
              <a:spLocks/>
            </p:cNvSpPr>
            <p:nvPr/>
          </p:nvSpPr>
          <p:spPr bwMode="auto">
            <a:xfrm rot="5400000" flipV="1">
              <a:off x="6374308" y="4780411"/>
              <a:ext cx="889710" cy="1951618"/>
            </a:xfrm>
            <a:custGeom>
              <a:avLst/>
              <a:gdLst>
                <a:gd name="T0" fmla="*/ 0 w 80"/>
                <a:gd name="T1" fmla="*/ 0 h 179"/>
                <a:gd name="T2" fmla="*/ 27 w 80"/>
                <a:gd name="T3" fmla="*/ 0 h 179"/>
                <a:gd name="T4" fmla="*/ 24 w 80"/>
                <a:gd name="T5" fmla="*/ 9 h 179"/>
                <a:gd name="T6" fmla="*/ 40 w 80"/>
                <a:gd name="T7" fmla="*/ 26 h 179"/>
                <a:gd name="T8" fmla="*/ 57 w 80"/>
                <a:gd name="T9" fmla="*/ 9 h 179"/>
                <a:gd name="T10" fmla="*/ 54 w 80"/>
                <a:gd name="T11" fmla="*/ 0 h 179"/>
                <a:gd name="T12" fmla="*/ 80 w 80"/>
                <a:gd name="T13" fmla="*/ 0 h 179"/>
                <a:gd name="T14" fmla="*/ 80 w 80"/>
                <a:gd name="T15" fmla="*/ 6 h 179"/>
                <a:gd name="T16" fmla="*/ 80 w 80"/>
                <a:gd name="T17" fmla="*/ 35 h 179"/>
                <a:gd name="T18" fmla="*/ 80 w 80"/>
                <a:gd name="T19" fmla="*/ 168 h 179"/>
                <a:gd name="T20" fmla="*/ 62 w 80"/>
                <a:gd name="T21" fmla="*/ 178 h 179"/>
                <a:gd name="T22" fmla="*/ 54 w 80"/>
                <a:gd name="T23" fmla="*/ 175 h 179"/>
                <a:gd name="T24" fmla="*/ 43 w 80"/>
                <a:gd name="T25" fmla="*/ 168 h 179"/>
                <a:gd name="T26" fmla="*/ 31 w 80"/>
                <a:gd name="T27" fmla="*/ 175 h 179"/>
                <a:gd name="T28" fmla="*/ 24 w 80"/>
                <a:gd name="T29" fmla="*/ 178 h 179"/>
                <a:gd name="T30" fmla="*/ 6 w 80"/>
                <a:gd name="T31" fmla="*/ 168 h 179"/>
                <a:gd name="T32" fmla="*/ 0 w 80"/>
                <a:gd name="T33" fmla="*/ 168 h 179"/>
                <a:gd name="T34" fmla="*/ 0 w 80"/>
                <a:gd name="T35" fmla="*/ 43 h 179"/>
                <a:gd name="T36" fmla="*/ 0 w 80"/>
                <a:gd name="T37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0" h="179">
                  <a:moveTo>
                    <a:pt x="0" y="0"/>
                  </a:moveTo>
                  <a:cubicBezTo>
                    <a:pt x="9" y="0"/>
                    <a:pt x="18" y="0"/>
                    <a:pt x="27" y="0"/>
                  </a:cubicBezTo>
                  <a:cubicBezTo>
                    <a:pt x="25" y="3"/>
                    <a:pt x="24" y="6"/>
                    <a:pt x="24" y="9"/>
                  </a:cubicBezTo>
                  <a:cubicBezTo>
                    <a:pt x="24" y="18"/>
                    <a:pt x="31" y="26"/>
                    <a:pt x="40" y="26"/>
                  </a:cubicBezTo>
                  <a:cubicBezTo>
                    <a:pt x="49" y="26"/>
                    <a:pt x="57" y="18"/>
                    <a:pt x="57" y="9"/>
                  </a:cubicBezTo>
                  <a:cubicBezTo>
                    <a:pt x="57" y="6"/>
                    <a:pt x="56" y="3"/>
                    <a:pt x="54" y="0"/>
                  </a:cubicBezTo>
                  <a:cubicBezTo>
                    <a:pt x="63" y="0"/>
                    <a:pt x="71" y="0"/>
                    <a:pt x="80" y="0"/>
                  </a:cubicBezTo>
                  <a:cubicBezTo>
                    <a:pt x="80" y="6"/>
                    <a:pt x="80" y="6"/>
                    <a:pt x="80" y="6"/>
                  </a:cubicBezTo>
                  <a:cubicBezTo>
                    <a:pt x="80" y="35"/>
                    <a:pt x="80" y="35"/>
                    <a:pt x="80" y="35"/>
                  </a:cubicBezTo>
                  <a:cubicBezTo>
                    <a:pt x="80" y="168"/>
                    <a:pt x="80" y="168"/>
                    <a:pt x="80" y="168"/>
                  </a:cubicBezTo>
                  <a:cubicBezTo>
                    <a:pt x="69" y="169"/>
                    <a:pt x="69" y="177"/>
                    <a:pt x="62" y="178"/>
                  </a:cubicBezTo>
                  <a:cubicBezTo>
                    <a:pt x="60" y="179"/>
                    <a:pt x="57" y="178"/>
                    <a:pt x="54" y="175"/>
                  </a:cubicBezTo>
                  <a:cubicBezTo>
                    <a:pt x="50" y="172"/>
                    <a:pt x="48" y="168"/>
                    <a:pt x="43" y="168"/>
                  </a:cubicBezTo>
                  <a:cubicBezTo>
                    <a:pt x="38" y="167"/>
                    <a:pt x="34" y="170"/>
                    <a:pt x="31" y="175"/>
                  </a:cubicBezTo>
                  <a:cubicBezTo>
                    <a:pt x="29" y="177"/>
                    <a:pt x="26" y="178"/>
                    <a:pt x="24" y="178"/>
                  </a:cubicBezTo>
                  <a:cubicBezTo>
                    <a:pt x="17" y="179"/>
                    <a:pt x="15" y="170"/>
                    <a:pt x="6" y="168"/>
                  </a:cubicBezTo>
                  <a:cubicBezTo>
                    <a:pt x="4" y="168"/>
                    <a:pt x="2" y="168"/>
                    <a:pt x="0" y="168"/>
                  </a:cubicBezTo>
                  <a:cubicBezTo>
                    <a:pt x="0" y="43"/>
                    <a:pt x="0" y="43"/>
                    <a:pt x="0" y="4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 dirty="0"/>
            </a:p>
          </p:txBody>
        </p:sp>
        <p:sp>
          <p:nvSpPr>
            <p:cNvPr id="47" name="Freeform 23">
              <a:extLst>
                <a:ext uri="{FF2B5EF4-FFF2-40B4-BE49-F238E27FC236}">
                  <a16:creationId xmlns:a16="http://schemas.microsoft.com/office/drawing/2014/main" id="{31721B5A-788E-449F-9B5B-7D63C05371B9}"/>
                </a:ext>
              </a:extLst>
            </p:cNvPr>
            <p:cNvSpPr>
              <a:spLocks/>
            </p:cNvSpPr>
            <p:nvPr/>
          </p:nvSpPr>
          <p:spPr bwMode="auto">
            <a:xfrm rot="5400000" flipV="1">
              <a:off x="7904032" y="5529488"/>
              <a:ext cx="441986" cy="901190"/>
            </a:xfrm>
            <a:custGeom>
              <a:avLst/>
              <a:gdLst>
                <a:gd name="T0" fmla="*/ 17 w 40"/>
                <a:gd name="T1" fmla="*/ 7 h 83"/>
                <a:gd name="T2" fmla="*/ 17 w 40"/>
                <a:gd name="T3" fmla="*/ 7 h 83"/>
                <a:gd name="T4" fmla="*/ 0 w 40"/>
                <a:gd name="T5" fmla="*/ 83 h 83"/>
                <a:gd name="T6" fmla="*/ 40 w 40"/>
                <a:gd name="T7" fmla="*/ 0 h 83"/>
                <a:gd name="T8" fmla="*/ 22 w 40"/>
                <a:gd name="T9" fmla="*/ 8 h 83"/>
                <a:gd name="T10" fmla="*/ 17 w 40"/>
                <a:gd name="T11" fmla="*/ 7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83">
                  <a:moveTo>
                    <a:pt x="17" y="7"/>
                  </a:moveTo>
                  <a:cubicBezTo>
                    <a:pt x="17" y="7"/>
                    <a:pt x="17" y="7"/>
                    <a:pt x="17" y="7"/>
                  </a:cubicBezTo>
                  <a:cubicBezTo>
                    <a:pt x="14" y="26"/>
                    <a:pt x="9" y="51"/>
                    <a:pt x="0" y="83"/>
                  </a:cubicBezTo>
                  <a:cubicBezTo>
                    <a:pt x="27" y="27"/>
                    <a:pt x="40" y="0"/>
                    <a:pt x="40" y="0"/>
                  </a:cubicBezTo>
                  <a:cubicBezTo>
                    <a:pt x="29" y="0"/>
                    <a:pt x="29" y="7"/>
                    <a:pt x="22" y="8"/>
                  </a:cubicBezTo>
                  <a:cubicBezTo>
                    <a:pt x="21" y="8"/>
                    <a:pt x="19" y="8"/>
                    <a:pt x="17" y="7"/>
                  </a:cubicBezTo>
                  <a:close/>
                </a:path>
              </a:pathLst>
            </a:custGeom>
            <a:solidFill>
              <a:srgbClr val="5738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48" name="Freeform 24">
              <a:extLst>
                <a:ext uri="{FF2B5EF4-FFF2-40B4-BE49-F238E27FC236}">
                  <a16:creationId xmlns:a16="http://schemas.microsoft.com/office/drawing/2014/main" id="{BD8CE660-9E54-4525-AA38-70CA7F758F4F}"/>
                </a:ext>
              </a:extLst>
            </p:cNvPr>
            <p:cNvSpPr>
              <a:spLocks/>
            </p:cNvSpPr>
            <p:nvPr/>
          </p:nvSpPr>
          <p:spPr bwMode="auto">
            <a:xfrm rot="5400000" flipV="1">
              <a:off x="7901163" y="5084632"/>
              <a:ext cx="447724" cy="901190"/>
            </a:xfrm>
            <a:custGeom>
              <a:avLst/>
              <a:gdLst>
                <a:gd name="T0" fmla="*/ 23 w 40"/>
                <a:gd name="T1" fmla="*/ 8 h 83"/>
                <a:gd name="T2" fmla="*/ 40 w 40"/>
                <a:gd name="T3" fmla="*/ 83 h 83"/>
                <a:gd name="T4" fmla="*/ 0 w 40"/>
                <a:gd name="T5" fmla="*/ 0 h 83"/>
                <a:gd name="T6" fmla="*/ 0 w 40"/>
                <a:gd name="T7" fmla="*/ 0 h 83"/>
                <a:gd name="T8" fmla="*/ 0 w 40"/>
                <a:gd name="T9" fmla="*/ 0 h 83"/>
                <a:gd name="T10" fmla="*/ 6 w 40"/>
                <a:gd name="T11" fmla="*/ 0 h 83"/>
                <a:gd name="T12" fmla="*/ 23 w 40"/>
                <a:gd name="T13" fmla="*/ 8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" h="83">
                  <a:moveTo>
                    <a:pt x="23" y="8"/>
                  </a:moveTo>
                  <a:cubicBezTo>
                    <a:pt x="26" y="27"/>
                    <a:pt x="31" y="52"/>
                    <a:pt x="40" y="83"/>
                  </a:cubicBezTo>
                  <a:cubicBezTo>
                    <a:pt x="14" y="27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4" y="0"/>
                    <a:pt x="6" y="0"/>
                  </a:cubicBezTo>
                  <a:cubicBezTo>
                    <a:pt x="15" y="1"/>
                    <a:pt x="16" y="8"/>
                    <a:pt x="23" y="8"/>
                  </a:cubicBezTo>
                  <a:close/>
                </a:path>
              </a:pathLst>
            </a:custGeom>
            <a:solidFill>
              <a:srgbClr val="E7D1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49" name="Freeform 25">
              <a:extLst>
                <a:ext uri="{FF2B5EF4-FFF2-40B4-BE49-F238E27FC236}">
                  <a16:creationId xmlns:a16="http://schemas.microsoft.com/office/drawing/2014/main" id="{EBFC6593-9A09-49D8-AB66-A8706B1A342D}"/>
                </a:ext>
              </a:extLst>
            </p:cNvPr>
            <p:cNvSpPr>
              <a:spLocks/>
            </p:cNvSpPr>
            <p:nvPr/>
          </p:nvSpPr>
          <p:spPr bwMode="auto">
            <a:xfrm rot="5400000" flipV="1">
              <a:off x="8305836" y="5621328"/>
              <a:ext cx="269784" cy="269784"/>
            </a:xfrm>
            <a:custGeom>
              <a:avLst/>
              <a:gdLst>
                <a:gd name="T0" fmla="*/ 24 w 24"/>
                <a:gd name="T1" fmla="*/ 0 h 25"/>
                <a:gd name="T2" fmla="*/ 12 w 24"/>
                <a:gd name="T3" fmla="*/ 25 h 25"/>
                <a:gd name="T4" fmla="*/ 0 w 24"/>
                <a:gd name="T5" fmla="*/ 0 h 25"/>
                <a:gd name="T6" fmla="*/ 12 w 24"/>
                <a:gd name="T7" fmla="*/ 1 h 25"/>
                <a:gd name="T8" fmla="*/ 24 w 24"/>
                <a:gd name="T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25">
                  <a:moveTo>
                    <a:pt x="24" y="0"/>
                  </a:moveTo>
                  <a:cubicBezTo>
                    <a:pt x="12" y="25"/>
                    <a:pt x="12" y="25"/>
                    <a:pt x="12" y="2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" y="0"/>
                    <a:pt x="8" y="1"/>
                    <a:pt x="12" y="1"/>
                  </a:cubicBezTo>
                  <a:cubicBezTo>
                    <a:pt x="16" y="1"/>
                    <a:pt x="20" y="0"/>
                    <a:pt x="24" y="0"/>
                  </a:cubicBez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0" name="Freeform 26">
              <a:extLst>
                <a:ext uri="{FF2B5EF4-FFF2-40B4-BE49-F238E27FC236}">
                  <a16:creationId xmlns:a16="http://schemas.microsoft.com/office/drawing/2014/main" id="{D97AB733-E0A0-4712-8EC7-625E4C8C7705}"/>
                </a:ext>
              </a:extLst>
            </p:cNvPr>
            <p:cNvSpPr>
              <a:spLocks/>
            </p:cNvSpPr>
            <p:nvPr/>
          </p:nvSpPr>
          <p:spPr bwMode="auto">
            <a:xfrm rot="5400000" flipV="1">
              <a:off x="8368976" y="5684469"/>
              <a:ext cx="132023" cy="281264"/>
            </a:xfrm>
            <a:custGeom>
              <a:avLst/>
              <a:gdLst>
                <a:gd name="T0" fmla="*/ 6 w 12"/>
                <a:gd name="T1" fmla="*/ 2 h 26"/>
                <a:gd name="T2" fmla="*/ 12 w 12"/>
                <a:gd name="T3" fmla="*/ 0 h 26"/>
                <a:gd name="T4" fmla="*/ 0 w 12"/>
                <a:gd name="T5" fmla="*/ 26 h 26"/>
                <a:gd name="T6" fmla="*/ 6 w 12"/>
                <a:gd name="T7" fmla="*/ 2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26">
                  <a:moveTo>
                    <a:pt x="6" y="2"/>
                  </a:moveTo>
                  <a:cubicBezTo>
                    <a:pt x="9" y="1"/>
                    <a:pt x="11" y="1"/>
                    <a:pt x="12" y="0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2" y="17"/>
                    <a:pt x="5" y="9"/>
                    <a:pt x="6" y="2"/>
                  </a:cubicBezTo>
                  <a:close/>
                </a:path>
              </a:pathLst>
            </a:custGeom>
            <a:solidFill>
              <a:srgbClr val="1A1A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1" name="Freeform 27">
              <a:extLst>
                <a:ext uri="{FF2B5EF4-FFF2-40B4-BE49-F238E27FC236}">
                  <a16:creationId xmlns:a16="http://schemas.microsoft.com/office/drawing/2014/main" id="{F7E9F09C-89D8-4F82-BA27-90312AF076FB}"/>
                </a:ext>
              </a:extLst>
            </p:cNvPr>
            <p:cNvSpPr>
              <a:spLocks/>
            </p:cNvSpPr>
            <p:nvPr/>
          </p:nvSpPr>
          <p:spPr bwMode="auto">
            <a:xfrm rot="5400000" flipV="1">
              <a:off x="8371847" y="5555317"/>
              <a:ext cx="137761" cy="269784"/>
            </a:xfrm>
            <a:custGeom>
              <a:avLst/>
              <a:gdLst>
                <a:gd name="T0" fmla="*/ 6 w 12"/>
                <a:gd name="T1" fmla="*/ 1 h 25"/>
                <a:gd name="T2" fmla="*/ 12 w 12"/>
                <a:gd name="T3" fmla="*/ 25 h 25"/>
                <a:gd name="T4" fmla="*/ 2 w 12"/>
                <a:gd name="T5" fmla="*/ 4 h 25"/>
                <a:gd name="T6" fmla="*/ 2 w 12"/>
                <a:gd name="T7" fmla="*/ 4 h 25"/>
                <a:gd name="T8" fmla="*/ 0 w 12"/>
                <a:gd name="T9" fmla="*/ 0 h 25"/>
                <a:gd name="T10" fmla="*/ 6 w 12"/>
                <a:gd name="T11" fmla="*/ 1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25">
                  <a:moveTo>
                    <a:pt x="6" y="1"/>
                  </a:moveTo>
                  <a:cubicBezTo>
                    <a:pt x="7" y="8"/>
                    <a:pt x="10" y="16"/>
                    <a:pt x="12" y="25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4" y="0"/>
                    <a:pt x="6" y="1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/>
            </a:p>
          </p:txBody>
        </p:sp>
        <p:sp>
          <p:nvSpPr>
            <p:cNvPr id="52" name="Freeform 28">
              <a:extLst>
                <a:ext uri="{FF2B5EF4-FFF2-40B4-BE49-F238E27FC236}">
                  <a16:creationId xmlns:a16="http://schemas.microsoft.com/office/drawing/2014/main" id="{1D87E4E5-5401-43E6-935F-0954F83D226E}"/>
                </a:ext>
              </a:extLst>
            </p:cNvPr>
            <p:cNvSpPr>
              <a:spLocks/>
            </p:cNvSpPr>
            <p:nvPr/>
          </p:nvSpPr>
          <p:spPr bwMode="auto">
            <a:xfrm rot="5400000" flipV="1">
              <a:off x="6684271" y="4470449"/>
              <a:ext cx="269784" cy="1951618"/>
            </a:xfrm>
            <a:custGeom>
              <a:avLst/>
              <a:gdLst>
                <a:gd name="T0" fmla="*/ 24 w 24"/>
                <a:gd name="T1" fmla="*/ 0 h 179"/>
                <a:gd name="T2" fmla="*/ 24 w 24"/>
                <a:gd name="T3" fmla="*/ 178 h 179"/>
                <a:gd name="T4" fmla="*/ 6 w 24"/>
                <a:gd name="T5" fmla="*/ 168 h 179"/>
                <a:gd name="T6" fmla="*/ 0 w 24"/>
                <a:gd name="T7" fmla="*/ 168 h 179"/>
                <a:gd name="T8" fmla="*/ 0 w 24"/>
                <a:gd name="T9" fmla="*/ 0 h 179"/>
                <a:gd name="T10" fmla="*/ 24 w 24"/>
                <a:gd name="T1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" h="179">
                  <a:moveTo>
                    <a:pt x="24" y="0"/>
                  </a:moveTo>
                  <a:cubicBezTo>
                    <a:pt x="24" y="178"/>
                    <a:pt x="24" y="178"/>
                    <a:pt x="24" y="178"/>
                  </a:cubicBezTo>
                  <a:cubicBezTo>
                    <a:pt x="17" y="179"/>
                    <a:pt x="15" y="170"/>
                    <a:pt x="6" y="168"/>
                  </a:cubicBezTo>
                  <a:cubicBezTo>
                    <a:pt x="4" y="168"/>
                    <a:pt x="2" y="168"/>
                    <a:pt x="0" y="168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24" y="0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 dirty="0"/>
            </a:p>
          </p:txBody>
        </p:sp>
        <p:sp>
          <p:nvSpPr>
            <p:cNvPr id="53" name="Freeform 22">
              <a:extLst>
                <a:ext uri="{FF2B5EF4-FFF2-40B4-BE49-F238E27FC236}">
                  <a16:creationId xmlns:a16="http://schemas.microsoft.com/office/drawing/2014/main" id="{D4A328BD-50A1-44A3-A898-BC0EF756CB4F}"/>
                </a:ext>
              </a:extLst>
            </p:cNvPr>
            <p:cNvSpPr>
              <a:spLocks/>
            </p:cNvSpPr>
            <p:nvPr/>
          </p:nvSpPr>
          <p:spPr bwMode="auto">
            <a:xfrm rot="5400000" flipV="1">
              <a:off x="6687142" y="5104725"/>
              <a:ext cx="252562" cy="1940138"/>
            </a:xfrm>
            <a:custGeom>
              <a:avLst/>
              <a:gdLst>
                <a:gd name="T0" fmla="*/ 0 w 23"/>
                <a:gd name="T1" fmla="*/ 0 h 178"/>
                <a:gd name="T2" fmla="*/ 23 w 23"/>
                <a:gd name="T3" fmla="*/ 0 h 178"/>
                <a:gd name="T4" fmla="*/ 23 w 23"/>
                <a:gd name="T5" fmla="*/ 35 h 178"/>
                <a:gd name="T6" fmla="*/ 5 w 23"/>
                <a:gd name="T7" fmla="*/ 178 h 178"/>
                <a:gd name="T8" fmla="*/ 5 w 23"/>
                <a:gd name="T9" fmla="*/ 178 h 178"/>
                <a:gd name="T10" fmla="*/ 5 w 23"/>
                <a:gd name="T11" fmla="*/ 178 h 178"/>
                <a:gd name="T12" fmla="*/ 5 w 23"/>
                <a:gd name="T13" fmla="*/ 178 h 178"/>
                <a:gd name="T14" fmla="*/ 5 w 23"/>
                <a:gd name="T15" fmla="*/ 178 h 178"/>
                <a:gd name="T16" fmla="*/ 5 w 23"/>
                <a:gd name="T17" fmla="*/ 178 h 178"/>
                <a:gd name="T18" fmla="*/ 5 w 23"/>
                <a:gd name="T19" fmla="*/ 178 h 178"/>
                <a:gd name="T20" fmla="*/ 5 w 23"/>
                <a:gd name="T21" fmla="*/ 178 h 178"/>
                <a:gd name="T22" fmla="*/ 5 w 23"/>
                <a:gd name="T23" fmla="*/ 178 h 178"/>
                <a:gd name="T24" fmla="*/ 4 w 23"/>
                <a:gd name="T25" fmla="*/ 178 h 178"/>
                <a:gd name="T26" fmla="*/ 4 w 23"/>
                <a:gd name="T27" fmla="*/ 178 h 178"/>
                <a:gd name="T28" fmla="*/ 4 w 23"/>
                <a:gd name="T29" fmla="*/ 178 h 178"/>
                <a:gd name="T30" fmla="*/ 4 w 23"/>
                <a:gd name="T31" fmla="*/ 178 h 178"/>
                <a:gd name="T32" fmla="*/ 4 w 23"/>
                <a:gd name="T33" fmla="*/ 178 h 178"/>
                <a:gd name="T34" fmla="*/ 4 w 23"/>
                <a:gd name="T35" fmla="*/ 178 h 178"/>
                <a:gd name="T36" fmla="*/ 4 w 23"/>
                <a:gd name="T37" fmla="*/ 178 h 178"/>
                <a:gd name="T38" fmla="*/ 4 w 23"/>
                <a:gd name="T39" fmla="*/ 178 h 178"/>
                <a:gd name="T40" fmla="*/ 4 w 23"/>
                <a:gd name="T41" fmla="*/ 178 h 178"/>
                <a:gd name="T42" fmla="*/ 3 w 23"/>
                <a:gd name="T43" fmla="*/ 178 h 178"/>
                <a:gd name="T44" fmla="*/ 3 w 23"/>
                <a:gd name="T45" fmla="*/ 178 h 178"/>
                <a:gd name="T46" fmla="*/ 3 w 23"/>
                <a:gd name="T47" fmla="*/ 178 h 178"/>
                <a:gd name="T48" fmla="*/ 3 w 23"/>
                <a:gd name="T49" fmla="*/ 178 h 178"/>
                <a:gd name="T50" fmla="*/ 3 w 23"/>
                <a:gd name="T51" fmla="*/ 178 h 178"/>
                <a:gd name="T52" fmla="*/ 3 w 23"/>
                <a:gd name="T53" fmla="*/ 178 h 178"/>
                <a:gd name="T54" fmla="*/ 3 w 23"/>
                <a:gd name="T55" fmla="*/ 178 h 178"/>
                <a:gd name="T56" fmla="*/ 3 w 23"/>
                <a:gd name="T57" fmla="*/ 178 h 178"/>
                <a:gd name="T58" fmla="*/ 2 w 23"/>
                <a:gd name="T59" fmla="*/ 178 h 178"/>
                <a:gd name="T60" fmla="*/ 2 w 23"/>
                <a:gd name="T61" fmla="*/ 178 h 178"/>
                <a:gd name="T62" fmla="*/ 2 w 23"/>
                <a:gd name="T63" fmla="*/ 178 h 178"/>
                <a:gd name="T64" fmla="*/ 2 w 23"/>
                <a:gd name="T65" fmla="*/ 178 h 178"/>
                <a:gd name="T66" fmla="*/ 2 w 23"/>
                <a:gd name="T67" fmla="*/ 178 h 178"/>
                <a:gd name="T68" fmla="*/ 2 w 23"/>
                <a:gd name="T69" fmla="*/ 178 h 178"/>
                <a:gd name="T70" fmla="*/ 2 w 23"/>
                <a:gd name="T71" fmla="*/ 178 h 178"/>
                <a:gd name="T72" fmla="*/ 2 w 23"/>
                <a:gd name="T73" fmla="*/ 178 h 178"/>
                <a:gd name="T74" fmla="*/ 2 w 23"/>
                <a:gd name="T75" fmla="*/ 178 h 178"/>
                <a:gd name="T76" fmla="*/ 2 w 23"/>
                <a:gd name="T77" fmla="*/ 178 h 178"/>
                <a:gd name="T78" fmla="*/ 1 w 23"/>
                <a:gd name="T79" fmla="*/ 178 h 178"/>
                <a:gd name="T80" fmla="*/ 1 w 23"/>
                <a:gd name="T81" fmla="*/ 178 h 178"/>
                <a:gd name="T82" fmla="*/ 1 w 23"/>
                <a:gd name="T83" fmla="*/ 178 h 178"/>
                <a:gd name="T84" fmla="*/ 1 w 23"/>
                <a:gd name="T85" fmla="*/ 178 h 178"/>
                <a:gd name="T86" fmla="*/ 1 w 23"/>
                <a:gd name="T87" fmla="*/ 178 h 178"/>
                <a:gd name="T88" fmla="*/ 1 w 23"/>
                <a:gd name="T89" fmla="*/ 178 h 178"/>
                <a:gd name="T90" fmla="*/ 1 w 23"/>
                <a:gd name="T91" fmla="*/ 178 h 178"/>
                <a:gd name="T92" fmla="*/ 1 w 23"/>
                <a:gd name="T93" fmla="*/ 178 h 178"/>
                <a:gd name="T94" fmla="*/ 1 w 23"/>
                <a:gd name="T95" fmla="*/ 178 h 178"/>
                <a:gd name="T96" fmla="*/ 0 w 23"/>
                <a:gd name="T97" fmla="*/ 178 h 178"/>
                <a:gd name="T98" fmla="*/ 0 w 23"/>
                <a:gd name="T99" fmla="*/ 178 h 178"/>
                <a:gd name="T100" fmla="*/ 0 w 23"/>
                <a:gd name="T101" fmla="*/ 177 h 178"/>
                <a:gd name="T102" fmla="*/ 0 w 23"/>
                <a:gd name="T103" fmla="*/ 177 h 178"/>
                <a:gd name="T104" fmla="*/ 0 w 23"/>
                <a:gd name="T105" fmla="*/ 177 h 178"/>
                <a:gd name="T106" fmla="*/ 0 w 23"/>
                <a:gd name="T107" fmla="*/ 177 h 178"/>
                <a:gd name="T108" fmla="*/ 0 w 23"/>
                <a:gd name="T109" fmla="*/ 177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3" h="178">
                  <a:moveTo>
                    <a:pt x="0" y="177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6"/>
                    <a:pt x="23" y="6"/>
                    <a:pt x="23" y="6"/>
                  </a:cubicBezTo>
                  <a:cubicBezTo>
                    <a:pt x="23" y="35"/>
                    <a:pt x="23" y="35"/>
                    <a:pt x="23" y="35"/>
                  </a:cubicBezTo>
                  <a:cubicBezTo>
                    <a:pt x="23" y="168"/>
                    <a:pt x="23" y="168"/>
                    <a:pt x="23" y="168"/>
                  </a:cubicBezTo>
                  <a:cubicBezTo>
                    <a:pt x="12" y="169"/>
                    <a:pt x="12" y="177"/>
                    <a:pt x="5" y="178"/>
                  </a:cubicBezTo>
                  <a:cubicBezTo>
                    <a:pt x="5" y="178"/>
                    <a:pt x="5" y="178"/>
                    <a:pt x="5" y="178"/>
                  </a:cubicBezTo>
                  <a:cubicBezTo>
                    <a:pt x="5" y="178"/>
                    <a:pt x="5" y="178"/>
                    <a:pt x="5" y="178"/>
                  </a:cubicBezTo>
                  <a:cubicBezTo>
                    <a:pt x="5" y="178"/>
                    <a:pt x="5" y="178"/>
                    <a:pt x="5" y="178"/>
                  </a:cubicBezTo>
                  <a:cubicBezTo>
                    <a:pt x="5" y="178"/>
                    <a:pt x="5" y="178"/>
                    <a:pt x="5" y="178"/>
                  </a:cubicBezTo>
                  <a:cubicBezTo>
                    <a:pt x="5" y="178"/>
                    <a:pt x="5" y="178"/>
                    <a:pt x="5" y="178"/>
                  </a:cubicBezTo>
                  <a:cubicBezTo>
                    <a:pt x="5" y="178"/>
                    <a:pt x="5" y="178"/>
                    <a:pt x="5" y="178"/>
                  </a:cubicBezTo>
                  <a:cubicBezTo>
                    <a:pt x="5" y="178"/>
                    <a:pt x="5" y="178"/>
                    <a:pt x="5" y="178"/>
                  </a:cubicBezTo>
                  <a:cubicBezTo>
                    <a:pt x="5" y="178"/>
                    <a:pt x="5" y="178"/>
                    <a:pt x="5" y="178"/>
                  </a:cubicBezTo>
                  <a:cubicBezTo>
                    <a:pt x="5" y="178"/>
                    <a:pt x="5" y="178"/>
                    <a:pt x="5" y="178"/>
                  </a:cubicBezTo>
                  <a:cubicBezTo>
                    <a:pt x="5" y="178"/>
                    <a:pt x="5" y="178"/>
                    <a:pt x="5" y="178"/>
                  </a:cubicBezTo>
                  <a:cubicBezTo>
                    <a:pt x="5" y="178"/>
                    <a:pt x="5" y="178"/>
                    <a:pt x="5" y="178"/>
                  </a:cubicBezTo>
                  <a:cubicBezTo>
                    <a:pt x="5" y="178"/>
                    <a:pt x="5" y="178"/>
                    <a:pt x="5" y="178"/>
                  </a:cubicBezTo>
                  <a:cubicBezTo>
                    <a:pt x="5" y="178"/>
                    <a:pt x="5" y="178"/>
                    <a:pt x="5" y="178"/>
                  </a:cubicBezTo>
                  <a:cubicBezTo>
                    <a:pt x="5" y="178"/>
                    <a:pt x="5" y="178"/>
                    <a:pt x="5" y="178"/>
                  </a:cubicBezTo>
                  <a:cubicBezTo>
                    <a:pt x="5" y="178"/>
                    <a:pt x="5" y="178"/>
                    <a:pt x="5" y="178"/>
                  </a:cubicBezTo>
                  <a:cubicBezTo>
                    <a:pt x="5" y="178"/>
                    <a:pt x="5" y="178"/>
                    <a:pt x="5" y="178"/>
                  </a:cubicBezTo>
                  <a:cubicBezTo>
                    <a:pt x="4" y="178"/>
                    <a:pt x="4" y="178"/>
                    <a:pt x="4" y="178"/>
                  </a:cubicBezTo>
                  <a:cubicBezTo>
                    <a:pt x="4" y="178"/>
                    <a:pt x="4" y="178"/>
                    <a:pt x="4" y="178"/>
                  </a:cubicBezTo>
                  <a:cubicBezTo>
                    <a:pt x="4" y="178"/>
                    <a:pt x="4" y="178"/>
                    <a:pt x="4" y="178"/>
                  </a:cubicBezTo>
                  <a:cubicBezTo>
                    <a:pt x="4" y="178"/>
                    <a:pt x="4" y="178"/>
                    <a:pt x="4" y="178"/>
                  </a:cubicBezTo>
                  <a:cubicBezTo>
                    <a:pt x="4" y="178"/>
                    <a:pt x="4" y="178"/>
                    <a:pt x="4" y="178"/>
                  </a:cubicBezTo>
                  <a:cubicBezTo>
                    <a:pt x="4" y="178"/>
                    <a:pt x="4" y="178"/>
                    <a:pt x="4" y="178"/>
                  </a:cubicBezTo>
                  <a:cubicBezTo>
                    <a:pt x="4" y="178"/>
                    <a:pt x="4" y="178"/>
                    <a:pt x="4" y="178"/>
                  </a:cubicBezTo>
                  <a:cubicBezTo>
                    <a:pt x="4" y="178"/>
                    <a:pt x="4" y="178"/>
                    <a:pt x="4" y="178"/>
                  </a:cubicBezTo>
                  <a:cubicBezTo>
                    <a:pt x="4" y="178"/>
                    <a:pt x="4" y="178"/>
                    <a:pt x="4" y="178"/>
                  </a:cubicBezTo>
                  <a:cubicBezTo>
                    <a:pt x="4" y="178"/>
                    <a:pt x="4" y="178"/>
                    <a:pt x="4" y="178"/>
                  </a:cubicBezTo>
                  <a:cubicBezTo>
                    <a:pt x="4" y="178"/>
                    <a:pt x="4" y="178"/>
                    <a:pt x="4" y="178"/>
                  </a:cubicBezTo>
                  <a:cubicBezTo>
                    <a:pt x="4" y="178"/>
                    <a:pt x="4" y="178"/>
                    <a:pt x="4" y="178"/>
                  </a:cubicBezTo>
                  <a:cubicBezTo>
                    <a:pt x="4" y="178"/>
                    <a:pt x="4" y="178"/>
                    <a:pt x="4" y="178"/>
                  </a:cubicBezTo>
                  <a:cubicBezTo>
                    <a:pt x="4" y="178"/>
                    <a:pt x="4" y="178"/>
                    <a:pt x="4" y="178"/>
                  </a:cubicBezTo>
                  <a:cubicBezTo>
                    <a:pt x="4" y="178"/>
                    <a:pt x="4" y="178"/>
                    <a:pt x="4" y="178"/>
                  </a:cubicBezTo>
                  <a:cubicBezTo>
                    <a:pt x="4" y="178"/>
                    <a:pt x="4" y="178"/>
                    <a:pt x="4" y="178"/>
                  </a:cubicBezTo>
                  <a:cubicBezTo>
                    <a:pt x="4" y="178"/>
                    <a:pt x="4" y="178"/>
                    <a:pt x="4" y="178"/>
                  </a:cubicBezTo>
                  <a:cubicBezTo>
                    <a:pt x="4" y="178"/>
                    <a:pt x="4" y="178"/>
                    <a:pt x="4" y="178"/>
                  </a:cubicBezTo>
                  <a:cubicBezTo>
                    <a:pt x="3" y="178"/>
                    <a:pt x="3" y="178"/>
                    <a:pt x="3" y="178"/>
                  </a:cubicBezTo>
                  <a:cubicBezTo>
                    <a:pt x="3" y="178"/>
                    <a:pt x="3" y="178"/>
                    <a:pt x="3" y="178"/>
                  </a:cubicBezTo>
                  <a:cubicBezTo>
                    <a:pt x="3" y="178"/>
                    <a:pt x="3" y="178"/>
                    <a:pt x="3" y="178"/>
                  </a:cubicBezTo>
                  <a:cubicBezTo>
                    <a:pt x="3" y="178"/>
                    <a:pt x="3" y="178"/>
                    <a:pt x="3" y="178"/>
                  </a:cubicBezTo>
                  <a:cubicBezTo>
                    <a:pt x="3" y="178"/>
                    <a:pt x="3" y="178"/>
                    <a:pt x="3" y="178"/>
                  </a:cubicBezTo>
                  <a:cubicBezTo>
                    <a:pt x="3" y="178"/>
                    <a:pt x="3" y="178"/>
                    <a:pt x="3" y="178"/>
                  </a:cubicBezTo>
                  <a:cubicBezTo>
                    <a:pt x="3" y="178"/>
                    <a:pt x="3" y="178"/>
                    <a:pt x="3" y="178"/>
                  </a:cubicBezTo>
                  <a:cubicBezTo>
                    <a:pt x="3" y="178"/>
                    <a:pt x="3" y="178"/>
                    <a:pt x="3" y="178"/>
                  </a:cubicBezTo>
                  <a:cubicBezTo>
                    <a:pt x="3" y="178"/>
                    <a:pt x="3" y="178"/>
                    <a:pt x="3" y="178"/>
                  </a:cubicBezTo>
                  <a:cubicBezTo>
                    <a:pt x="3" y="178"/>
                    <a:pt x="3" y="178"/>
                    <a:pt x="3" y="178"/>
                  </a:cubicBezTo>
                  <a:cubicBezTo>
                    <a:pt x="3" y="178"/>
                    <a:pt x="3" y="178"/>
                    <a:pt x="3" y="178"/>
                  </a:cubicBezTo>
                  <a:cubicBezTo>
                    <a:pt x="3" y="178"/>
                    <a:pt x="3" y="178"/>
                    <a:pt x="3" y="178"/>
                  </a:cubicBezTo>
                  <a:cubicBezTo>
                    <a:pt x="3" y="178"/>
                    <a:pt x="3" y="178"/>
                    <a:pt x="3" y="178"/>
                  </a:cubicBezTo>
                  <a:cubicBezTo>
                    <a:pt x="3" y="178"/>
                    <a:pt x="3" y="178"/>
                    <a:pt x="3" y="178"/>
                  </a:cubicBezTo>
                  <a:cubicBezTo>
                    <a:pt x="3" y="178"/>
                    <a:pt x="3" y="178"/>
                    <a:pt x="3" y="178"/>
                  </a:cubicBezTo>
                  <a:cubicBezTo>
                    <a:pt x="3" y="178"/>
                    <a:pt x="3" y="178"/>
                    <a:pt x="3" y="178"/>
                  </a:cubicBezTo>
                  <a:cubicBezTo>
                    <a:pt x="3" y="178"/>
                    <a:pt x="3" y="178"/>
                    <a:pt x="3" y="178"/>
                  </a:cubicBezTo>
                  <a:cubicBezTo>
                    <a:pt x="2" y="178"/>
                    <a:pt x="2" y="178"/>
                    <a:pt x="2" y="178"/>
                  </a:cubicBezTo>
                  <a:cubicBezTo>
                    <a:pt x="2" y="178"/>
                    <a:pt x="2" y="178"/>
                    <a:pt x="2" y="178"/>
                  </a:cubicBezTo>
                  <a:cubicBezTo>
                    <a:pt x="2" y="178"/>
                    <a:pt x="2" y="178"/>
                    <a:pt x="2" y="178"/>
                  </a:cubicBezTo>
                  <a:cubicBezTo>
                    <a:pt x="2" y="178"/>
                    <a:pt x="2" y="178"/>
                    <a:pt x="2" y="178"/>
                  </a:cubicBezTo>
                  <a:cubicBezTo>
                    <a:pt x="2" y="178"/>
                    <a:pt x="2" y="178"/>
                    <a:pt x="2" y="178"/>
                  </a:cubicBezTo>
                  <a:cubicBezTo>
                    <a:pt x="2" y="178"/>
                    <a:pt x="2" y="178"/>
                    <a:pt x="2" y="178"/>
                  </a:cubicBezTo>
                  <a:cubicBezTo>
                    <a:pt x="2" y="178"/>
                    <a:pt x="2" y="178"/>
                    <a:pt x="2" y="178"/>
                  </a:cubicBezTo>
                  <a:cubicBezTo>
                    <a:pt x="2" y="178"/>
                    <a:pt x="2" y="178"/>
                    <a:pt x="2" y="178"/>
                  </a:cubicBezTo>
                  <a:cubicBezTo>
                    <a:pt x="2" y="178"/>
                    <a:pt x="2" y="178"/>
                    <a:pt x="2" y="178"/>
                  </a:cubicBezTo>
                  <a:cubicBezTo>
                    <a:pt x="2" y="178"/>
                    <a:pt x="2" y="178"/>
                    <a:pt x="2" y="178"/>
                  </a:cubicBezTo>
                  <a:cubicBezTo>
                    <a:pt x="2" y="178"/>
                    <a:pt x="2" y="178"/>
                    <a:pt x="2" y="178"/>
                  </a:cubicBezTo>
                  <a:cubicBezTo>
                    <a:pt x="2" y="178"/>
                    <a:pt x="2" y="178"/>
                    <a:pt x="2" y="178"/>
                  </a:cubicBezTo>
                  <a:cubicBezTo>
                    <a:pt x="2" y="178"/>
                    <a:pt x="2" y="178"/>
                    <a:pt x="2" y="178"/>
                  </a:cubicBezTo>
                  <a:cubicBezTo>
                    <a:pt x="2" y="178"/>
                    <a:pt x="2" y="178"/>
                    <a:pt x="2" y="178"/>
                  </a:cubicBezTo>
                  <a:cubicBezTo>
                    <a:pt x="2" y="178"/>
                    <a:pt x="2" y="178"/>
                    <a:pt x="2" y="178"/>
                  </a:cubicBezTo>
                  <a:cubicBezTo>
                    <a:pt x="2" y="178"/>
                    <a:pt x="2" y="178"/>
                    <a:pt x="2" y="178"/>
                  </a:cubicBezTo>
                  <a:cubicBezTo>
                    <a:pt x="2" y="178"/>
                    <a:pt x="2" y="178"/>
                    <a:pt x="2" y="178"/>
                  </a:cubicBezTo>
                  <a:cubicBezTo>
                    <a:pt x="2" y="178"/>
                    <a:pt x="2" y="178"/>
                    <a:pt x="2" y="178"/>
                  </a:cubicBezTo>
                  <a:cubicBezTo>
                    <a:pt x="2" y="178"/>
                    <a:pt x="2" y="178"/>
                    <a:pt x="2" y="178"/>
                  </a:cubicBezTo>
                  <a:cubicBezTo>
                    <a:pt x="1" y="178"/>
                    <a:pt x="1" y="178"/>
                    <a:pt x="1" y="178"/>
                  </a:cubicBezTo>
                  <a:cubicBezTo>
                    <a:pt x="1" y="178"/>
                    <a:pt x="1" y="178"/>
                    <a:pt x="1" y="178"/>
                  </a:cubicBezTo>
                  <a:cubicBezTo>
                    <a:pt x="1" y="178"/>
                    <a:pt x="1" y="178"/>
                    <a:pt x="1" y="178"/>
                  </a:cubicBezTo>
                  <a:cubicBezTo>
                    <a:pt x="1" y="178"/>
                    <a:pt x="1" y="178"/>
                    <a:pt x="1" y="178"/>
                  </a:cubicBezTo>
                  <a:cubicBezTo>
                    <a:pt x="1" y="178"/>
                    <a:pt x="1" y="178"/>
                    <a:pt x="1" y="178"/>
                  </a:cubicBezTo>
                  <a:cubicBezTo>
                    <a:pt x="1" y="178"/>
                    <a:pt x="1" y="178"/>
                    <a:pt x="1" y="178"/>
                  </a:cubicBezTo>
                  <a:cubicBezTo>
                    <a:pt x="1" y="178"/>
                    <a:pt x="1" y="178"/>
                    <a:pt x="1" y="178"/>
                  </a:cubicBezTo>
                  <a:cubicBezTo>
                    <a:pt x="1" y="178"/>
                    <a:pt x="1" y="178"/>
                    <a:pt x="1" y="178"/>
                  </a:cubicBezTo>
                  <a:cubicBezTo>
                    <a:pt x="1" y="178"/>
                    <a:pt x="1" y="178"/>
                    <a:pt x="1" y="178"/>
                  </a:cubicBezTo>
                  <a:cubicBezTo>
                    <a:pt x="1" y="178"/>
                    <a:pt x="1" y="178"/>
                    <a:pt x="1" y="178"/>
                  </a:cubicBezTo>
                  <a:cubicBezTo>
                    <a:pt x="1" y="178"/>
                    <a:pt x="1" y="178"/>
                    <a:pt x="1" y="178"/>
                  </a:cubicBezTo>
                  <a:cubicBezTo>
                    <a:pt x="1" y="178"/>
                    <a:pt x="1" y="178"/>
                    <a:pt x="1" y="178"/>
                  </a:cubicBezTo>
                  <a:cubicBezTo>
                    <a:pt x="1" y="178"/>
                    <a:pt x="1" y="178"/>
                    <a:pt x="1" y="178"/>
                  </a:cubicBezTo>
                  <a:cubicBezTo>
                    <a:pt x="1" y="178"/>
                    <a:pt x="1" y="178"/>
                    <a:pt x="1" y="178"/>
                  </a:cubicBezTo>
                  <a:cubicBezTo>
                    <a:pt x="1" y="178"/>
                    <a:pt x="1" y="178"/>
                    <a:pt x="1" y="178"/>
                  </a:cubicBezTo>
                  <a:cubicBezTo>
                    <a:pt x="1" y="178"/>
                    <a:pt x="1" y="178"/>
                    <a:pt x="1" y="178"/>
                  </a:cubicBezTo>
                  <a:cubicBezTo>
                    <a:pt x="1" y="178"/>
                    <a:pt x="1" y="178"/>
                    <a:pt x="1" y="178"/>
                  </a:cubicBezTo>
                  <a:cubicBezTo>
                    <a:pt x="1" y="178"/>
                    <a:pt x="1" y="178"/>
                    <a:pt x="1" y="178"/>
                  </a:cubicBezTo>
                  <a:cubicBezTo>
                    <a:pt x="1" y="178"/>
                    <a:pt x="1" y="178"/>
                    <a:pt x="1" y="178"/>
                  </a:cubicBezTo>
                  <a:cubicBezTo>
                    <a:pt x="0" y="178"/>
                    <a:pt x="0" y="178"/>
                    <a:pt x="0" y="178"/>
                  </a:cubicBezTo>
                  <a:cubicBezTo>
                    <a:pt x="0" y="178"/>
                    <a:pt x="0" y="178"/>
                    <a:pt x="0" y="178"/>
                  </a:cubicBezTo>
                  <a:cubicBezTo>
                    <a:pt x="0" y="178"/>
                    <a:pt x="0" y="178"/>
                    <a:pt x="0" y="178"/>
                  </a:cubicBezTo>
                  <a:cubicBezTo>
                    <a:pt x="0" y="178"/>
                    <a:pt x="0" y="178"/>
                    <a:pt x="0" y="178"/>
                  </a:cubicBezTo>
                  <a:cubicBezTo>
                    <a:pt x="0" y="177"/>
                    <a:pt x="0" y="177"/>
                    <a:pt x="0" y="177"/>
                  </a:cubicBezTo>
                  <a:cubicBezTo>
                    <a:pt x="0" y="177"/>
                    <a:pt x="0" y="177"/>
                    <a:pt x="0" y="177"/>
                  </a:cubicBezTo>
                  <a:cubicBezTo>
                    <a:pt x="0" y="177"/>
                    <a:pt x="0" y="177"/>
                    <a:pt x="0" y="177"/>
                  </a:cubicBezTo>
                  <a:cubicBezTo>
                    <a:pt x="0" y="177"/>
                    <a:pt x="0" y="177"/>
                    <a:pt x="0" y="177"/>
                  </a:cubicBezTo>
                  <a:cubicBezTo>
                    <a:pt x="0" y="177"/>
                    <a:pt x="0" y="177"/>
                    <a:pt x="0" y="177"/>
                  </a:cubicBezTo>
                  <a:cubicBezTo>
                    <a:pt x="0" y="177"/>
                    <a:pt x="0" y="177"/>
                    <a:pt x="0" y="177"/>
                  </a:cubicBezTo>
                  <a:cubicBezTo>
                    <a:pt x="0" y="177"/>
                    <a:pt x="0" y="177"/>
                    <a:pt x="0" y="177"/>
                  </a:cubicBezTo>
                  <a:cubicBezTo>
                    <a:pt x="0" y="177"/>
                    <a:pt x="0" y="177"/>
                    <a:pt x="0" y="177"/>
                  </a:cubicBezTo>
                  <a:cubicBezTo>
                    <a:pt x="0" y="177"/>
                    <a:pt x="0" y="177"/>
                    <a:pt x="0" y="177"/>
                  </a:cubicBezTo>
                  <a:cubicBezTo>
                    <a:pt x="0" y="177"/>
                    <a:pt x="0" y="177"/>
                    <a:pt x="0" y="177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D" dirty="0"/>
            </a:p>
          </p:txBody>
        </p:sp>
      </p:grpSp>
    </p:spTree>
    <p:extLst>
      <p:ext uri="{BB962C8B-B14F-4D97-AF65-F5344CB8AC3E}">
        <p14:creationId xmlns:p14="http://schemas.microsoft.com/office/powerpoint/2010/main" val="4066487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000"/>
                            </p:stCondLst>
                            <p:childTnLst>
                              <p:par>
                                <p:cTn id="6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5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7" grpId="0"/>
      <p:bldP spid="18" grpId="0"/>
      <p:bldP spid="1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5C13EEC6-5D20-4DE5-8804-702C11E889AA}"/>
              </a:ext>
            </a:extLst>
          </p:cNvPr>
          <p:cNvGrpSpPr/>
          <p:nvPr/>
        </p:nvGrpSpPr>
        <p:grpSpPr>
          <a:xfrm>
            <a:off x="1416423" y="53788"/>
            <a:ext cx="10736344" cy="4409755"/>
            <a:chOff x="-995851" y="800117"/>
            <a:chExt cx="10736344" cy="4409755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D2A994E-9963-41FB-A05A-B50FCECF3ADC}"/>
                </a:ext>
              </a:extLst>
            </p:cNvPr>
            <p:cNvSpPr txBox="1"/>
            <p:nvPr/>
          </p:nvSpPr>
          <p:spPr>
            <a:xfrm>
              <a:off x="-995851" y="800117"/>
              <a:ext cx="980559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dirty="0">
                  <a:solidFill>
                    <a:srgbClr val="50C3C8"/>
                  </a:solidFill>
                </a:rPr>
                <a:t>График определяющий срок окупаемости интерактивных экскурсий и затрат на них  в 10т.р</a:t>
              </a:r>
              <a:endParaRPr lang="en-US" sz="2400" dirty="0">
                <a:solidFill>
                  <a:srgbClr val="50C3C8"/>
                </a:solidFill>
                <a:latin typeface="+mj-lt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19BE9F9-917A-454C-AC4C-DBF3649AB770}"/>
                </a:ext>
              </a:extLst>
            </p:cNvPr>
            <p:cNvSpPr/>
            <p:nvPr/>
          </p:nvSpPr>
          <p:spPr>
            <a:xfrm>
              <a:off x="3830835" y="3578656"/>
              <a:ext cx="5909658" cy="16312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000" dirty="0"/>
                <a:t>Через 4 месяца при каждодневной экскурсии</a:t>
              </a:r>
            </a:p>
            <a:p>
              <a:pPr algn="ctr"/>
              <a:r>
                <a:rPr lang="ru-RU" sz="2000" dirty="0"/>
                <a:t>5 экскурсий в день*20 дней*4 месяца=400 экс. </a:t>
              </a:r>
              <a:endParaRPr lang="ru-RU" sz="2000" dirty="0" smtClean="0"/>
            </a:p>
            <a:p>
              <a:pPr algn="ctr"/>
              <a:r>
                <a:rPr lang="ru-RU" sz="2000" dirty="0" smtClean="0"/>
                <a:t>Затраты </a:t>
              </a:r>
              <a:r>
                <a:rPr lang="ru-RU" sz="2000" dirty="0"/>
                <a:t>6000т.р. 15000руб. – одна. </a:t>
              </a:r>
              <a:endParaRPr lang="ru-RU" sz="2000" dirty="0" smtClean="0"/>
            </a:p>
            <a:p>
              <a:pPr algn="ctr"/>
              <a:r>
                <a:rPr lang="ru-RU" sz="2000" dirty="0" smtClean="0"/>
                <a:t>Или </a:t>
              </a:r>
              <a:r>
                <a:rPr lang="ru-RU" sz="2000" dirty="0"/>
                <a:t>4000 </a:t>
              </a:r>
              <a:r>
                <a:rPr lang="ru-RU" sz="2000" dirty="0" err="1"/>
                <a:t>экск</a:t>
              </a:r>
              <a:r>
                <a:rPr lang="ru-RU" sz="2000" dirty="0"/>
                <a:t>.*1500руб.=6000т.р. 1500р. одна за 40 месяцев</a:t>
              </a:r>
            </a:p>
          </p:txBody>
        </p:sp>
      </p:grpSp>
      <p:pic>
        <p:nvPicPr>
          <p:cNvPr id="23" name="Рисунок 22" descr="!ГБ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158" y="1145575"/>
            <a:ext cx="5993030" cy="517893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grpSp>
        <p:nvGrpSpPr>
          <p:cNvPr id="24" name="Группа 23"/>
          <p:cNvGrpSpPr/>
          <p:nvPr/>
        </p:nvGrpSpPr>
        <p:grpSpPr>
          <a:xfrm>
            <a:off x="1287843" y="846574"/>
            <a:ext cx="9934175" cy="102198"/>
            <a:chOff x="5257236" y="4734677"/>
            <a:chExt cx="1677528" cy="45719"/>
          </a:xfrm>
        </p:grpSpPr>
        <p:sp>
          <p:nvSpPr>
            <p:cNvPr id="25" name="Freeform: Shape 6">
              <a:extLst>
                <a:ext uri="{FF2B5EF4-FFF2-40B4-BE49-F238E27FC236}">
                  <a16:creationId xmlns:a16="http://schemas.microsoft.com/office/drawing/2014/main" id="{C4DC7645-4085-4509-B345-7F302535D694}"/>
                </a:ext>
              </a:extLst>
            </p:cNvPr>
            <p:cNvSpPr/>
            <p:nvPr/>
          </p:nvSpPr>
          <p:spPr>
            <a:xfrm>
              <a:off x="5257236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6" name="Freeform: Shape 7">
              <a:extLst>
                <a:ext uri="{FF2B5EF4-FFF2-40B4-BE49-F238E27FC236}">
                  <a16:creationId xmlns:a16="http://schemas.microsoft.com/office/drawing/2014/main" id="{FFCFA565-86C1-479E-AD55-88264C122955}"/>
                </a:ext>
              </a:extLst>
            </p:cNvPr>
            <p:cNvSpPr/>
            <p:nvPr/>
          </p:nvSpPr>
          <p:spPr>
            <a:xfrm>
              <a:off x="5599031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7" name="Freeform: Shape 8">
              <a:extLst>
                <a:ext uri="{FF2B5EF4-FFF2-40B4-BE49-F238E27FC236}">
                  <a16:creationId xmlns:a16="http://schemas.microsoft.com/office/drawing/2014/main" id="{C2AF2649-1E45-4499-AD21-5A20F203AFAE}"/>
                </a:ext>
              </a:extLst>
            </p:cNvPr>
            <p:cNvSpPr/>
            <p:nvPr/>
          </p:nvSpPr>
          <p:spPr>
            <a:xfrm>
              <a:off x="5940826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8" name="Freeform: Shape 9">
              <a:extLst>
                <a:ext uri="{FF2B5EF4-FFF2-40B4-BE49-F238E27FC236}">
                  <a16:creationId xmlns:a16="http://schemas.microsoft.com/office/drawing/2014/main" id="{56C3EFB1-7FDC-464F-A7D5-F78BCC05B2E7}"/>
                </a:ext>
              </a:extLst>
            </p:cNvPr>
            <p:cNvSpPr/>
            <p:nvPr/>
          </p:nvSpPr>
          <p:spPr>
            <a:xfrm>
              <a:off x="6282621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9" name="Freeform: Shape 10">
              <a:extLst>
                <a:ext uri="{FF2B5EF4-FFF2-40B4-BE49-F238E27FC236}">
                  <a16:creationId xmlns:a16="http://schemas.microsoft.com/office/drawing/2014/main" id="{6F044AE0-FC22-4261-B6A9-F20631CE87E6}"/>
                </a:ext>
              </a:extLst>
            </p:cNvPr>
            <p:cNvSpPr/>
            <p:nvPr/>
          </p:nvSpPr>
          <p:spPr>
            <a:xfrm>
              <a:off x="6624416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75632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79D082B7-F72D-4961-A032-FD57D21772DA}"/>
              </a:ext>
            </a:extLst>
          </p:cNvPr>
          <p:cNvSpPr/>
          <p:nvPr/>
        </p:nvSpPr>
        <p:spPr>
          <a:xfrm>
            <a:off x="4095750" y="1"/>
            <a:ext cx="8096248" cy="307100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272F9524-C5F8-4647-908F-88620EF9ABA8}"/>
              </a:ext>
            </a:extLst>
          </p:cNvPr>
          <p:cNvSpPr/>
          <p:nvPr/>
        </p:nvSpPr>
        <p:spPr>
          <a:xfrm>
            <a:off x="0" y="0"/>
            <a:ext cx="6934180" cy="3071004"/>
          </a:xfrm>
          <a:custGeom>
            <a:avLst/>
            <a:gdLst>
              <a:gd fmla="*/ 0 w 6934180" name="connsiteX0"/>
              <a:gd fmla="*/ 0 h 3235173" name="connsiteY0"/>
              <a:gd fmla="*/ 5572124 w 6934180" name="connsiteX1"/>
              <a:gd fmla="*/ 0 h 3235173" name="connsiteY1"/>
              <a:gd fmla="*/ 5572124 w 6934180" name="connsiteX2"/>
              <a:gd fmla="*/ 1 h 3235173" name="connsiteY2"/>
              <a:gd fmla="*/ 6331639 w 6934180" name="connsiteX3"/>
              <a:gd fmla="*/ 1 h 3235173" name="connsiteY3"/>
              <a:gd fmla="*/ 6511086 w 6934180" name="connsiteX4"/>
              <a:gd fmla="*/ 179448 h 3235173" name="connsiteY4"/>
              <a:gd fmla="*/ 6331639 w 6934180" name="connsiteX5"/>
              <a:gd fmla="*/ 358895 h 3235173" name="connsiteY5"/>
              <a:gd fmla="*/ 5572124 w 6934180" name="connsiteX6"/>
              <a:gd fmla="*/ 358895 h 3235173" name="connsiteY6"/>
              <a:gd fmla="*/ 5572124 w 6934180" name="connsiteX7"/>
              <a:gd fmla="*/ 359536 h 3235173" name="connsiteY7"/>
              <a:gd fmla="*/ 5205327 w 6934180" name="connsiteX8"/>
              <a:gd fmla="*/ 359536 h 3235173" name="connsiteY8"/>
              <a:gd fmla="*/ 5025880 w 6934180" name="connsiteX9"/>
              <a:gd fmla="*/ 538983 h 3235173" name="connsiteY9"/>
              <a:gd fmla="*/ 5205327 w 6934180" name="connsiteX10"/>
              <a:gd fmla="*/ 718430 h 3235173" name="connsiteY10"/>
              <a:gd fmla="*/ 5572124 w 6934180" name="connsiteX11"/>
              <a:gd fmla="*/ 718430 h 3235173" name="connsiteY11"/>
              <a:gd fmla="*/ 5572124 w 6934180" name="connsiteX12"/>
              <a:gd fmla="*/ 719070 h 3235173" name="connsiteY12"/>
              <a:gd fmla="*/ 6754733 w 6934180" name="connsiteX13"/>
              <a:gd fmla="*/ 719070 h 3235173" name="connsiteY13"/>
              <a:gd fmla="*/ 6934180 w 6934180" name="connsiteX14"/>
              <a:gd fmla="*/ 898517 h 3235173" name="connsiteY14"/>
              <a:gd fmla="*/ 6754733 w 6934180" name="connsiteX15"/>
              <a:gd fmla="*/ 1077964 h 3235173" name="connsiteY15"/>
              <a:gd fmla="*/ 5572124 w 6934180" name="connsiteX16"/>
              <a:gd fmla="*/ 1077964 h 3235173" name="connsiteY16"/>
              <a:gd fmla="*/ 5572124 w 6934180" name="connsiteX17"/>
              <a:gd fmla="*/ 1078605 h 3235173" name="connsiteY17"/>
              <a:gd fmla="*/ 4703821 w 6934180" name="connsiteX18"/>
              <a:gd fmla="*/ 1078605 h 3235173" name="connsiteY18"/>
              <a:gd fmla="*/ 4524374 w 6934180" name="connsiteX19"/>
              <a:gd fmla="*/ 1258052 h 3235173" name="connsiteY19"/>
              <a:gd fmla="*/ 4703821 w 6934180" name="connsiteX20"/>
              <a:gd fmla="*/ 1437499 h 3235173" name="connsiteY20"/>
              <a:gd fmla="*/ 5572124 w 6934180" name="connsiteX21"/>
              <a:gd fmla="*/ 1437499 h 3235173" name="connsiteY21"/>
              <a:gd fmla="*/ 5572124 w 6934180" name="connsiteX22"/>
              <a:gd fmla="*/ 1438140 h 3235173" name="connsiteY22"/>
              <a:gd fmla="*/ 6112308 w 6934180" name="connsiteX23"/>
              <a:gd fmla="*/ 1438140 h 3235173" name="connsiteY23"/>
              <a:gd fmla="*/ 6291755 w 6934180" name="connsiteX24"/>
              <a:gd fmla="*/ 1617587 h 3235173" name="connsiteY24"/>
              <a:gd fmla="*/ 6112308 w 6934180" name="connsiteX25"/>
              <a:gd fmla="*/ 1797034 h 3235173" name="connsiteY25"/>
              <a:gd fmla="*/ 5572124 w 6934180" name="connsiteX26"/>
              <a:gd fmla="*/ 1797034 h 3235173" name="connsiteY26"/>
              <a:gd fmla="*/ 5572124 w 6934180" name="connsiteX27"/>
              <a:gd fmla="*/ 1797675 h 3235173" name="connsiteY27"/>
              <a:gd fmla="*/ 4679823 w 6934180" name="connsiteX28"/>
              <a:gd fmla="*/ 1797675 h 3235173" name="connsiteY28"/>
              <a:gd fmla="*/ 4500376 w 6934180" name="connsiteX29"/>
              <a:gd fmla="*/ 1977122 h 3235173" name="connsiteY29"/>
              <a:gd fmla="*/ 4679823 w 6934180" name="connsiteX30"/>
              <a:gd fmla="*/ 2156569 h 3235173" name="connsiteY30"/>
              <a:gd fmla="*/ 5572124 w 6934180" name="connsiteX31"/>
              <a:gd fmla="*/ 2156569 h 3235173" name="connsiteY31"/>
              <a:gd fmla="*/ 5572124 w 6934180" name="connsiteX32"/>
              <a:gd fmla="*/ 2157209 h 3235173" name="connsiteY32"/>
              <a:gd fmla="*/ 6125234 w 6934180" name="connsiteX33"/>
              <a:gd fmla="*/ 2157209 h 3235173" name="connsiteY33"/>
              <a:gd fmla="*/ 6304681 w 6934180" name="connsiteX34"/>
              <a:gd fmla="*/ 2336656 h 3235173" name="connsiteY34"/>
              <a:gd fmla="*/ 6125234 w 6934180" name="connsiteX35"/>
              <a:gd fmla="*/ 2516103 h 3235173" name="connsiteY35"/>
              <a:gd fmla="*/ 5572124 w 6934180" name="connsiteX36"/>
              <a:gd fmla="*/ 2516103 h 3235173" name="connsiteY36"/>
              <a:gd fmla="*/ 5572124 w 6934180" name="connsiteX37"/>
              <a:gd fmla="*/ 2516744 h 3235173" name="connsiteY37"/>
              <a:gd fmla="*/ 5278988 w 6934180" name="connsiteX38"/>
              <a:gd fmla="*/ 2516744 h 3235173" name="connsiteY38"/>
              <a:gd fmla="*/ 5099541 w 6934180" name="connsiteX39"/>
              <a:gd fmla="*/ 2696191 h 3235173" name="connsiteY39"/>
              <a:gd fmla="*/ 5278988 w 6934180" name="connsiteX40"/>
              <a:gd fmla="*/ 2875638 h 3235173" name="connsiteY40"/>
              <a:gd fmla="*/ 5572124 w 6934180" name="connsiteX41"/>
              <a:gd fmla="*/ 2875638 h 3235173" name="connsiteY41"/>
              <a:gd fmla="*/ 5572124 w 6934180" name="connsiteX42"/>
              <a:gd fmla="*/ 2876279 h 3235173" name="connsiteY42"/>
              <a:gd fmla="*/ 6661858 w 6934180" name="connsiteX43"/>
              <a:gd fmla="*/ 2876279 h 3235173" name="connsiteY43"/>
              <a:gd fmla="*/ 6841305 w 6934180" name="connsiteX44"/>
              <a:gd fmla="*/ 3055726 h 3235173" name="connsiteY44"/>
              <a:gd fmla="*/ 6661858 w 6934180" name="connsiteX45"/>
              <a:gd fmla="*/ 3235173 h 3235173" name="connsiteY45"/>
              <a:gd fmla="*/ 5572124 w 6934180" name="connsiteX46"/>
              <a:gd fmla="*/ 3235173 h 3235173" name="connsiteY46"/>
              <a:gd fmla="*/ 3087425 w 6934180" name="connsiteX47"/>
              <a:gd fmla="*/ 3235173 h 3235173" name="connsiteY47"/>
              <a:gd fmla="*/ 0 w 6934180" name="connsiteX48"/>
              <a:gd fmla="*/ 3235173 h 3235173" name="connsiteY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b="b" l="l" r="r" t="t"/>
            <a:pathLst>
              <a:path h="3235173" w="6934180">
                <a:moveTo>
                  <a:pt x="0" y="0"/>
                </a:moveTo>
                <a:lnTo>
                  <a:pt x="5572124" y="0"/>
                </a:lnTo>
                <a:lnTo>
                  <a:pt x="5572124" y="1"/>
                </a:lnTo>
                <a:lnTo>
                  <a:pt x="6331639" y="1"/>
                </a:lnTo>
                <a:cubicBezTo>
                  <a:pt x="6430745" y="1"/>
                  <a:pt x="6511086" y="80342"/>
                  <a:pt x="6511086" y="179448"/>
                </a:cubicBezTo>
                <a:cubicBezTo>
                  <a:pt x="6511086" y="278554"/>
                  <a:pt x="6430745" y="358895"/>
                  <a:pt x="6331639" y="358895"/>
                </a:cubicBezTo>
                <a:lnTo>
                  <a:pt x="5572124" y="358895"/>
                </a:lnTo>
                <a:lnTo>
                  <a:pt x="5572124" y="359536"/>
                </a:lnTo>
                <a:lnTo>
                  <a:pt x="5205327" y="359536"/>
                </a:lnTo>
                <a:cubicBezTo>
                  <a:pt x="5106221" y="359536"/>
                  <a:pt x="5025880" y="439877"/>
                  <a:pt x="5025880" y="538983"/>
                </a:cubicBezTo>
                <a:cubicBezTo>
                  <a:pt x="5025880" y="638089"/>
                  <a:pt x="5106221" y="718430"/>
                  <a:pt x="5205327" y="718430"/>
                </a:cubicBezTo>
                <a:lnTo>
                  <a:pt x="5572124" y="718430"/>
                </a:lnTo>
                <a:lnTo>
                  <a:pt x="5572124" y="719070"/>
                </a:lnTo>
                <a:lnTo>
                  <a:pt x="6754733" y="719070"/>
                </a:lnTo>
                <a:cubicBezTo>
                  <a:pt x="6853839" y="719070"/>
                  <a:pt x="6934180" y="799411"/>
                  <a:pt x="6934180" y="898517"/>
                </a:cubicBezTo>
                <a:cubicBezTo>
                  <a:pt x="6934180" y="997623"/>
                  <a:pt x="6853839" y="1077964"/>
                  <a:pt x="6754733" y="1077964"/>
                </a:cubicBezTo>
                <a:lnTo>
                  <a:pt x="5572124" y="1077964"/>
                </a:lnTo>
                <a:lnTo>
                  <a:pt x="5572124" y="1078605"/>
                </a:lnTo>
                <a:lnTo>
                  <a:pt x="4703821" y="1078605"/>
                </a:lnTo>
                <a:cubicBezTo>
                  <a:pt x="4604715" y="1078605"/>
                  <a:pt x="4524374" y="1158946"/>
                  <a:pt x="4524374" y="1258052"/>
                </a:cubicBezTo>
                <a:cubicBezTo>
                  <a:pt x="4524374" y="1357158"/>
                  <a:pt x="4604715" y="1437499"/>
                  <a:pt x="4703821" y="1437499"/>
                </a:cubicBezTo>
                <a:lnTo>
                  <a:pt x="5572124" y="1437499"/>
                </a:lnTo>
                <a:lnTo>
                  <a:pt x="5572124" y="1438140"/>
                </a:lnTo>
                <a:lnTo>
                  <a:pt x="6112308" y="1438140"/>
                </a:lnTo>
                <a:cubicBezTo>
                  <a:pt x="6211414" y="1438140"/>
                  <a:pt x="6291755" y="1518481"/>
                  <a:pt x="6291755" y="1617587"/>
                </a:cubicBezTo>
                <a:cubicBezTo>
                  <a:pt x="6291755" y="1716693"/>
                  <a:pt x="6211414" y="1797034"/>
                  <a:pt x="6112308" y="1797034"/>
                </a:cubicBezTo>
                <a:lnTo>
                  <a:pt x="5572124" y="1797034"/>
                </a:lnTo>
                <a:lnTo>
                  <a:pt x="5572124" y="1797675"/>
                </a:lnTo>
                <a:lnTo>
                  <a:pt x="4679823" y="1797675"/>
                </a:lnTo>
                <a:cubicBezTo>
                  <a:pt x="4580717" y="1797675"/>
                  <a:pt x="4500376" y="1878016"/>
                  <a:pt x="4500376" y="1977122"/>
                </a:cubicBezTo>
                <a:cubicBezTo>
                  <a:pt x="4500376" y="2076228"/>
                  <a:pt x="4580717" y="2156569"/>
                  <a:pt x="4679823" y="2156569"/>
                </a:cubicBezTo>
                <a:lnTo>
                  <a:pt x="5572124" y="2156569"/>
                </a:lnTo>
                <a:lnTo>
                  <a:pt x="5572124" y="2157209"/>
                </a:lnTo>
                <a:lnTo>
                  <a:pt x="6125234" y="2157209"/>
                </a:lnTo>
                <a:cubicBezTo>
                  <a:pt x="6224340" y="2157209"/>
                  <a:pt x="6304681" y="2237550"/>
                  <a:pt x="6304681" y="2336656"/>
                </a:cubicBezTo>
                <a:cubicBezTo>
                  <a:pt x="6304681" y="2435762"/>
                  <a:pt x="6224340" y="2516103"/>
                  <a:pt x="6125234" y="2516103"/>
                </a:cubicBezTo>
                <a:lnTo>
                  <a:pt x="5572124" y="2516103"/>
                </a:lnTo>
                <a:lnTo>
                  <a:pt x="5572124" y="2516744"/>
                </a:lnTo>
                <a:lnTo>
                  <a:pt x="5278988" y="2516744"/>
                </a:lnTo>
                <a:cubicBezTo>
                  <a:pt x="5179882" y="2516744"/>
                  <a:pt x="5099541" y="2597085"/>
                  <a:pt x="5099541" y="2696191"/>
                </a:cubicBezTo>
                <a:cubicBezTo>
                  <a:pt x="5099541" y="2795297"/>
                  <a:pt x="5179882" y="2875638"/>
                  <a:pt x="5278988" y="2875638"/>
                </a:cubicBezTo>
                <a:lnTo>
                  <a:pt x="5572124" y="2875638"/>
                </a:lnTo>
                <a:lnTo>
                  <a:pt x="5572124" y="2876279"/>
                </a:lnTo>
                <a:lnTo>
                  <a:pt x="6661858" y="2876279"/>
                </a:lnTo>
                <a:cubicBezTo>
                  <a:pt x="6760964" y="2876279"/>
                  <a:pt x="6841305" y="2956620"/>
                  <a:pt x="6841305" y="3055726"/>
                </a:cubicBezTo>
                <a:cubicBezTo>
                  <a:pt x="6841305" y="3154832"/>
                  <a:pt x="6760964" y="3235173"/>
                  <a:pt x="6661858" y="3235173"/>
                </a:cubicBezTo>
                <a:lnTo>
                  <a:pt x="5572124" y="3235173"/>
                </a:lnTo>
                <a:lnTo>
                  <a:pt x="3087425" y="3235173"/>
                </a:lnTo>
                <a:lnTo>
                  <a:pt x="0" y="3235173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alpha val="80000"/>
                </a:schemeClr>
              </a:gs>
              <a:gs pos="100000">
                <a:schemeClr val="accent6">
                  <a:alpha val="8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71B6EEB3-F91B-4F5F-B4E1-54CDBF77854F}"/>
              </a:ext>
            </a:extLst>
          </p:cNvPr>
          <p:cNvSpPr/>
          <p:nvPr/>
        </p:nvSpPr>
        <p:spPr>
          <a:xfrm>
            <a:off x="1664699" y="3861266"/>
            <a:ext cx="1024248" cy="1024248"/>
          </a:xfrm>
          <a:prstGeom prst="ellipse">
            <a:avLst/>
          </a:prstGeom>
          <a:noFill/>
          <a:ln w="158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>
              <a:lnSpc>
                <a:spcPct val="150000"/>
              </a:lnSpc>
            </a:pPr>
            <a:endParaRPr lang="en-US" sz="14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F1B2F73-19E4-4838-8F29-B524C80A785C}"/>
              </a:ext>
            </a:extLst>
          </p:cNvPr>
          <p:cNvSpPr/>
          <p:nvPr/>
        </p:nvSpPr>
        <p:spPr>
          <a:xfrm>
            <a:off x="2392782" y="3827097"/>
            <a:ext cx="299072" cy="29907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>
              <a:lnSpc>
                <a:spcPct val="150000"/>
              </a:lnSpc>
            </a:pPr>
            <a:endParaRPr lang="en-US" sz="140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A0E6C11-415D-4BE6-B977-56952ACC4358}"/>
              </a:ext>
            </a:extLst>
          </p:cNvPr>
          <p:cNvGrpSpPr/>
          <p:nvPr/>
        </p:nvGrpSpPr>
        <p:grpSpPr>
          <a:xfrm>
            <a:off x="7875848" y="625929"/>
            <a:ext cx="3805267" cy="1086583"/>
            <a:chOff x="7714387" y="735661"/>
            <a:chExt cx="3805267" cy="1086583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9EFF02C-DAB7-44D9-ABDF-1DBA1D3D032A}"/>
                </a:ext>
              </a:extLst>
            </p:cNvPr>
            <p:cNvSpPr/>
            <p:nvPr/>
          </p:nvSpPr>
          <p:spPr>
            <a:xfrm>
              <a:off x="7714387" y="1299024"/>
              <a:ext cx="3805267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dirty="0" lang="en-US" spc="50" sz="280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76" name="Freeform 2">
              <a:extLst>
                <a:ext uri="{FF2B5EF4-FFF2-40B4-BE49-F238E27FC236}">
                  <a16:creationId xmlns:a16="http://schemas.microsoft.com/office/drawing/2014/main" id="{F3264876-BFD6-4DF5-A9F0-45F2578098D2}"/>
                </a:ext>
              </a:extLst>
            </p:cNvPr>
            <p:cNvSpPr/>
            <p:nvPr/>
          </p:nvSpPr>
          <p:spPr>
            <a:xfrm>
              <a:off x="7828688" y="735661"/>
              <a:ext cx="408459" cy="332153"/>
            </a:xfrm>
            <a:custGeom>
              <a:avLst/>
              <a:gdLst/>
              <a:ahLst/>
              <a:cxnLst/>
              <a:rect b="b" l="l" r="r" t="t"/>
              <a:pathLst>
                <a:path h="357188" w="386209">
                  <a:moveTo>
                    <a:pt x="353467" y="0"/>
                  </a:moveTo>
                  <a:lnTo>
                    <a:pt x="386209" y="52090"/>
                  </a:lnTo>
                  <a:cubicBezTo>
                    <a:pt x="358924" y="63500"/>
                    <a:pt x="338832" y="80492"/>
                    <a:pt x="325933" y="103064"/>
                  </a:cubicBezTo>
                  <a:cubicBezTo>
                    <a:pt x="313035" y="125636"/>
                    <a:pt x="305842" y="158502"/>
                    <a:pt x="304353" y="201663"/>
                  </a:cubicBezTo>
                  <a:lnTo>
                    <a:pt x="374303" y="201663"/>
                  </a:lnTo>
                  <a:lnTo>
                    <a:pt x="374303" y="357188"/>
                  </a:lnTo>
                  <a:lnTo>
                    <a:pt x="230683" y="357188"/>
                  </a:lnTo>
                  <a:lnTo>
                    <a:pt x="230683" y="234405"/>
                  </a:lnTo>
                  <a:cubicBezTo>
                    <a:pt x="230683" y="167928"/>
                    <a:pt x="238621" y="119807"/>
                    <a:pt x="254496" y="90041"/>
                  </a:cubicBezTo>
                  <a:cubicBezTo>
                    <a:pt x="275332" y="50354"/>
                    <a:pt x="308322" y="20340"/>
                    <a:pt x="353467" y="0"/>
                  </a:cubicBezTo>
                  <a:close/>
                  <a:moveTo>
                    <a:pt x="122783" y="0"/>
                  </a:moveTo>
                  <a:lnTo>
                    <a:pt x="155525" y="52090"/>
                  </a:lnTo>
                  <a:cubicBezTo>
                    <a:pt x="128240" y="63500"/>
                    <a:pt x="108148" y="80492"/>
                    <a:pt x="95250" y="103064"/>
                  </a:cubicBezTo>
                  <a:cubicBezTo>
                    <a:pt x="82351" y="125636"/>
                    <a:pt x="75158" y="158502"/>
                    <a:pt x="73670" y="201663"/>
                  </a:cubicBezTo>
                  <a:lnTo>
                    <a:pt x="143619" y="201663"/>
                  </a:lnTo>
                  <a:lnTo>
                    <a:pt x="143619" y="357188"/>
                  </a:lnTo>
                  <a:lnTo>
                    <a:pt x="0" y="357188"/>
                  </a:lnTo>
                  <a:lnTo>
                    <a:pt x="0" y="234405"/>
                  </a:lnTo>
                  <a:cubicBezTo>
                    <a:pt x="0" y="167928"/>
                    <a:pt x="7937" y="119807"/>
                    <a:pt x="23812" y="90041"/>
                  </a:cubicBezTo>
                  <a:cubicBezTo>
                    <a:pt x="44648" y="50354"/>
                    <a:pt x="77639" y="20340"/>
                    <a:pt x="12278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/>
            </a:p>
          </p:txBody>
        </p:sp>
      </p:grpSp>
      <p:sp>
        <p:nvSpPr>
          <p:cNvPr id="58" name="TextBox 57">
            <a:extLst>
              <a:ext uri="{FF2B5EF4-FFF2-40B4-BE49-F238E27FC236}">
                <a16:creationId xmlns:a16="http://schemas.microsoft.com/office/drawing/2014/main" id="{D82C6682-872A-4B83-82AC-F3C80D637FE2}"/>
              </a:ext>
            </a:extLst>
          </p:cNvPr>
          <p:cNvSpPr txBox="1"/>
          <p:nvPr/>
        </p:nvSpPr>
        <p:spPr>
          <a:xfrm>
            <a:off x="7848168" y="1143910"/>
            <a:ext cx="423598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dirty="0" lang="ru-RU" smtClean="0" sz="2400">
                <a:solidFill>
                  <a:schemeClr val="bg1"/>
                </a:solidFill>
                <a:latin charset="0" panose="00000500000000000000" pitchFamily="2" typeface="Montserrat"/>
              </a:rPr>
              <a:t>Плоды инновации в сетевом взаимодействии</a:t>
            </a:r>
            <a:endParaRPr dirty="0" lang="en-US" sz="2400">
              <a:solidFill>
                <a:schemeClr val="bg1"/>
              </a:solidFill>
              <a:latin charset="0" panose="00000500000000000000" pitchFamily="2" typeface="Montserrat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4030329" y="3776161"/>
            <a:ext cx="1031459" cy="1095361"/>
            <a:chOff x="4331041" y="3827097"/>
            <a:chExt cx="1031459" cy="1095361"/>
          </a:xfrm>
        </p:grpSpPr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05657070-0C6E-4374-A9D5-1C4490F7B76D}"/>
                </a:ext>
              </a:extLst>
            </p:cNvPr>
            <p:cNvSpPr/>
            <p:nvPr/>
          </p:nvSpPr>
          <p:spPr>
            <a:xfrm>
              <a:off x="4331041" y="3898210"/>
              <a:ext cx="1024248" cy="1024248"/>
            </a:xfrm>
            <a:prstGeom prst="ellipse">
              <a:avLst/>
            </a:prstGeom>
            <a:noFill/>
            <a:ln w="158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>
                <a:lnSpc>
                  <a:spcPct val="150000"/>
                </a:lnSpc>
              </a:pPr>
              <a:endParaRPr lang="en-US" sz="140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E18795C9-5BC1-4F56-8A79-A21F140CDDB2}"/>
                </a:ext>
              </a:extLst>
            </p:cNvPr>
            <p:cNvSpPr/>
            <p:nvPr/>
          </p:nvSpPr>
          <p:spPr>
            <a:xfrm>
              <a:off x="5063428" y="3827097"/>
              <a:ext cx="299072" cy="29907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>
                <a:lnSpc>
                  <a:spcPct val="150000"/>
                </a:lnSpc>
              </a:pPr>
              <a:endParaRPr lang="en-US" sz="140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3EA94A39-6333-4FC0-9AB3-7EBC477EDD8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557563" y="4216953"/>
              <a:ext cx="576951" cy="317587"/>
              <a:chOff x="9867088" y="498366"/>
              <a:chExt cx="830579" cy="457199"/>
            </a:xfrm>
            <a:solidFill>
              <a:srgbClr val="00B0F0"/>
            </a:solidFill>
          </p:grpSpPr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0834B35F-B4ED-479E-AD18-D851F6D6FE0A}"/>
                  </a:ext>
                </a:extLst>
              </p:cNvPr>
              <p:cNvSpPr/>
              <p:nvPr/>
            </p:nvSpPr>
            <p:spPr>
              <a:xfrm>
                <a:off x="10015678" y="739348"/>
                <a:ext cx="533400" cy="216217"/>
              </a:xfrm>
              <a:custGeom>
                <a:avLst/>
                <a:gdLst>
                  <a:gd fmla="*/ 0 w 533400" name="connsiteX0"/>
                  <a:gd fmla="*/ 0 h 216217" name="connsiteY0"/>
                  <a:gd fmla="*/ 0 w 533400" name="connsiteX1"/>
                  <a:gd fmla="*/ 111443 h 216217" name="connsiteY1"/>
                  <a:gd fmla="*/ 266700 w 533400" name="connsiteX2"/>
                  <a:gd fmla="*/ 216218 h 216217" name="connsiteY2"/>
                  <a:gd fmla="*/ 533400 w 533400" name="connsiteX3"/>
                  <a:gd fmla="*/ 111443 h 216217" name="connsiteY3"/>
                  <a:gd fmla="*/ 533400 w 533400" name="connsiteX4"/>
                  <a:gd fmla="*/ 0 h 216217" name="connsiteY4"/>
                  <a:gd fmla="*/ 266700 w 533400" name="connsiteX5"/>
                  <a:gd fmla="*/ 94298 h 216217" name="connsiteY5"/>
                  <a:gd fmla="*/ 0 w 533400" name="connsiteX6"/>
                  <a:gd fmla="*/ 0 h 216217" name="connsiteY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b="b" l="l" r="r" t="t"/>
                <a:pathLst>
                  <a:path h="216217" w="533400">
                    <a:moveTo>
                      <a:pt x="0" y="0"/>
                    </a:moveTo>
                    <a:lnTo>
                      <a:pt x="0" y="111443"/>
                    </a:lnTo>
                    <a:cubicBezTo>
                      <a:pt x="0" y="163830"/>
                      <a:pt x="119063" y="216218"/>
                      <a:pt x="266700" y="216218"/>
                    </a:cubicBezTo>
                    <a:cubicBezTo>
                      <a:pt x="414338" y="216218"/>
                      <a:pt x="533400" y="163830"/>
                      <a:pt x="533400" y="111443"/>
                    </a:cubicBezTo>
                    <a:lnTo>
                      <a:pt x="533400" y="0"/>
                    </a:lnTo>
                    <a:lnTo>
                      <a:pt x="266700" y="94298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cap="flat" w="9525">
                <a:noFill/>
                <a:prstDash val="solid"/>
                <a:miter/>
              </a:ln>
            </p:spPr>
            <p:txBody>
              <a:bodyPr anchor="ctr" rtlCol="0"/>
              <a:lstStyle/>
              <a:p>
                <a:endParaRPr lang="en-ID" sz="1600">
                  <a:solidFill>
                    <a:schemeClr val="bg1">
                      <a:lumMod val="50000"/>
                    </a:schemeClr>
                  </a:solidFill>
                  <a:latin charset="0" panose="00000500000000000000" pitchFamily="2" typeface="Montserrat"/>
                </a:endParaRPr>
              </a:p>
            </p:txBody>
          </p:sp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E8EA8533-7DCA-480C-A022-E7817E4514A0}"/>
                  </a:ext>
                </a:extLst>
              </p:cNvPr>
              <p:cNvSpPr/>
              <p:nvPr/>
            </p:nvSpPr>
            <p:spPr>
              <a:xfrm>
                <a:off x="9867088" y="498366"/>
                <a:ext cx="830579" cy="361950"/>
              </a:xfrm>
              <a:custGeom>
                <a:avLst/>
                <a:gdLst>
                  <a:gd fmla="*/ 415290 w 830579" name="connsiteX0"/>
                  <a:gd fmla="*/ 294323 h 361950" name="connsiteY0"/>
                  <a:gd fmla="*/ 830580 w 830579" name="connsiteX1"/>
                  <a:gd fmla="*/ 148590 h 361950" name="connsiteY1"/>
                  <a:gd fmla="*/ 415290 w 830579" name="connsiteX2"/>
                  <a:gd fmla="*/ 0 h 361950" name="connsiteY2"/>
                  <a:gd fmla="*/ 0 w 830579" name="connsiteX3"/>
                  <a:gd fmla="*/ 148590 h 361950" name="connsiteY3"/>
                  <a:gd fmla="*/ 53340 w 830579" name="connsiteX4"/>
                  <a:gd fmla="*/ 167640 h 361950" name="connsiteY4"/>
                  <a:gd fmla="*/ 53340 w 830579" name="connsiteX5"/>
                  <a:gd fmla="*/ 342900 h 361950" name="connsiteY5"/>
                  <a:gd fmla="*/ 72390 w 830579" name="connsiteX6"/>
                  <a:gd fmla="*/ 361950 h 361950" name="connsiteY6"/>
                  <a:gd fmla="*/ 91440 w 830579" name="connsiteX7"/>
                  <a:gd fmla="*/ 342900 h 361950" name="connsiteY7"/>
                  <a:gd fmla="*/ 91440 w 830579" name="connsiteX8"/>
                  <a:gd fmla="*/ 180975 h 361950" name="connsiteY8"/>
                  <a:gd fmla="*/ 415290 w 830579" name="connsiteX9"/>
                  <a:gd fmla="*/ 294323 h 361950" name="connsiteY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b="b" l="l" r="r" t="t"/>
                <a:pathLst>
                  <a:path h="361950" w="830579">
                    <a:moveTo>
                      <a:pt x="415290" y="294323"/>
                    </a:moveTo>
                    <a:lnTo>
                      <a:pt x="830580" y="148590"/>
                    </a:lnTo>
                    <a:lnTo>
                      <a:pt x="415290" y="0"/>
                    </a:lnTo>
                    <a:lnTo>
                      <a:pt x="0" y="148590"/>
                    </a:lnTo>
                    <a:lnTo>
                      <a:pt x="53340" y="167640"/>
                    </a:lnTo>
                    <a:lnTo>
                      <a:pt x="53340" y="342900"/>
                    </a:lnTo>
                    <a:cubicBezTo>
                      <a:pt x="53340" y="353378"/>
                      <a:pt x="61912" y="361950"/>
                      <a:pt x="72390" y="361950"/>
                    </a:cubicBezTo>
                    <a:cubicBezTo>
                      <a:pt x="82868" y="361950"/>
                      <a:pt x="91440" y="353378"/>
                      <a:pt x="91440" y="342900"/>
                    </a:cubicBezTo>
                    <a:lnTo>
                      <a:pt x="91440" y="180975"/>
                    </a:lnTo>
                    <a:lnTo>
                      <a:pt x="415290" y="294323"/>
                    </a:lnTo>
                    <a:close/>
                  </a:path>
                </a:pathLst>
              </a:custGeom>
              <a:grpFill/>
              <a:ln cap="flat" w="9525">
                <a:noFill/>
                <a:prstDash val="solid"/>
                <a:miter/>
              </a:ln>
            </p:spPr>
            <p:txBody>
              <a:bodyPr anchor="ctr" rtlCol="0"/>
              <a:lstStyle/>
              <a:p>
                <a:endParaRPr lang="en-ID" sz="1600">
                  <a:solidFill>
                    <a:schemeClr val="bg1">
                      <a:lumMod val="50000"/>
                    </a:schemeClr>
                  </a:solidFill>
                  <a:latin charset="0" panose="00000500000000000000" pitchFamily="2" typeface="Montserrat"/>
                </a:endParaRPr>
              </a:p>
            </p:txBody>
          </p:sp>
        </p:grpSp>
      </p:grpSp>
      <p:grpSp>
        <p:nvGrpSpPr>
          <p:cNvPr id="7" name="Группа 6"/>
          <p:cNvGrpSpPr/>
          <p:nvPr/>
        </p:nvGrpSpPr>
        <p:grpSpPr>
          <a:xfrm>
            <a:off x="6638784" y="3818981"/>
            <a:ext cx="1024248" cy="1058417"/>
            <a:chOff x="6829733" y="3827097"/>
            <a:chExt cx="1024248" cy="1058417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0026D49-D1B4-43A0-84BF-18D18A73F69A}"/>
                </a:ext>
              </a:extLst>
            </p:cNvPr>
            <p:cNvSpPr/>
            <p:nvPr/>
          </p:nvSpPr>
          <p:spPr>
            <a:xfrm>
              <a:off x="6829733" y="3861266"/>
              <a:ext cx="1024248" cy="1024248"/>
            </a:xfrm>
            <a:prstGeom prst="ellipse">
              <a:avLst/>
            </a:prstGeom>
            <a:noFill/>
            <a:ln w="158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>
                <a:lnSpc>
                  <a:spcPct val="150000"/>
                </a:lnSpc>
              </a:pPr>
              <a:endParaRPr lang="en-US" sz="140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9291D64C-280D-4407-A54B-22AA3F958AE9}"/>
                </a:ext>
              </a:extLst>
            </p:cNvPr>
            <p:cNvSpPr/>
            <p:nvPr/>
          </p:nvSpPr>
          <p:spPr>
            <a:xfrm>
              <a:off x="7549096" y="3827097"/>
              <a:ext cx="299072" cy="29907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>
                <a:lnSpc>
                  <a:spcPct val="150000"/>
                </a:lnSpc>
              </a:pPr>
              <a:endParaRPr lang="en-US" sz="140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7159EA63-1133-4B42-8DC1-45B3C014703A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7163549" y="4223360"/>
              <a:ext cx="356616" cy="356616"/>
              <a:chOff x="10140046" y="1265011"/>
              <a:chExt cx="647700" cy="647700"/>
            </a:xfrm>
            <a:solidFill>
              <a:srgbClr val="00B0F0"/>
            </a:solidFill>
          </p:grpSpPr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id="{5134B3B2-CE95-4099-8411-08E53BED0039}"/>
                  </a:ext>
                </a:extLst>
              </p:cNvPr>
              <p:cNvSpPr/>
              <p:nvPr/>
            </p:nvSpPr>
            <p:spPr>
              <a:xfrm>
                <a:off x="10140046" y="1855561"/>
                <a:ext cx="647700" cy="57150"/>
              </a:xfrm>
              <a:custGeom>
                <a:avLst/>
                <a:gdLst>
                  <a:gd fmla="*/ 0 w 647700" name="connsiteX0"/>
                  <a:gd fmla="*/ 0 h 57150" name="connsiteY0"/>
                  <a:gd fmla="*/ 647700 w 647700" name="connsiteX1"/>
                  <a:gd fmla="*/ 0 h 57150" name="connsiteY1"/>
                  <a:gd fmla="*/ 647700 w 647700" name="connsiteX2"/>
                  <a:gd fmla="*/ 57150 h 57150" name="connsiteY2"/>
                  <a:gd fmla="*/ 0 w 647700" name="connsiteX3"/>
                  <a:gd fmla="*/ 57150 h 57150" name="connsiteY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b="b" l="l" r="r" t="t"/>
                <a:pathLst>
                  <a:path h="57150" w="647700">
                    <a:moveTo>
                      <a:pt x="0" y="0"/>
                    </a:moveTo>
                    <a:lnTo>
                      <a:pt x="647700" y="0"/>
                    </a:lnTo>
                    <a:lnTo>
                      <a:pt x="647700" y="57150"/>
                    </a:lnTo>
                    <a:lnTo>
                      <a:pt x="0" y="57150"/>
                    </a:lnTo>
                    <a:close/>
                  </a:path>
                </a:pathLst>
              </a:custGeom>
              <a:grpFill/>
              <a:ln cap="flat" w="9525">
                <a:noFill/>
                <a:prstDash val="solid"/>
                <a:miter/>
              </a:ln>
            </p:spPr>
            <p:txBody>
              <a:bodyPr anchor="ctr" rtlCol="0"/>
              <a:lstStyle/>
              <a:p>
                <a:endParaRPr lang="en-ID" sz="1600">
                  <a:solidFill>
                    <a:schemeClr val="bg1">
                      <a:lumMod val="50000"/>
                    </a:schemeClr>
                  </a:solidFill>
                  <a:latin charset="0" panose="00000500000000000000" pitchFamily="2" typeface="Montserrat"/>
                </a:endParaRPr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id="{9B1FA172-7B96-439F-926D-06661ED006A4}"/>
                  </a:ext>
                </a:extLst>
              </p:cNvPr>
              <p:cNvSpPr/>
              <p:nvPr/>
            </p:nvSpPr>
            <p:spPr>
              <a:xfrm>
                <a:off x="10140046" y="1265011"/>
                <a:ext cx="76200" cy="552450"/>
              </a:xfrm>
              <a:custGeom>
                <a:avLst/>
                <a:gdLst>
                  <a:gd fmla="*/ 0 w 76200" name="connsiteX0"/>
                  <a:gd fmla="*/ 0 h 552450" name="connsiteY0"/>
                  <a:gd fmla="*/ 76200 w 76200" name="connsiteX1"/>
                  <a:gd fmla="*/ 0 h 552450" name="connsiteY1"/>
                  <a:gd fmla="*/ 76200 w 76200" name="connsiteX2"/>
                  <a:gd fmla="*/ 552450 h 552450" name="connsiteY2"/>
                  <a:gd fmla="*/ 0 w 76200" name="connsiteX3"/>
                  <a:gd fmla="*/ 552450 h 552450" name="connsiteY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b="b" l="l" r="r" t="t"/>
                <a:pathLst>
                  <a:path h="552450" w="76200">
                    <a:moveTo>
                      <a:pt x="0" y="0"/>
                    </a:moveTo>
                    <a:lnTo>
                      <a:pt x="76200" y="0"/>
                    </a:lnTo>
                    <a:lnTo>
                      <a:pt x="76200" y="552450"/>
                    </a:lnTo>
                    <a:lnTo>
                      <a:pt x="0" y="552450"/>
                    </a:lnTo>
                    <a:close/>
                  </a:path>
                </a:pathLst>
              </a:custGeom>
              <a:grpFill/>
              <a:ln cap="flat" w="9525">
                <a:noFill/>
                <a:prstDash val="solid"/>
                <a:miter/>
              </a:ln>
            </p:spPr>
            <p:txBody>
              <a:bodyPr anchor="ctr" rtlCol="0"/>
              <a:lstStyle/>
              <a:p>
                <a:endParaRPr lang="en-ID" sz="1600">
                  <a:solidFill>
                    <a:schemeClr val="bg1">
                      <a:lumMod val="50000"/>
                    </a:schemeClr>
                  </a:solidFill>
                  <a:latin charset="0" panose="00000500000000000000" pitchFamily="2" typeface="Montserrat"/>
                </a:endParaRPr>
              </a:p>
            </p:txBody>
          </p:sp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id="{250F0F25-E6BB-4E68-AD6B-85FA343DDA41}"/>
                  </a:ext>
                </a:extLst>
              </p:cNvPr>
              <p:cNvSpPr/>
              <p:nvPr/>
            </p:nvSpPr>
            <p:spPr>
              <a:xfrm>
                <a:off x="10616296" y="1741261"/>
                <a:ext cx="171450" cy="76200"/>
              </a:xfrm>
              <a:custGeom>
                <a:avLst/>
                <a:gdLst>
                  <a:gd fmla="*/ 0 w 171450" name="connsiteX0"/>
                  <a:gd fmla="*/ 0 h 76200" name="connsiteY0"/>
                  <a:gd fmla="*/ 171450 w 171450" name="connsiteX1"/>
                  <a:gd fmla="*/ 0 h 76200" name="connsiteY1"/>
                  <a:gd fmla="*/ 171450 w 171450" name="connsiteX2"/>
                  <a:gd fmla="*/ 76200 h 76200" name="connsiteY2"/>
                  <a:gd fmla="*/ 0 w 171450" name="connsiteX3"/>
                  <a:gd fmla="*/ 76200 h 76200" name="connsiteY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b="b" l="l" r="r" t="t"/>
                <a:pathLst>
                  <a:path h="76200" w="171450">
                    <a:moveTo>
                      <a:pt x="0" y="0"/>
                    </a:moveTo>
                    <a:lnTo>
                      <a:pt x="171450" y="0"/>
                    </a:lnTo>
                    <a:lnTo>
                      <a:pt x="171450" y="76200"/>
                    </a:lnTo>
                    <a:lnTo>
                      <a:pt x="0" y="76200"/>
                    </a:lnTo>
                    <a:close/>
                  </a:path>
                </a:pathLst>
              </a:custGeom>
              <a:grpFill/>
              <a:ln cap="flat" w="9525">
                <a:noFill/>
                <a:prstDash val="solid"/>
                <a:miter/>
              </a:ln>
            </p:spPr>
            <p:txBody>
              <a:bodyPr anchor="ctr" rtlCol="0"/>
              <a:lstStyle/>
              <a:p>
                <a:endParaRPr lang="en-ID" sz="1600">
                  <a:solidFill>
                    <a:schemeClr val="bg1">
                      <a:lumMod val="50000"/>
                    </a:schemeClr>
                  </a:solidFill>
                  <a:latin charset="0" panose="00000500000000000000" pitchFamily="2" typeface="Montserrat"/>
                </a:endParaRPr>
              </a:p>
            </p:txBody>
          </p:sp>
          <p:sp>
            <p:nvSpPr>
              <p:cNvPr id="83" name="Freeform: Shape 82">
                <a:extLst>
                  <a:ext uri="{FF2B5EF4-FFF2-40B4-BE49-F238E27FC236}">
                    <a16:creationId xmlns:a16="http://schemas.microsoft.com/office/drawing/2014/main" id="{0E1C0EFC-68F1-4A9F-8B18-09E8A6BACBF8}"/>
                  </a:ext>
                </a:extLst>
              </p:cNvPr>
              <p:cNvSpPr/>
              <p:nvPr/>
            </p:nvSpPr>
            <p:spPr>
              <a:xfrm>
                <a:off x="10616296" y="1417411"/>
                <a:ext cx="171450" cy="285750"/>
              </a:xfrm>
              <a:custGeom>
                <a:avLst/>
                <a:gdLst>
                  <a:gd fmla="*/ 0 w 171450" name="connsiteX0"/>
                  <a:gd fmla="*/ 0 h 285750" name="connsiteY0"/>
                  <a:gd fmla="*/ 171450 w 171450" name="connsiteX1"/>
                  <a:gd fmla="*/ 0 h 285750" name="connsiteY1"/>
                  <a:gd fmla="*/ 171450 w 171450" name="connsiteX2"/>
                  <a:gd fmla="*/ 285750 h 285750" name="connsiteY2"/>
                  <a:gd fmla="*/ 0 w 171450" name="connsiteX3"/>
                  <a:gd fmla="*/ 285750 h 285750" name="connsiteY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b="b" l="l" r="r" t="t"/>
                <a:pathLst>
                  <a:path h="285750" w="171450">
                    <a:moveTo>
                      <a:pt x="0" y="0"/>
                    </a:moveTo>
                    <a:lnTo>
                      <a:pt x="171450" y="0"/>
                    </a:lnTo>
                    <a:lnTo>
                      <a:pt x="171450" y="285750"/>
                    </a:lnTo>
                    <a:lnTo>
                      <a:pt x="0" y="285750"/>
                    </a:lnTo>
                    <a:close/>
                  </a:path>
                </a:pathLst>
              </a:custGeom>
              <a:grpFill/>
              <a:ln cap="flat" w="9525">
                <a:noFill/>
                <a:prstDash val="solid"/>
                <a:miter/>
              </a:ln>
            </p:spPr>
            <p:txBody>
              <a:bodyPr anchor="ctr" rtlCol="0"/>
              <a:lstStyle/>
              <a:p>
                <a:endParaRPr lang="en-ID" sz="1600">
                  <a:solidFill>
                    <a:schemeClr val="bg1">
                      <a:lumMod val="50000"/>
                    </a:schemeClr>
                  </a:solidFill>
                  <a:latin charset="0" panose="00000500000000000000" pitchFamily="2" typeface="Montserrat"/>
                </a:endParaRPr>
              </a:p>
            </p:txBody>
          </p:sp>
          <p:sp>
            <p:nvSpPr>
              <p:cNvPr id="84" name="Freeform: Shape 83">
                <a:extLst>
                  <a:ext uri="{FF2B5EF4-FFF2-40B4-BE49-F238E27FC236}">
                    <a16:creationId xmlns:a16="http://schemas.microsoft.com/office/drawing/2014/main" id="{388BEC33-2721-4AAB-8541-584EA2833790}"/>
                  </a:ext>
                </a:extLst>
              </p:cNvPr>
              <p:cNvSpPr/>
              <p:nvPr/>
            </p:nvSpPr>
            <p:spPr>
              <a:xfrm>
                <a:off x="10616296" y="1303111"/>
                <a:ext cx="171450" cy="76200"/>
              </a:xfrm>
              <a:custGeom>
                <a:avLst/>
                <a:gdLst>
                  <a:gd fmla="*/ 0 w 171450" name="connsiteX0"/>
                  <a:gd fmla="*/ 0 h 76200" name="connsiteY0"/>
                  <a:gd fmla="*/ 171450 w 171450" name="connsiteX1"/>
                  <a:gd fmla="*/ 0 h 76200" name="connsiteY1"/>
                  <a:gd fmla="*/ 171450 w 171450" name="connsiteX2"/>
                  <a:gd fmla="*/ 76200 h 76200" name="connsiteY2"/>
                  <a:gd fmla="*/ 0 w 171450" name="connsiteX3"/>
                  <a:gd fmla="*/ 76200 h 76200" name="connsiteY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b="b" l="l" r="r" t="t"/>
                <a:pathLst>
                  <a:path h="76200" w="171450">
                    <a:moveTo>
                      <a:pt x="0" y="0"/>
                    </a:moveTo>
                    <a:lnTo>
                      <a:pt x="171450" y="0"/>
                    </a:lnTo>
                    <a:lnTo>
                      <a:pt x="171450" y="76200"/>
                    </a:lnTo>
                    <a:lnTo>
                      <a:pt x="0" y="76200"/>
                    </a:lnTo>
                    <a:close/>
                  </a:path>
                </a:pathLst>
              </a:custGeom>
              <a:grpFill/>
              <a:ln cap="flat" w="9525">
                <a:noFill/>
                <a:prstDash val="solid"/>
                <a:miter/>
              </a:ln>
            </p:spPr>
            <p:txBody>
              <a:bodyPr anchor="ctr" rtlCol="0"/>
              <a:lstStyle/>
              <a:p>
                <a:endParaRPr lang="en-ID" sz="1600">
                  <a:solidFill>
                    <a:schemeClr val="bg1">
                      <a:lumMod val="50000"/>
                    </a:schemeClr>
                  </a:solidFill>
                  <a:latin charset="0" panose="00000500000000000000" pitchFamily="2" typeface="Montserrat"/>
                </a:endParaRPr>
              </a:p>
            </p:txBody>
          </p:sp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id="{637201C8-D2DD-4BD8-8A73-DB98934A4764}"/>
                  </a:ext>
                </a:extLst>
              </p:cNvPr>
              <p:cNvSpPr/>
              <p:nvPr/>
            </p:nvSpPr>
            <p:spPr>
              <a:xfrm>
                <a:off x="10425796" y="1398361"/>
                <a:ext cx="152400" cy="419100"/>
              </a:xfrm>
              <a:custGeom>
                <a:avLst/>
                <a:gdLst>
                  <a:gd fmla="*/ 76200 w 152400" name="connsiteX0"/>
                  <a:gd fmla="*/ 76200 h 419100" name="connsiteY0"/>
                  <a:gd fmla="*/ 57150 w 152400" name="connsiteX1"/>
                  <a:gd fmla="*/ 57150 h 419100" name="connsiteY1"/>
                  <a:gd fmla="*/ 76200 w 152400" name="connsiteX2"/>
                  <a:gd fmla="*/ 38100 h 419100" name="connsiteY2"/>
                  <a:gd fmla="*/ 95250 w 152400" name="connsiteX3"/>
                  <a:gd fmla="*/ 57150 h 419100" name="connsiteY3"/>
                  <a:gd fmla="*/ 76200 w 152400" name="connsiteX4"/>
                  <a:gd fmla="*/ 76200 h 419100" name="connsiteY4"/>
                  <a:gd fmla="*/ 76200 w 152400" name="connsiteX5"/>
                  <a:gd fmla="*/ 381000 h 419100" name="connsiteY5"/>
                  <a:gd fmla="*/ 57150 w 152400" name="connsiteX6"/>
                  <a:gd fmla="*/ 361950 h 419100" name="connsiteY6"/>
                  <a:gd fmla="*/ 76200 w 152400" name="connsiteX7"/>
                  <a:gd fmla="*/ 342900 h 419100" name="connsiteY7"/>
                  <a:gd fmla="*/ 95250 w 152400" name="connsiteX8"/>
                  <a:gd fmla="*/ 361950 h 419100" name="connsiteY8"/>
                  <a:gd fmla="*/ 76200 w 152400" name="connsiteX9"/>
                  <a:gd fmla="*/ 381000 h 419100" name="connsiteY9"/>
                  <a:gd fmla="*/ 152400 w 152400" name="connsiteX10"/>
                  <a:gd fmla="*/ 0 h 419100" name="connsiteY10"/>
                  <a:gd fmla="*/ 0 w 152400" name="connsiteX11"/>
                  <a:gd fmla="*/ 0 h 419100" name="connsiteY11"/>
                  <a:gd fmla="*/ 0 w 152400" name="connsiteX12"/>
                  <a:gd fmla="*/ 419100 h 419100" name="connsiteY12"/>
                  <a:gd fmla="*/ 152400 w 152400" name="connsiteX13"/>
                  <a:gd fmla="*/ 419100 h 419100" name="connsiteY13"/>
                  <a:gd fmla="*/ 152400 w 152400" name="connsiteX14"/>
                  <a:gd fmla="*/ 0 h 419100" name="connsiteY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b="b" l="l" r="r" t="t"/>
                <a:pathLst>
                  <a:path h="419100" w="152400">
                    <a:moveTo>
                      <a:pt x="76200" y="76200"/>
                    </a:moveTo>
                    <a:cubicBezTo>
                      <a:pt x="65723" y="76200"/>
                      <a:pt x="57150" y="67627"/>
                      <a:pt x="57150" y="57150"/>
                    </a:cubicBezTo>
                    <a:cubicBezTo>
                      <a:pt x="57150" y="46673"/>
                      <a:pt x="65723" y="38100"/>
                      <a:pt x="76200" y="38100"/>
                    </a:cubicBezTo>
                    <a:cubicBezTo>
                      <a:pt x="86677" y="38100"/>
                      <a:pt x="95250" y="46673"/>
                      <a:pt x="95250" y="57150"/>
                    </a:cubicBezTo>
                    <a:cubicBezTo>
                      <a:pt x="95250" y="67627"/>
                      <a:pt x="86677" y="76200"/>
                      <a:pt x="76200" y="76200"/>
                    </a:cubicBezTo>
                    <a:close/>
                    <a:moveTo>
                      <a:pt x="76200" y="381000"/>
                    </a:moveTo>
                    <a:cubicBezTo>
                      <a:pt x="65723" y="381000"/>
                      <a:pt x="57150" y="372428"/>
                      <a:pt x="57150" y="361950"/>
                    </a:cubicBezTo>
                    <a:cubicBezTo>
                      <a:pt x="57150" y="351473"/>
                      <a:pt x="65723" y="342900"/>
                      <a:pt x="76200" y="342900"/>
                    </a:cubicBezTo>
                    <a:cubicBezTo>
                      <a:pt x="86677" y="342900"/>
                      <a:pt x="95250" y="351473"/>
                      <a:pt x="95250" y="361950"/>
                    </a:cubicBezTo>
                    <a:cubicBezTo>
                      <a:pt x="95250" y="372428"/>
                      <a:pt x="86677" y="381000"/>
                      <a:pt x="76200" y="381000"/>
                    </a:cubicBezTo>
                    <a:close/>
                    <a:moveTo>
                      <a:pt x="152400" y="0"/>
                    </a:moveTo>
                    <a:lnTo>
                      <a:pt x="0" y="0"/>
                    </a:lnTo>
                    <a:lnTo>
                      <a:pt x="0" y="419100"/>
                    </a:lnTo>
                    <a:lnTo>
                      <a:pt x="152400" y="419100"/>
                    </a:lnTo>
                    <a:lnTo>
                      <a:pt x="152400" y="0"/>
                    </a:lnTo>
                    <a:close/>
                  </a:path>
                </a:pathLst>
              </a:custGeom>
              <a:grpFill/>
              <a:ln cap="flat" w="9525">
                <a:noFill/>
                <a:prstDash val="solid"/>
                <a:miter/>
              </a:ln>
            </p:spPr>
            <p:txBody>
              <a:bodyPr anchor="ctr" rtlCol="0"/>
              <a:lstStyle/>
              <a:p>
                <a:endParaRPr lang="en-ID" sz="1600">
                  <a:solidFill>
                    <a:schemeClr val="bg1">
                      <a:lumMod val="50000"/>
                    </a:schemeClr>
                  </a:solidFill>
                  <a:latin charset="0" panose="00000500000000000000" pitchFamily="2" typeface="Montserrat"/>
                </a:endParaRPr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:a16="http://schemas.microsoft.com/office/drawing/2014/main" id="{3132C5C3-BF30-44F3-9CD1-2EC09E4BE9F7}"/>
                  </a:ext>
                </a:extLst>
              </p:cNvPr>
              <p:cNvSpPr/>
              <p:nvPr/>
            </p:nvSpPr>
            <p:spPr>
              <a:xfrm>
                <a:off x="10254346" y="1322161"/>
                <a:ext cx="133350" cy="495300"/>
              </a:xfrm>
              <a:custGeom>
                <a:avLst/>
                <a:gdLst>
                  <a:gd fmla="*/ 95250 w 133350" name="connsiteX0"/>
                  <a:gd fmla="*/ 95250 h 495300" name="connsiteY0"/>
                  <a:gd fmla="*/ 38100 w 133350" name="connsiteX1"/>
                  <a:gd fmla="*/ 95250 h 495300" name="connsiteY1"/>
                  <a:gd fmla="*/ 38100 w 133350" name="connsiteX2"/>
                  <a:gd fmla="*/ 38100 h 495300" name="connsiteY2"/>
                  <a:gd fmla="*/ 95250 w 133350" name="connsiteX3"/>
                  <a:gd fmla="*/ 38100 h 495300" name="connsiteY3"/>
                  <a:gd fmla="*/ 95250 w 133350" name="connsiteX4"/>
                  <a:gd fmla="*/ 95250 h 495300" name="connsiteY4"/>
                  <a:gd fmla="*/ 133350 w 133350" name="connsiteX5"/>
                  <a:gd fmla="*/ 0 h 495300" name="connsiteY5"/>
                  <a:gd fmla="*/ 0 w 133350" name="connsiteX6"/>
                  <a:gd fmla="*/ 0 h 495300" name="connsiteY6"/>
                  <a:gd fmla="*/ 0 w 133350" name="connsiteX7"/>
                  <a:gd fmla="*/ 495300 h 495300" name="connsiteY7"/>
                  <a:gd fmla="*/ 133350 w 133350" name="connsiteX8"/>
                  <a:gd fmla="*/ 495300 h 495300" name="connsiteY8"/>
                  <a:gd fmla="*/ 133350 w 133350" name="connsiteX9"/>
                  <a:gd fmla="*/ 0 h 495300" name="connsiteY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b="b" l="l" r="r" t="t"/>
                <a:pathLst>
                  <a:path h="495300" w="133350">
                    <a:moveTo>
                      <a:pt x="95250" y="95250"/>
                    </a:moveTo>
                    <a:lnTo>
                      <a:pt x="38100" y="95250"/>
                    </a:lnTo>
                    <a:lnTo>
                      <a:pt x="38100" y="38100"/>
                    </a:lnTo>
                    <a:lnTo>
                      <a:pt x="95250" y="38100"/>
                    </a:lnTo>
                    <a:lnTo>
                      <a:pt x="95250" y="95250"/>
                    </a:lnTo>
                    <a:close/>
                    <a:moveTo>
                      <a:pt x="133350" y="0"/>
                    </a:moveTo>
                    <a:lnTo>
                      <a:pt x="0" y="0"/>
                    </a:lnTo>
                    <a:lnTo>
                      <a:pt x="0" y="495300"/>
                    </a:lnTo>
                    <a:lnTo>
                      <a:pt x="133350" y="495300"/>
                    </a:lnTo>
                    <a:lnTo>
                      <a:pt x="133350" y="0"/>
                    </a:lnTo>
                    <a:close/>
                  </a:path>
                </a:pathLst>
              </a:custGeom>
              <a:grpFill/>
              <a:ln cap="flat" w="9525">
                <a:noFill/>
                <a:prstDash val="solid"/>
                <a:miter/>
              </a:ln>
            </p:spPr>
            <p:txBody>
              <a:bodyPr anchor="ctr" rtlCol="0"/>
              <a:lstStyle/>
              <a:p>
                <a:endParaRPr lang="en-ID" sz="1600">
                  <a:solidFill>
                    <a:schemeClr val="bg1">
                      <a:lumMod val="50000"/>
                    </a:schemeClr>
                  </a:solidFill>
                  <a:latin charset="0" panose="00000500000000000000" pitchFamily="2" typeface="Montserrat"/>
                </a:endParaRPr>
              </a:p>
            </p:txBody>
          </p:sp>
        </p:grpSp>
      </p:grpSp>
      <p:sp>
        <p:nvSpPr>
          <p:cNvPr descr="Books" id="87" name="Graphic 51">
            <a:extLst>
              <a:ext uri="{FF2B5EF4-FFF2-40B4-BE49-F238E27FC236}">
                <a16:creationId xmlns:a16="http://schemas.microsoft.com/office/drawing/2014/main" id="{F7CB4FF3-3D55-492C-9A4D-1EAF882AB89D}"/>
              </a:ext>
            </a:extLst>
          </p:cNvPr>
          <p:cNvSpPr>
            <a:spLocks noChangeAspect="1"/>
          </p:cNvSpPr>
          <p:nvPr/>
        </p:nvSpPr>
        <p:spPr>
          <a:xfrm>
            <a:off x="1998515" y="4224788"/>
            <a:ext cx="356616" cy="332758"/>
          </a:xfrm>
          <a:custGeom>
            <a:avLst/>
            <a:gdLst>
              <a:gd fmla="*/ 811530 w 811529" name="connsiteX0"/>
              <a:gd fmla="*/ 266700 h 757237" name="connsiteY0"/>
              <a:gd fmla="*/ 762000 w 811529" name="connsiteX1"/>
              <a:gd fmla="*/ 248603 h 757237" name="connsiteY1"/>
              <a:gd fmla="*/ 762000 w 811529" name="connsiteX2"/>
              <a:gd fmla="*/ 144780 h 757237" name="connsiteY2"/>
              <a:gd fmla="*/ 811530 w 811529" name="connsiteX3"/>
              <a:gd fmla="*/ 123825 h 757237" name="connsiteY3"/>
              <a:gd fmla="*/ 476250 w 811529" name="connsiteX4"/>
              <a:gd fmla="*/ 0 h 757237" name="connsiteY4"/>
              <a:gd fmla="*/ 68580 w 811529" name="connsiteX5"/>
              <a:gd fmla="*/ 142875 h 757237" name="connsiteY5"/>
              <a:gd fmla="*/ 28575 w 811529" name="connsiteX6"/>
              <a:gd fmla="*/ 257175 h 757237" name="connsiteY6"/>
              <a:gd fmla="*/ 33337 w 811529" name="connsiteX7"/>
              <a:gd fmla="*/ 299085 h 757237" name="connsiteY7"/>
              <a:gd fmla="*/ 0 w 811529" name="connsiteX8"/>
              <a:gd fmla="*/ 409575 h 757237" name="connsiteY8"/>
              <a:gd fmla="*/ 28575 w 811529" name="connsiteX9"/>
              <a:gd fmla="*/ 492443 h 757237" name="connsiteY9"/>
              <a:gd fmla="*/ 26670 w 811529" name="connsiteX10"/>
              <a:gd fmla="*/ 552450 h 757237" name="connsiteY10"/>
              <a:gd fmla="*/ 76200 w 811529" name="connsiteX11"/>
              <a:gd fmla="*/ 647700 h 757237" name="connsiteY11"/>
              <a:gd fmla="*/ 340995 w 811529" name="connsiteX12"/>
              <a:gd fmla="*/ 757238 h 757237" name="connsiteY12"/>
              <a:gd fmla="*/ 809625 w 811529" name="connsiteX13"/>
              <a:gd fmla="*/ 562928 h 757237" name="connsiteY13"/>
              <a:gd fmla="*/ 760095 w 811529" name="connsiteX14"/>
              <a:gd fmla="*/ 544830 h 757237" name="connsiteY14"/>
              <a:gd fmla="*/ 760095 w 811529" name="connsiteX15"/>
              <a:gd fmla="*/ 440055 h 757237" name="connsiteY15"/>
              <a:gd fmla="*/ 809625 w 811529" name="connsiteX16"/>
              <a:gd fmla="*/ 419100 h 757237" name="connsiteY16"/>
              <a:gd fmla="*/ 733425 w 811529" name="connsiteX17"/>
              <a:gd fmla="*/ 390525 h 757237" name="connsiteY17"/>
              <a:gd fmla="*/ 733425 w 811529" name="connsiteX18"/>
              <a:gd fmla="*/ 299085 h 757237" name="connsiteY18"/>
              <a:gd fmla="*/ 811530 w 811529" name="connsiteX19"/>
              <a:gd fmla="*/ 266700 h 757237" name="connsiteY19"/>
              <a:gd fmla="*/ 80010 w 811529" name="connsiteX20"/>
              <a:gd fmla="*/ 209550 h 757237" name="connsiteY20"/>
              <a:gd fmla="*/ 344805 w 811529" name="connsiteX21"/>
              <a:gd fmla="*/ 313373 h 757237" name="connsiteY21"/>
              <a:gd fmla="*/ 724853 w 811529" name="connsiteX22"/>
              <a:gd fmla="*/ 160020 h 757237" name="connsiteY22"/>
              <a:gd fmla="*/ 724853 w 811529" name="connsiteX23"/>
              <a:gd fmla="*/ 241935 h 757237" name="connsiteY23"/>
              <a:gd fmla="*/ 344805 w 811529" name="connsiteX24"/>
              <a:gd fmla="*/ 400050 h 757237" name="connsiteY24"/>
              <a:gd fmla="*/ 80010 w 811529" name="connsiteX25"/>
              <a:gd fmla="*/ 295275 h 757237" name="connsiteY25"/>
              <a:gd fmla="*/ 80010 w 811529" name="connsiteX26"/>
              <a:gd fmla="*/ 209550 h 757237" name="connsiteY26"/>
              <a:gd fmla="*/ 722948 w 811529" name="connsiteX27"/>
              <a:gd fmla="*/ 538163 h 757237" name="connsiteY27"/>
              <a:gd fmla="*/ 342900 w 811529" name="connsiteX28"/>
              <a:gd fmla="*/ 695325 h 757237" name="connsiteY28"/>
              <a:gd fmla="*/ 77153 w 811529" name="connsiteX29"/>
              <a:gd fmla="*/ 590550 h 757237" name="connsiteY29"/>
              <a:gd fmla="*/ 77153 w 811529" name="connsiteX30"/>
              <a:gd fmla="*/ 516255 h 757237" name="connsiteY30"/>
              <a:gd fmla="*/ 314325 w 811529" name="connsiteX31"/>
              <a:gd fmla="*/ 613410 h 757237" name="connsiteY31"/>
              <a:gd fmla="*/ 723900 w 811529" name="connsiteX32"/>
              <a:gd fmla="*/ 451485 h 757237" name="connsiteY32"/>
              <a:gd fmla="*/ 722948 w 811529" name="connsiteX33"/>
              <a:gd fmla="*/ 538163 h 757237" name="connsiteY33"/>
              <a:gd fmla="*/ 696278 w 811529" name="connsiteX34"/>
              <a:gd fmla="*/ 395288 h 757237" name="connsiteY34"/>
              <a:gd fmla="*/ 316230 w 811529" name="connsiteX35"/>
              <a:gd fmla="*/ 552450 h 757237" name="connsiteY35"/>
              <a:gd fmla="*/ 51435 w 811529" name="connsiteX36"/>
              <a:gd fmla="*/ 447675 h 757237" name="connsiteY36"/>
              <a:gd fmla="*/ 51435 w 811529" name="connsiteX37"/>
              <a:gd fmla="*/ 361950 h 757237" name="connsiteY37"/>
              <a:gd fmla="*/ 323850 w 811529" name="connsiteX38"/>
              <a:gd fmla="*/ 470535 h 757237" name="connsiteY38"/>
              <a:gd fmla="*/ 697230 w 811529" name="connsiteX39"/>
              <a:gd fmla="*/ 314325 h 757237" name="connsiteY39"/>
              <a:gd fmla="*/ 697230 w 811529" name="connsiteX40"/>
              <a:gd fmla="*/ 395288 h 757237" name="connsiteY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b="b" l="l" r="r" t="t"/>
            <a:pathLst>
              <a:path h="757237" w="811529">
                <a:moveTo>
                  <a:pt x="811530" y="266700"/>
                </a:moveTo>
                <a:lnTo>
                  <a:pt x="762000" y="248603"/>
                </a:lnTo>
                <a:lnTo>
                  <a:pt x="762000" y="144780"/>
                </a:lnTo>
                <a:lnTo>
                  <a:pt x="811530" y="123825"/>
                </a:lnTo>
                <a:lnTo>
                  <a:pt x="476250" y="0"/>
                </a:lnTo>
                <a:lnTo>
                  <a:pt x="68580" y="142875"/>
                </a:lnTo>
                <a:cubicBezTo>
                  <a:pt x="29528" y="161925"/>
                  <a:pt x="28575" y="214312"/>
                  <a:pt x="28575" y="257175"/>
                </a:cubicBezTo>
                <a:cubicBezTo>
                  <a:pt x="28575" y="271463"/>
                  <a:pt x="30480" y="285750"/>
                  <a:pt x="33337" y="299085"/>
                </a:cubicBezTo>
                <a:cubicBezTo>
                  <a:pt x="952" y="320040"/>
                  <a:pt x="0" y="368618"/>
                  <a:pt x="0" y="409575"/>
                </a:cubicBezTo>
                <a:cubicBezTo>
                  <a:pt x="0" y="442913"/>
                  <a:pt x="7620" y="473393"/>
                  <a:pt x="28575" y="492443"/>
                </a:cubicBezTo>
                <a:cubicBezTo>
                  <a:pt x="23813" y="508635"/>
                  <a:pt x="26670" y="528638"/>
                  <a:pt x="26670" y="552450"/>
                </a:cubicBezTo>
                <a:cubicBezTo>
                  <a:pt x="26670" y="595313"/>
                  <a:pt x="38100" y="634365"/>
                  <a:pt x="76200" y="647700"/>
                </a:cubicBezTo>
                <a:lnTo>
                  <a:pt x="340995" y="757238"/>
                </a:lnTo>
                <a:lnTo>
                  <a:pt x="809625" y="562928"/>
                </a:lnTo>
                <a:lnTo>
                  <a:pt x="760095" y="544830"/>
                </a:lnTo>
                <a:lnTo>
                  <a:pt x="760095" y="440055"/>
                </a:lnTo>
                <a:lnTo>
                  <a:pt x="809625" y="419100"/>
                </a:lnTo>
                <a:lnTo>
                  <a:pt x="733425" y="390525"/>
                </a:lnTo>
                <a:lnTo>
                  <a:pt x="733425" y="299085"/>
                </a:lnTo>
                <a:lnTo>
                  <a:pt x="811530" y="266700"/>
                </a:lnTo>
                <a:close/>
                <a:moveTo>
                  <a:pt x="80010" y="209550"/>
                </a:moveTo>
                <a:lnTo>
                  <a:pt x="344805" y="313373"/>
                </a:lnTo>
                <a:lnTo>
                  <a:pt x="724853" y="160020"/>
                </a:lnTo>
                <a:lnTo>
                  <a:pt x="724853" y="241935"/>
                </a:lnTo>
                <a:lnTo>
                  <a:pt x="344805" y="400050"/>
                </a:lnTo>
                <a:lnTo>
                  <a:pt x="80010" y="295275"/>
                </a:lnTo>
                <a:lnTo>
                  <a:pt x="80010" y="209550"/>
                </a:lnTo>
                <a:close/>
                <a:moveTo>
                  <a:pt x="722948" y="538163"/>
                </a:moveTo>
                <a:lnTo>
                  <a:pt x="342900" y="695325"/>
                </a:lnTo>
                <a:lnTo>
                  <a:pt x="77153" y="590550"/>
                </a:lnTo>
                <a:lnTo>
                  <a:pt x="77153" y="516255"/>
                </a:lnTo>
                <a:lnTo>
                  <a:pt x="314325" y="613410"/>
                </a:lnTo>
                <a:lnTo>
                  <a:pt x="723900" y="451485"/>
                </a:lnTo>
                <a:lnTo>
                  <a:pt x="722948" y="538163"/>
                </a:lnTo>
                <a:close/>
                <a:moveTo>
                  <a:pt x="696278" y="395288"/>
                </a:moveTo>
                <a:lnTo>
                  <a:pt x="316230" y="552450"/>
                </a:lnTo>
                <a:lnTo>
                  <a:pt x="51435" y="447675"/>
                </a:lnTo>
                <a:lnTo>
                  <a:pt x="51435" y="361950"/>
                </a:lnTo>
                <a:lnTo>
                  <a:pt x="323850" y="470535"/>
                </a:lnTo>
                <a:lnTo>
                  <a:pt x="697230" y="314325"/>
                </a:lnTo>
                <a:lnTo>
                  <a:pt x="697230" y="395288"/>
                </a:lnTo>
                <a:close/>
              </a:path>
            </a:pathLst>
          </a:custGeom>
          <a:solidFill>
            <a:srgbClr val="00B0F0"/>
          </a:solidFill>
          <a:ln cap="flat" w="9525">
            <a:noFill/>
            <a:prstDash val="solid"/>
            <a:miter/>
          </a:ln>
        </p:spPr>
        <p:txBody>
          <a:bodyPr anchor="ctr" rtlCol="0"/>
          <a:lstStyle/>
          <a:p>
            <a:endParaRPr lang="en-ID" sz="1600">
              <a:solidFill>
                <a:schemeClr val="bg1">
                  <a:lumMod val="50000"/>
                </a:schemeClr>
              </a:solidFill>
              <a:latin charset="0" panose="00000500000000000000" pitchFamily="2" typeface="Montserrat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9247239" y="3838121"/>
            <a:ext cx="1024248" cy="1058417"/>
            <a:chOff x="9321447" y="3832632"/>
            <a:chExt cx="1024248" cy="1058417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4E7693D0-050E-498A-8496-90D601854A5D}"/>
                </a:ext>
              </a:extLst>
            </p:cNvPr>
            <p:cNvGrpSpPr/>
            <p:nvPr/>
          </p:nvGrpSpPr>
          <p:grpSpPr>
            <a:xfrm>
              <a:off x="9321447" y="3832632"/>
              <a:ext cx="1024248" cy="1058417"/>
              <a:chOff x="9321448" y="4059051"/>
              <a:chExt cx="1024248" cy="1058417"/>
            </a:xfrm>
          </p:grpSpPr>
          <p:sp>
            <p:nvSpPr>
              <p:cNvPr id="59" name="Oval 58">
                <a:extLst>
                  <a:ext uri="{FF2B5EF4-FFF2-40B4-BE49-F238E27FC236}">
                    <a16:creationId xmlns:a16="http://schemas.microsoft.com/office/drawing/2014/main" id="{C998805F-B003-4725-A877-974B1F84FB67}"/>
                  </a:ext>
                </a:extLst>
              </p:cNvPr>
              <p:cNvSpPr/>
              <p:nvPr/>
            </p:nvSpPr>
            <p:spPr>
              <a:xfrm>
                <a:off x="9321448" y="4093220"/>
                <a:ext cx="1024248" cy="1024248"/>
              </a:xfrm>
              <a:prstGeom prst="ellipse">
                <a:avLst/>
              </a:prstGeom>
              <a:noFill/>
              <a:ln w="15875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>
                  <a:lnSpc>
                    <a:spcPct val="150000"/>
                  </a:lnSpc>
                </a:pPr>
                <a:endParaRPr lang="en-US" sz="140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60" name="Oval 59">
                <a:extLst>
                  <a:ext uri="{FF2B5EF4-FFF2-40B4-BE49-F238E27FC236}">
                    <a16:creationId xmlns:a16="http://schemas.microsoft.com/office/drawing/2014/main" id="{0CC987C4-A914-47F0-8792-3033895514C5}"/>
                  </a:ext>
                </a:extLst>
              </p:cNvPr>
              <p:cNvSpPr/>
              <p:nvPr/>
            </p:nvSpPr>
            <p:spPr>
              <a:xfrm>
                <a:off x="10034767" y="4059051"/>
                <a:ext cx="299072" cy="299072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>
                  <a:lnSpc>
                    <a:spcPct val="150000"/>
                  </a:lnSpc>
                </a:pPr>
                <a:endParaRPr lang="en-US" sz="140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A3B4807E-0153-4041-8F33-B88F633960D5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9595500" y="4202225"/>
              <a:ext cx="476143" cy="351696"/>
              <a:chOff x="11634078" y="1375287"/>
              <a:chExt cx="838200" cy="619125"/>
            </a:xfrm>
            <a:solidFill>
              <a:srgbClr val="00B0F0"/>
            </a:solidFill>
          </p:grpSpPr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id="{2CF46ECD-0058-4D9D-A258-7F74B66AD2EC}"/>
                  </a:ext>
                </a:extLst>
              </p:cNvPr>
              <p:cNvSpPr/>
              <p:nvPr/>
            </p:nvSpPr>
            <p:spPr>
              <a:xfrm>
                <a:off x="11634078" y="1432437"/>
                <a:ext cx="838200" cy="561975"/>
              </a:xfrm>
              <a:custGeom>
                <a:avLst/>
                <a:gdLst>
                  <a:gd fmla="*/ 781050 w 838200" name="connsiteX0"/>
                  <a:gd fmla="*/ 0 h 561975" name="connsiteY0"/>
                  <a:gd fmla="*/ 781050 w 838200" name="connsiteX1"/>
                  <a:gd fmla="*/ 466725 h 561975" name="connsiteY1"/>
                  <a:gd fmla="*/ 57150 w 838200" name="connsiteX2"/>
                  <a:gd fmla="*/ 466725 h 561975" name="connsiteY2"/>
                  <a:gd fmla="*/ 57150 w 838200" name="connsiteX3"/>
                  <a:gd fmla="*/ 0 h 561975" name="connsiteY3"/>
                  <a:gd fmla="*/ 0 w 838200" name="connsiteX4"/>
                  <a:gd fmla="*/ 0 h 561975" name="connsiteY4"/>
                  <a:gd fmla="*/ 0 w 838200" name="connsiteX5"/>
                  <a:gd fmla="*/ 533400 h 561975" name="connsiteY5"/>
                  <a:gd fmla="*/ 333375 w 838200" name="connsiteX6"/>
                  <a:gd fmla="*/ 533400 h 561975" name="connsiteY6"/>
                  <a:gd fmla="*/ 361950 w 838200" name="connsiteX7"/>
                  <a:gd fmla="*/ 561975 h 561975" name="connsiteY7"/>
                  <a:gd fmla="*/ 476250 w 838200" name="connsiteX8"/>
                  <a:gd fmla="*/ 561975 h 561975" name="connsiteY8"/>
                  <a:gd fmla="*/ 504825 w 838200" name="connsiteX9"/>
                  <a:gd fmla="*/ 533400 h 561975" name="connsiteY9"/>
                  <a:gd fmla="*/ 838200 w 838200" name="connsiteX10"/>
                  <a:gd fmla="*/ 533400 h 561975" name="connsiteY10"/>
                  <a:gd fmla="*/ 838200 w 838200" name="connsiteX11"/>
                  <a:gd fmla="*/ 0 h 561975" name="connsiteY11"/>
                  <a:gd fmla="*/ 781050 w 838200" name="connsiteX12"/>
                  <a:gd fmla="*/ 0 h 561975" name="connsiteY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b="b" l="l" r="r" t="t"/>
                <a:pathLst>
                  <a:path h="561975" w="838200">
                    <a:moveTo>
                      <a:pt x="781050" y="0"/>
                    </a:moveTo>
                    <a:lnTo>
                      <a:pt x="781050" y="466725"/>
                    </a:lnTo>
                    <a:lnTo>
                      <a:pt x="57150" y="466725"/>
                    </a:lnTo>
                    <a:lnTo>
                      <a:pt x="57150" y="0"/>
                    </a:lnTo>
                    <a:lnTo>
                      <a:pt x="0" y="0"/>
                    </a:lnTo>
                    <a:lnTo>
                      <a:pt x="0" y="533400"/>
                    </a:lnTo>
                    <a:lnTo>
                      <a:pt x="333375" y="533400"/>
                    </a:lnTo>
                    <a:cubicBezTo>
                      <a:pt x="333375" y="549593"/>
                      <a:pt x="345758" y="561975"/>
                      <a:pt x="361950" y="561975"/>
                    </a:cubicBezTo>
                    <a:lnTo>
                      <a:pt x="476250" y="561975"/>
                    </a:lnTo>
                    <a:cubicBezTo>
                      <a:pt x="492443" y="561975"/>
                      <a:pt x="504825" y="549593"/>
                      <a:pt x="504825" y="533400"/>
                    </a:cubicBezTo>
                    <a:lnTo>
                      <a:pt x="838200" y="533400"/>
                    </a:lnTo>
                    <a:lnTo>
                      <a:pt x="838200" y="0"/>
                    </a:lnTo>
                    <a:lnTo>
                      <a:pt x="781050" y="0"/>
                    </a:lnTo>
                    <a:close/>
                  </a:path>
                </a:pathLst>
              </a:custGeom>
              <a:grpFill/>
              <a:ln cap="flat" w="9525">
                <a:noFill/>
                <a:prstDash val="solid"/>
                <a:miter/>
              </a:ln>
            </p:spPr>
            <p:txBody>
              <a:bodyPr anchor="ctr" rtlCol="0"/>
              <a:lstStyle/>
              <a:p>
                <a:endParaRPr lang="en-ID" sz="1600">
                  <a:solidFill>
                    <a:schemeClr val="bg1">
                      <a:lumMod val="50000"/>
                    </a:schemeClr>
                  </a:solidFill>
                  <a:latin charset="0" panose="00000500000000000000" pitchFamily="2" typeface="Montserrat"/>
                </a:endParaRPr>
              </a:p>
            </p:txBody>
          </p:sp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id="{6203E65C-4B57-4DDC-93AD-1941D5F54343}"/>
                  </a:ext>
                </a:extLst>
              </p:cNvPr>
              <p:cNvSpPr/>
              <p:nvPr/>
            </p:nvSpPr>
            <p:spPr>
              <a:xfrm>
                <a:off x="11729328" y="1375287"/>
                <a:ext cx="647700" cy="485775"/>
              </a:xfrm>
              <a:custGeom>
                <a:avLst/>
                <a:gdLst>
                  <a:gd fmla="*/ 647700 w 647700" name="connsiteX0"/>
                  <a:gd fmla="*/ 0 h 485775" name="connsiteY0"/>
                  <a:gd fmla="*/ 0 w 647700" name="connsiteX1"/>
                  <a:gd fmla="*/ 0 h 485775" name="connsiteY1"/>
                  <a:gd fmla="*/ 0 w 647700" name="connsiteX2"/>
                  <a:gd fmla="*/ 485775 h 485775" name="connsiteY2"/>
                  <a:gd fmla="*/ 647700 w 647700" name="connsiteX3"/>
                  <a:gd fmla="*/ 485775 h 485775" name="connsiteY3"/>
                  <a:gd fmla="*/ 647700 w 647700" name="connsiteX4"/>
                  <a:gd fmla="*/ 0 h 485775" name="connsiteY4"/>
                  <a:gd fmla="*/ 57150 w 647700" name="connsiteX5"/>
                  <a:gd fmla="*/ 57150 h 485775" name="connsiteY5"/>
                  <a:gd fmla="*/ 304800 w 647700" name="connsiteX6"/>
                  <a:gd fmla="*/ 57150 h 485775" name="connsiteY6"/>
                  <a:gd fmla="*/ 304800 w 647700" name="connsiteX7"/>
                  <a:gd fmla="*/ 428625 h 485775" name="connsiteY7"/>
                  <a:gd fmla="*/ 57150 w 647700" name="connsiteX8"/>
                  <a:gd fmla="*/ 428625 h 485775" name="connsiteY8"/>
                  <a:gd fmla="*/ 57150 w 647700" name="connsiteX9"/>
                  <a:gd fmla="*/ 57150 h 485775" name="connsiteY9"/>
                  <a:gd fmla="*/ 590550 w 647700" name="connsiteX10"/>
                  <a:gd fmla="*/ 428625 h 485775" name="connsiteY10"/>
                  <a:gd fmla="*/ 342900 w 647700" name="connsiteX11"/>
                  <a:gd fmla="*/ 428625 h 485775" name="connsiteY11"/>
                  <a:gd fmla="*/ 342900 w 647700" name="connsiteX12"/>
                  <a:gd fmla="*/ 57150 h 485775" name="connsiteY12"/>
                  <a:gd fmla="*/ 590550 w 647700" name="connsiteX13"/>
                  <a:gd fmla="*/ 57150 h 485775" name="connsiteY13"/>
                  <a:gd fmla="*/ 590550 w 647700" name="connsiteX14"/>
                  <a:gd fmla="*/ 428625 h 485775" name="connsiteY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b="b" l="l" r="r" t="t"/>
                <a:pathLst>
                  <a:path h="485775" w="647700">
                    <a:moveTo>
                      <a:pt x="647700" y="0"/>
                    </a:moveTo>
                    <a:lnTo>
                      <a:pt x="0" y="0"/>
                    </a:lnTo>
                    <a:lnTo>
                      <a:pt x="0" y="485775"/>
                    </a:lnTo>
                    <a:lnTo>
                      <a:pt x="647700" y="485775"/>
                    </a:lnTo>
                    <a:lnTo>
                      <a:pt x="647700" y="0"/>
                    </a:lnTo>
                    <a:close/>
                    <a:moveTo>
                      <a:pt x="57150" y="57150"/>
                    </a:moveTo>
                    <a:lnTo>
                      <a:pt x="304800" y="57150"/>
                    </a:lnTo>
                    <a:lnTo>
                      <a:pt x="304800" y="428625"/>
                    </a:lnTo>
                    <a:lnTo>
                      <a:pt x="57150" y="428625"/>
                    </a:lnTo>
                    <a:lnTo>
                      <a:pt x="57150" y="57150"/>
                    </a:lnTo>
                    <a:close/>
                    <a:moveTo>
                      <a:pt x="590550" y="428625"/>
                    </a:moveTo>
                    <a:lnTo>
                      <a:pt x="342900" y="428625"/>
                    </a:lnTo>
                    <a:lnTo>
                      <a:pt x="342900" y="57150"/>
                    </a:lnTo>
                    <a:lnTo>
                      <a:pt x="590550" y="57150"/>
                    </a:lnTo>
                    <a:lnTo>
                      <a:pt x="590550" y="428625"/>
                    </a:lnTo>
                    <a:close/>
                  </a:path>
                </a:pathLst>
              </a:custGeom>
              <a:grpFill/>
              <a:ln cap="flat" w="9525">
                <a:noFill/>
                <a:prstDash val="solid"/>
                <a:miter/>
              </a:ln>
            </p:spPr>
            <p:txBody>
              <a:bodyPr anchor="ctr" rtlCol="0"/>
              <a:lstStyle/>
              <a:p>
                <a:endParaRPr lang="en-ID" sz="1600">
                  <a:solidFill>
                    <a:schemeClr val="bg1">
                      <a:lumMod val="50000"/>
                    </a:schemeClr>
                  </a:solidFill>
                  <a:latin charset="0" panose="00000500000000000000" pitchFamily="2" typeface="Montserrat"/>
                </a:endParaRPr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id="{43EE261F-0BDC-4499-A9CD-1795E8C47FC6}"/>
                  </a:ext>
                </a:extLst>
              </p:cNvPr>
              <p:cNvSpPr/>
              <p:nvPr/>
            </p:nvSpPr>
            <p:spPr>
              <a:xfrm>
                <a:off x="12129378" y="1527687"/>
                <a:ext cx="133350" cy="28575"/>
              </a:xfrm>
              <a:custGeom>
                <a:avLst/>
                <a:gdLst>
                  <a:gd fmla="*/ 0 w 133350" name="connsiteX0"/>
                  <a:gd fmla="*/ 0 h 28575" name="connsiteY0"/>
                  <a:gd fmla="*/ 133350 w 133350" name="connsiteX1"/>
                  <a:gd fmla="*/ 0 h 28575" name="connsiteY1"/>
                  <a:gd fmla="*/ 133350 w 133350" name="connsiteX2"/>
                  <a:gd fmla="*/ 28575 h 28575" name="connsiteY2"/>
                  <a:gd fmla="*/ 0 w 133350" name="connsiteX3"/>
                  <a:gd fmla="*/ 28575 h 28575" name="connsiteY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b="b" l="l" r="r" t="t"/>
                <a:pathLst>
                  <a:path h="28575" w="133350">
                    <a:moveTo>
                      <a:pt x="0" y="0"/>
                    </a:moveTo>
                    <a:lnTo>
                      <a:pt x="133350" y="0"/>
                    </a:lnTo>
                    <a:lnTo>
                      <a:pt x="133350" y="28575"/>
                    </a:lnTo>
                    <a:lnTo>
                      <a:pt x="0" y="28575"/>
                    </a:lnTo>
                    <a:close/>
                  </a:path>
                </a:pathLst>
              </a:custGeom>
              <a:grpFill/>
              <a:ln cap="flat" w="9525">
                <a:noFill/>
                <a:prstDash val="solid"/>
                <a:miter/>
              </a:ln>
            </p:spPr>
            <p:txBody>
              <a:bodyPr anchor="ctr" rtlCol="0"/>
              <a:lstStyle/>
              <a:p>
                <a:endParaRPr lang="en-ID" sz="1600">
                  <a:solidFill>
                    <a:schemeClr val="bg1">
                      <a:lumMod val="50000"/>
                    </a:schemeClr>
                  </a:solidFill>
                  <a:latin charset="0" panose="00000500000000000000" pitchFamily="2" typeface="Montserrat"/>
                </a:endParaRPr>
              </a:p>
            </p:txBody>
          </p:sp>
          <p:sp>
            <p:nvSpPr>
              <p:cNvPr id="92" name="Freeform: Shape 91">
                <a:extLst>
                  <a:ext uri="{FF2B5EF4-FFF2-40B4-BE49-F238E27FC236}">
                    <a16:creationId xmlns:a16="http://schemas.microsoft.com/office/drawing/2014/main" id="{0ED1316C-075B-468D-8F8F-96A5107DEA22}"/>
                  </a:ext>
                </a:extLst>
              </p:cNvPr>
              <p:cNvSpPr/>
              <p:nvPr/>
            </p:nvSpPr>
            <p:spPr>
              <a:xfrm>
                <a:off x="12129378" y="1584837"/>
                <a:ext cx="133350" cy="28575"/>
              </a:xfrm>
              <a:custGeom>
                <a:avLst/>
                <a:gdLst>
                  <a:gd fmla="*/ 0 w 133350" name="connsiteX0"/>
                  <a:gd fmla="*/ 0 h 28575" name="connsiteY0"/>
                  <a:gd fmla="*/ 133350 w 133350" name="connsiteX1"/>
                  <a:gd fmla="*/ 0 h 28575" name="connsiteY1"/>
                  <a:gd fmla="*/ 133350 w 133350" name="connsiteX2"/>
                  <a:gd fmla="*/ 28575 h 28575" name="connsiteY2"/>
                  <a:gd fmla="*/ 0 w 133350" name="connsiteX3"/>
                  <a:gd fmla="*/ 28575 h 28575" name="connsiteY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b="b" l="l" r="r" t="t"/>
                <a:pathLst>
                  <a:path h="28575" w="133350">
                    <a:moveTo>
                      <a:pt x="0" y="0"/>
                    </a:moveTo>
                    <a:lnTo>
                      <a:pt x="133350" y="0"/>
                    </a:lnTo>
                    <a:lnTo>
                      <a:pt x="133350" y="28575"/>
                    </a:lnTo>
                    <a:lnTo>
                      <a:pt x="0" y="28575"/>
                    </a:lnTo>
                    <a:close/>
                  </a:path>
                </a:pathLst>
              </a:custGeom>
              <a:grpFill/>
              <a:ln cap="flat" w="9525">
                <a:noFill/>
                <a:prstDash val="solid"/>
                <a:miter/>
              </a:ln>
            </p:spPr>
            <p:txBody>
              <a:bodyPr anchor="ctr" rtlCol="0"/>
              <a:lstStyle/>
              <a:p>
                <a:endParaRPr lang="en-ID" sz="1600">
                  <a:solidFill>
                    <a:schemeClr val="bg1">
                      <a:lumMod val="50000"/>
                    </a:schemeClr>
                  </a:solidFill>
                  <a:latin charset="0" panose="00000500000000000000" pitchFamily="2" typeface="Montserrat"/>
                </a:endParaRPr>
              </a:p>
            </p:txBody>
          </p:sp>
          <p:sp>
            <p:nvSpPr>
              <p:cNvPr id="93" name="Freeform: Shape 92">
                <a:extLst>
                  <a:ext uri="{FF2B5EF4-FFF2-40B4-BE49-F238E27FC236}">
                    <a16:creationId xmlns:a16="http://schemas.microsoft.com/office/drawing/2014/main" id="{08D88A26-C1DA-47CC-9595-29610E959D85}"/>
                  </a:ext>
                </a:extLst>
              </p:cNvPr>
              <p:cNvSpPr/>
              <p:nvPr/>
            </p:nvSpPr>
            <p:spPr>
              <a:xfrm>
                <a:off x="12129378" y="1641987"/>
                <a:ext cx="92392" cy="28575"/>
              </a:xfrm>
              <a:custGeom>
                <a:avLst/>
                <a:gdLst>
                  <a:gd fmla="*/ 0 w 92392" name="connsiteX0"/>
                  <a:gd fmla="*/ 0 h 28575" name="connsiteY0"/>
                  <a:gd fmla="*/ 92392 w 92392" name="connsiteX1"/>
                  <a:gd fmla="*/ 0 h 28575" name="connsiteY1"/>
                  <a:gd fmla="*/ 92392 w 92392" name="connsiteX2"/>
                  <a:gd fmla="*/ 28575 h 28575" name="connsiteY2"/>
                  <a:gd fmla="*/ 0 w 92392" name="connsiteX3"/>
                  <a:gd fmla="*/ 28575 h 28575" name="connsiteY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b="b" l="l" r="r" t="t"/>
                <a:pathLst>
                  <a:path h="28575" w="92392">
                    <a:moveTo>
                      <a:pt x="0" y="0"/>
                    </a:moveTo>
                    <a:lnTo>
                      <a:pt x="92392" y="0"/>
                    </a:lnTo>
                    <a:lnTo>
                      <a:pt x="92392" y="28575"/>
                    </a:lnTo>
                    <a:lnTo>
                      <a:pt x="0" y="28575"/>
                    </a:lnTo>
                    <a:close/>
                  </a:path>
                </a:pathLst>
              </a:custGeom>
              <a:grpFill/>
              <a:ln cap="flat" w="9525">
                <a:noFill/>
                <a:prstDash val="solid"/>
                <a:miter/>
              </a:ln>
            </p:spPr>
            <p:txBody>
              <a:bodyPr anchor="ctr" rtlCol="0"/>
              <a:lstStyle/>
              <a:p>
                <a:endParaRPr lang="en-ID" sz="1600">
                  <a:solidFill>
                    <a:schemeClr val="bg1">
                      <a:lumMod val="50000"/>
                    </a:schemeClr>
                  </a:solidFill>
                  <a:latin charset="0" panose="00000500000000000000" pitchFamily="2" typeface="Montserrat"/>
                </a:endParaRPr>
              </a:p>
            </p:txBody>
          </p:sp>
        </p:grp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CE2D27B8-9678-4612-8F98-21BF1503DFE6}"/>
              </a:ext>
            </a:extLst>
          </p:cNvPr>
          <p:cNvSpPr txBox="1"/>
          <p:nvPr/>
        </p:nvSpPr>
        <p:spPr>
          <a:xfrm>
            <a:off x="749171" y="5020678"/>
            <a:ext cx="3029303" cy="646331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dirty="0" lang="ru-RU" smtClean="0">
                <a:solidFill>
                  <a:schemeClr val="bg1">
                    <a:lumMod val="50000"/>
                  </a:schemeClr>
                </a:solidFill>
                <a:latin charset="0" panose="00000500000000000000" pitchFamily="2" typeface="Montserrat"/>
              </a:rPr>
              <a:t>Образовательные организации</a:t>
            </a:r>
            <a:endParaRPr dirty="0" lang="en-US">
              <a:solidFill>
                <a:schemeClr val="bg1">
                  <a:lumMod val="50000"/>
                </a:schemeClr>
              </a:solidFill>
              <a:latin charset="0" panose="00000500000000000000" pitchFamily="2" typeface="Montserrat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5FFD55E7-9864-4479-9F67-64CAD96D1FC2}"/>
              </a:ext>
            </a:extLst>
          </p:cNvPr>
          <p:cNvSpPr txBox="1"/>
          <p:nvPr/>
        </p:nvSpPr>
        <p:spPr>
          <a:xfrm>
            <a:off x="3027801" y="5020678"/>
            <a:ext cx="3029303" cy="646331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dirty="0" lang="ru-RU" smtClean="0">
                <a:solidFill>
                  <a:schemeClr val="bg1">
                    <a:lumMod val="50000"/>
                  </a:schemeClr>
                </a:solidFill>
                <a:latin charset="0" panose="00000500000000000000" pitchFamily="2" typeface="Montserrat"/>
              </a:rPr>
              <a:t>Интеграция и конвергенция</a:t>
            </a:r>
            <a:endParaRPr dirty="0" lang="en-US">
              <a:solidFill>
                <a:schemeClr val="bg1">
                  <a:lumMod val="50000"/>
                </a:schemeClr>
              </a:solidFill>
              <a:latin charset="0" panose="00000500000000000000" pitchFamily="2" typeface="Montserrat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37B86565-469E-4B6A-BD15-3AC42EBC45A5}"/>
              </a:ext>
            </a:extLst>
          </p:cNvPr>
          <p:cNvSpPr txBox="1"/>
          <p:nvPr/>
        </p:nvSpPr>
        <p:spPr>
          <a:xfrm>
            <a:off x="5503770" y="5020678"/>
            <a:ext cx="3218520" cy="1200329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dirty="0" lang="ru-RU" smtClean="0">
                <a:solidFill>
                  <a:schemeClr val="bg1">
                    <a:lumMod val="50000"/>
                  </a:schemeClr>
                </a:solidFill>
                <a:latin charset="0" panose="00000500000000000000" pitchFamily="2" typeface="Montserrat"/>
              </a:rPr>
              <a:t>Исследовательская, профессиональная и общественная деятельность</a:t>
            </a:r>
            <a:endParaRPr dirty="0" lang="en-US">
              <a:solidFill>
                <a:schemeClr val="bg1">
                  <a:lumMod val="50000"/>
                </a:schemeClr>
              </a:solidFill>
              <a:latin charset="0" panose="00000500000000000000" pitchFamily="2" typeface="Montserrat"/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D3858045-BC9C-4F00-B739-346ED0896DDA}"/>
              </a:ext>
            </a:extLst>
          </p:cNvPr>
          <p:cNvSpPr txBox="1"/>
          <p:nvPr/>
        </p:nvSpPr>
        <p:spPr>
          <a:xfrm>
            <a:off x="8244711" y="5025219"/>
            <a:ext cx="3029303" cy="646331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dirty="0" lang="ru-RU" smtClean="0">
                <a:solidFill>
                  <a:schemeClr val="bg1">
                    <a:lumMod val="50000"/>
                  </a:schemeClr>
                </a:solidFill>
                <a:latin charset="0" panose="00000500000000000000" pitchFamily="2" typeface="Montserrat"/>
              </a:rPr>
              <a:t>Общественные организации</a:t>
            </a:r>
            <a:endParaRPr dirty="0" lang="en-US">
              <a:solidFill>
                <a:schemeClr val="bg1">
                  <a:lumMod val="50000"/>
                </a:schemeClr>
              </a:solidFill>
              <a:latin charset="0" panose="00000500000000000000" pitchFamily="2" typeface="Montserrat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82C6682-872A-4B83-82AC-F3C80D637FE2}"/>
              </a:ext>
            </a:extLst>
          </p:cNvPr>
          <p:cNvSpPr txBox="1"/>
          <p:nvPr/>
        </p:nvSpPr>
        <p:spPr>
          <a:xfrm>
            <a:off x="4228508" y="3011189"/>
            <a:ext cx="431090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dirty="0" err="1" lang="ru-RU" smtClean="0" sz="2400">
                <a:solidFill>
                  <a:schemeClr val="tx2"/>
                </a:solidFill>
                <a:latin charset="0" panose="00000500000000000000" pitchFamily="2" typeface="Montserrat"/>
              </a:rPr>
              <a:t>Социо</a:t>
            </a:r>
            <a:r>
              <a:rPr dirty="0" lang="ru-RU" sz="2400">
                <a:solidFill>
                  <a:schemeClr val="tx2"/>
                </a:solidFill>
                <a:latin charset="0" panose="00000500000000000000" pitchFamily="2" typeface="Montserrat"/>
              </a:rPr>
              <a:t>-</a:t>
            </a:r>
            <a:r>
              <a:rPr dirty="0" lang="ru-RU" smtClean="0" sz="2400">
                <a:solidFill>
                  <a:schemeClr val="tx2"/>
                </a:solidFill>
                <a:latin charset="0" panose="00000500000000000000" pitchFamily="2" typeface="Montserrat"/>
              </a:rPr>
              <a:t>культурная среда</a:t>
            </a:r>
            <a:endParaRPr dirty="0" lang="en-US" sz="2400">
              <a:solidFill>
                <a:schemeClr val="tx2"/>
              </a:solidFill>
              <a:latin charset="0" panose="00000500000000000000" pitchFamily="2" typeface="Montserrat"/>
            </a:endParaRPr>
          </a:p>
        </p:txBody>
      </p:sp>
      <p:grpSp>
        <p:nvGrpSpPr>
          <p:cNvPr id="53" name="Группа 52"/>
          <p:cNvGrpSpPr/>
          <p:nvPr/>
        </p:nvGrpSpPr>
        <p:grpSpPr>
          <a:xfrm>
            <a:off x="4228508" y="3454074"/>
            <a:ext cx="4170100" cy="67485"/>
            <a:chOff x="5257236" y="4734677"/>
            <a:chExt cx="1677528" cy="45719"/>
          </a:xfrm>
        </p:grpSpPr>
        <p:sp>
          <p:nvSpPr>
            <p:cNvPr id="54" name="Freeform: Shape 6">
              <a:extLst>
                <a:ext uri="{FF2B5EF4-FFF2-40B4-BE49-F238E27FC236}">
                  <a16:creationId xmlns:a16="http://schemas.microsoft.com/office/drawing/2014/main" id="{C4DC7645-4085-4509-B345-7F302535D694}"/>
                </a:ext>
              </a:extLst>
            </p:cNvPr>
            <p:cNvSpPr/>
            <p:nvPr/>
          </p:nvSpPr>
          <p:spPr>
            <a:xfrm>
              <a:off x="5257236" y="4734677"/>
              <a:ext cx="310348" cy="45719"/>
            </a:xfrm>
            <a:custGeom>
              <a:avLst/>
              <a:gdLst>
                <a:gd fmla="*/ 0 w 237435" name="connsiteX0"/>
                <a:gd fmla="*/ 0 h 31292" name="connsiteY0"/>
                <a:gd fmla="*/ 237435 w 237435" name="connsiteX1"/>
                <a:gd fmla="*/ 0 h 31292" name="connsiteY1"/>
                <a:gd fmla="*/ 237435 w 237435" name="connsiteX2"/>
                <a:gd fmla="*/ 31292 h 31292" name="connsiteY2"/>
                <a:gd fmla="*/ 0 w 237435" name="connsiteX3"/>
                <a:gd fmla="*/ 31292 h 31292" name="connsiteY3"/>
                <a:gd fmla="*/ 0 w 237435" name="connsiteX4"/>
                <a:gd fmla="*/ 0 h 31292" name="connsiteY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31292" w="237435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5" name="Freeform: Shape 7">
              <a:extLst>
                <a:ext uri="{FF2B5EF4-FFF2-40B4-BE49-F238E27FC236}">
                  <a16:creationId xmlns:a16="http://schemas.microsoft.com/office/drawing/2014/main" id="{FFCFA565-86C1-479E-AD55-88264C122955}"/>
                </a:ext>
              </a:extLst>
            </p:cNvPr>
            <p:cNvSpPr/>
            <p:nvPr/>
          </p:nvSpPr>
          <p:spPr>
            <a:xfrm>
              <a:off x="5599031" y="4734677"/>
              <a:ext cx="310348" cy="45719"/>
            </a:xfrm>
            <a:custGeom>
              <a:avLst/>
              <a:gdLst>
                <a:gd fmla="*/ 0 w 237435" name="connsiteX0"/>
                <a:gd fmla="*/ 0 h 31292" name="connsiteY0"/>
                <a:gd fmla="*/ 237435 w 237435" name="connsiteX1"/>
                <a:gd fmla="*/ 0 h 31292" name="connsiteY1"/>
                <a:gd fmla="*/ 237435 w 237435" name="connsiteX2"/>
                <a:gd fmla="*/ 31292 h 31292" name="connsiteY2"/>
                <a:gd fmla="*/ 0 w 237435" name="connsiteX3"/>
                <a:gd fmla="*/ 31292 h 31292" name="connsiteY3"/>
                <a:gd fmla="*/ 0 w 237435" name="connsiteX4"/>
                <a:gd fmla="*/ 0 h 31292" name="connsiteY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31292" w="237435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6" name="Freeform: Shape 8">
              <a:extLst>
                <a:ext uri="{FF2B5EF4-FFF2-40B4-BE49-F238E27FC236}">
                  <a16:creationId xmlns:a16="http://schemas.microsoft.com/office/drawing/2014/main" id="{C2AF2649-1E45-4499-AD21-5A20F203AFAE}"/>
                </a:ext>
              </a:extLst>
            </p:cNvPr>
            <p:cNvSpPr/>
            <p:nvPr/>
          </p:nvSpPr>
          <p:spPr>
            <a:xfrm>
              <a:off x="5940826" y="4734677"/>
              <a:ext cx="310348" cy="45719"/>
            </a:xfrm>
            <a:custGeom>
              <a:avLst/>
              <a:gdLst>
                <a:gd fmla="*/ 0 w 237435" name="connsiteX0"/>
                <a:gd fmla="*/ 0 h 31292" name="connsiteY0"/>
                <a:gd fmla="*/ 237435 w 237435" name="connsiteX1"/>
                <a:gd fmla="*/ 0 h 31292" name="connsiteY1"/>
                <a:gd fmla="*/ 237435 w 237435" name="connsiteX2"/>
                <a:gd fmla="*/ 31292 h 31292" name="connsiteY2"/>
                <a:gd fmla="*/ 0 w 237435" name="connsiteX3"/>
                <a:gd fmla="*/ 31292 h 31292" name="connsiteY3"/>
                <a:gd fmla="*/ 0 w 237435" name="connsiteX4"/>
                <a:gd fmla="*/ 0 h 31292" name="connsiteY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31292" w="237435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2" name="Freeform: Shape 9">
              <a:extLst>
                <a:ext uri="{FF2B5EF4-FFF2-40B4-BE49-F238E27FC236}">
                  <a16:creationId xmlns:a16="http://schemas.microsoft.com/office/drawing/2014/main" id="{56C3EFB1-7FDC-464F-A7D5-F78BCC05B2E7}"/>
                </a:ext>
              </a:extLst>
            </p:cNvPr>
            <p:cNvSpPr/>
            <p:nvPr/>
          </p:nvSpPr>
          <p:spPr>
            <a:xfrm>
              <a:off x="6282621" y="4734677"/>
              <a:ext cx="310348" cy="45719"/>
            </a:xfrm>
            <a:custGeom>
              <a:avLst/>
              <a:gdLst>
                <a:gd fmla="*/ 0 w 237435" name="connsiteX0"/>
                <a:gd fmla="*/ 0 h 31292" name="connsiteY0"/>
                <a:gd fmla="*/ 237435 w 237435" name="connsiteX1"/>
                <a:gd fmla="*/ 0 h 31292" name="connsiteY1"/>
                <a:gd fmla="*/ 237435 w 237435" name="connsiteX2"/>
                <a:gd fmla="*/ 31292 h 31292" name="connsiteY2"/>
                <a:gd fmla="*/ 0 w 237435" name="connsiteX3"/>
                <a:gd fmla="*/ 31292 h 31292" name="connsiteY3"/>
                <a:gd fmla="*/ 0 w 237435" name="connsiteX4"/>
                <a:gd fmla="*/ 0 h 31292" name="connsiteY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31292" w="237435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3" name="Freeform: Shape 10">
              <a:extLst>
                <a:ext uri="{FF2B5EF4-FFF2-40B4-BE49-F238E27FC236}">
                  <a16:creationId xmlns:a16="http://schemas.microsoft.com/office/drawing/2014/main" id="{6F044AE0-FC22-4261-B6A9-F20631CE87E6}"/>
                </a:ext>
              </a:extLst>
            </p:cNvPr>
            <p:cNvSpPr/>
            <p:nvPr/>
          </p:nvSpPr>
          <p:spPr>
            <a:xfrm>
              <a:off x="6624416" y="4734677"/>
              <a:ext cx="310348" cy="45719"/>
            </a:xfrm>
            <a:custGeom>
              <a:avLst/>
              <a:gdLst>
                <a:gd fmla="*/ 0 w 237435" name="connsiteX0"/>
                <a:gd fmla="*/ 0 h 31292" name="connsiteY0"/>
                <a:gd fmla="*/ 237435 w 237435" name="connsiteX1"/>
                <a:gd fmla="*/ 0 h 31292" name="connsiteY1"/>
                <a:gd fmla="*/ 237435 w 237435" name="connsiteX2"/>
                <a:gd fmla="*/ 31292 h 31292" name="connsiteY2"/>
                <a:gd fmla="*/ 0 w 237435" name="connsiteX3"/>
                <a:gd fmla="*/ 31292 h 31292" name="connsiteY3"/>
                <a:gd fmla="*/ 0 w 237435" name="connsiteX4"/>
                <a:gd fmla="*/ 0 h 31292" name="connsiteY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31292" w="237435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</p:grpSp>
      <p:pic>
        <p:nvPicPr>
          <p:cNvPr id="6" name="Рисунок 5"/>
          <p:cNvPicPr>
            <a:picLocks noChangeAspect="1" noGrp="1"/>
          </p:cNvPicPr>
          <p:nvPr>
            <p:ph idx="11" sz="quarter" type="pic"/>
          </p:nvPr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" t="5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14734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0" spd="slow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animBg="1" grpId="0" spid="87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 115">
            <a:extLst>
              <a:ext uri="{FF2B5EF4-FFF2-40B4-BE49-F238E27FC236}">
                <a16:creationId xmlns:a16="http://schemas.microsoft.com/office/drawing/2014/main" id="{0551EB53-BACA-4F78-92A4-0D829AAB94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7197" y="5051360"/>
            <a:ext cx="177158" cy="221055"/>
          </a:xfrm>
          <a:custGeom>
            <a:avLst/>
            <a:gdLst>
              <a:gd name="T0" fmla="*/ 170867 w 400"/>
              <a:gd name="T1" fmla="*/ 55735 h 498"/>
              <a:gd name="T2" fmla="*/ 170867 w 400"/>
              <a:gd name="T3" fmla="*/ 55735 h 498"/>
              <a:gd name="T4" fmla="*/ 103597 w 400"/>
              <a:gd name="T5" fmla="*/ 4045 h 498"/>
              <a:gd name="T6" fmla="*/ 51574 w 400"/>
              <a:gd name="T7" fmla="*/ 67871 h 498"/>
              <a:gd name="T8" fmla="*/ 59647 w 400"/>
              <a:gd name="T9" fmla="*/ 95738 h 498"/>
              <a:gd name="T10" fmla="*/ 4036 w 400"/>
              <a:gd name="T11" fmla="*/ 182936 h 498"/>
              <a:gd name="T12" fmla="*/ 0 w 400"/>
              <a:gd name="T13" fmla="*/ 195072 h 498"/>
              <a:gd name="T14" fmla="*/ 4036 w 400"/>
              <a:gd name="T15" fmla="*/ 214849 h 498"/>
              <a:gd name="T16" fmla="*/ 12109 w 400"/>
              <a:gd name="T17" fmla="*/ 223389 h 498"/>
              <a:gd name="T18" fmla="*/ 27805 w 400"/>
              <a:gd name="T19" fmla="*/ 218894 h 498"/>
              <a:gd name="T20" fmla="*/ 39914 w 400"/>
              <a:gd name="T21" fmla="*/ 211253 h 498"/>
              <a:gd name="T22" fmla="*/ 63683 w 400"/>
              <a:gd name="T23" fmla="*/ 175295 h 498"/>
              <a:gd name="T24" fmla="*/ 63683 w 400"/>
              <a:gd name="T25" fmla="*/ 175295 h 498"/>
              <a:gd name="T26" fmla="*/ 79379 w 400"/>
              <a:gd name="T27" fmla="*/ 171250 h 498"/>
              <a:gd name="T28" fmla="*/ 103597 w 400"/>
              <a:gd name="T29" fmla="*/ 127651 h 498"/>
              <a:gd name="T30" fmla="*/ 131402 w 400"/>
              <a:gd name="T31" fmla="*/ 127651 h 498"/>
              <a:gd name="T32" fmla="*/ 170867 w 400"/>
              <a:gd name="T33" fmla="*/ 55735 h 498"/>
              <a:gd name="T34" fmla="*/ 143062 w 400"/>
              <a:gd name="T35" fmla="*/ 71466 h 498"/>
              <a:gd name="T36" fmla="*/ 143062 w 400"/>
              <a:gd name="T37" fmla="*/ 71466 h 498"/>
              <a:gd name="T38" fmla="*/ 114808 w 400"/>
              <a:gd name="T39" fmla="*/ 63825 h 498"/>
              <a:gd name="T40" fmla="*/ 99112 w 400"/>
              <a:gd name="T41" fmla="*/ 35958 h 498"/>
              <a:gd name="T42" fmla="*/ 139026 w 400"/>
              <a:gd name="T43" fmla="*/ 31913 h 498"/>
              <a:gd name="T44" fmla="*/ 143062 w 400"/>
              <a:gd name="T45" fmla="*/ 71466 h 498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400" h="498">
                <a:moveTo>
                  <a:pt x="381" y="124"/>
                </a:moveTo>
                <a:lnTo>
                  <a:pt x="381" y="124"/>
                </a:lnTo>
                <a:cubicBezTo>
                  <a:pt x="372" y="44"/>
                  <a:pt x="301" y="0"/>
                  <a:pt x="231" y="9"/>
                </a:cubicBezTo>
                <a:cubicBezTo>
                  <a:pt x="159" y="27"/>
                  <a:pt x="106" y="80"/>
                  <a:pt x="115" y="151"/>
                </a:cubicBezTo>
                <a:cubicBezTo>
                  <a:pt x="115" y="168"/>
                  <a:pt x="124" y="195"/>
                  <a:pt x="133" y="213"/>
                </a:cubicBezTo>
                <a:cubicBezTo>
                  <a:pt x="9" y="407"/>
                  <a:pt x="9" y="407"/>
                  <a:pt x="9" y="407"/>
                </a:cubicBezTo>
                <a:cubicBezTo>
                  <a:pt x="0" y="407"/>
                  <a:pt x="0" y="425"/>
                  <a:pt x="0" y="434"/>
                </a:cubicBezTo>
                <a:cubicBezTo>
                  <a:pt x="9" y="478"/>
                  <a:pt x="9" y="478"/>
                  <a:pt x="9" y="478"/>
                </a:cubicBezTo>
                <a:cubicBezTo>
                  <a:pt x="9" y="487"/>
                  <a:pt x="18" y="497"/>
                  <a:pt x="27" y="497"/>
                </a:cubicBezTo>
                <a:cubicBezTo>
                  <a:pt x="62" y="487"/>
                  <a:pt x="62" y="487"/>
                  <a:pt x="62" y="487"/>
                </a:cubicBezTo>
                <a:cubicBezTo>
                  <a:pt x="71" y="487"/>
                  <a:pt x="80" y="478"/>
                  <a:pt x="89" y="470"/>
                </a:cubicBezTo>
                <a:cubicBezTo>
                  <a:pt x="142" y="390"/>
                  <a:pt x="142" y="390"/>
                  <a:pt x="142" y="390"/>
                </a:cubicBezTo>
                <a:cubicBezTo>
                  <a:pt x="177" y="381"/>
                  <a:pt x="177" y="381"/>
                  <a:pt x="177" y="381"/>
                </a:cubicBezTo>
                <a:cubicBezTo>
                  <a:pt x="231" y="284"/>
                  <a:pt x="231" y="284"/>
                  <a:pt x="231" y="284"/>
                </a:cubicBezTo>
                <a:cubicBezTo>
                  <a:pt x="248" y="293"/>
                  <a:pt x="284" y="284"/>
                  <a:pt x="293" y="284"/>
                </a:cubicBezTo>
                <a:cubicBezTo>
                  <a:pt x="363" y="275"/>
                  <a:pt x="399" y="195"/>
                  <a:pt x="381" y="124"/>
                </a:cubicBezTo>
                <a:close/>
                <a:moveTo>
                  <a:pt x="319" y="159"/>
                </a:moveTo>
                <a:lnTo>
                  <a:pt x="319" y="159"/>
                </a:lnTo>
                <a:cubicBezTo>
                  <a:pt x="301" y="187"/>
                  <a:pt x="284" y="168"/>
                  <a:pt x="256" y="142"/>
                </a:cubicBezTo>
                <a:cubicBezTo>
                  <a:pt x="231" y="124"/>
                  <a:pt x="203" y="115"/>
                  <a:pt x="221" y="80"/>
                </a:cubicBezTo>
                <a:cubicBezTo>
                  <a:pt x="240" y="53"/>
                  <a:pt x="284" y="44"/>
                  <a:pt x="310" y="71"/>
                </a:cubicBezTo>
                <a:cubicBezTo>
                  <a:pt x="337" y="89"/>
                  <a:pt x="346" y="133"/>
                  <a:pt x="319" y="15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lIns="34290" tIns="17145" rIns="34290" bIns="17145" anchor="ctr"/>
          <a:lstStyle/>
          <a:p>
            <a:endParaRPr lang="en-US"/>
          </a:p>
        </p:txBody>
      </p:sp>
      <p:sp>
        <p:nvSpPr>
          <p:cNvPr id="30" name="Freeform 123">
            <a:extLst>
              <a:ext uri="{FF2B5EF4-FFF2-40B4-BE49-F238E27FC236}">
                <a16:creationId xmlns:a16="http://schemas.microsoft.com/office/drawing/2014/main" id="{B7847E1E-3CBB-4720-9F91-743383CD3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5439" y="1744389"/>
            <a:ext cx="200674" cy="205377"/>
          </a:xfrm>
          <a:custGeom>
            <a:avLst/>
            <a:gdLst>
              <a:gd name="T0" fmla="*/ 123628 w 452"/>
              <a:gd name="T1" fmla="*/ 135490 h 462"/>
              <a:gd name="T2" fmla="*/ 123628 w 452"/>
              <a:gd name="T3" fmla="*/ 135490 h 462"/>
              <a:gd name="T4" fmla="*/ 195108 w 452"/>
              <a:gd name="T5" fmla="*/ 11703 h 462"/>
              <a:gd name="T6" fmla="*/ 195108 w 452"/>
              <a:gd name="T7" fmla="*/ 8102 h 462"/>
              <a:gd name="T8" fmla="*/ 191062 w 452"/>
              <a:gd name="T9" fmla="*/ 8102 h 462"/>
              <a:gd name="T10" fmla="*/ 71480 w 452"/>
              <a:gd name="T11" fmla="*/ 80124 h 462"/>
              <a:gd name="T12" fmla="*/ 4046 w 452"/>
              <a:gd name="T13" fmla="*/ 135490 h 462"/>
              <a:gd name="T14" fmla="*/ 15735 w 452"/>
              <a:gd name="T15" fmla="*/ 147644 h 462"/>
              <a:gd name="T16" fmla="*/ 39561 w 452"/>
              <a:gd name="T17" fmla="*/ 139542 h 462"/>
              <a:gd name="T18" fmla="*/ 67883 w 452"/>
              <a:gd name="T19" fmla="*/ 167450 h 462"/>
              <a:gd name="T20" fmla="*/ 59791 w 452"/>
              <a:gd name="T21" fmla="*/ 191307 h 462"/>
              <a:gd name="T22" fmla="*/ 67883 w 452"/>
              <a:gd name="T23" fmla="*/ 203461 h 462"/>
              <a:gd name="T24" fmla="*/ 123628 w 452"/>
              <a:gd name="T25" fmla="*/ 135490 h 462"/>
              <a:gd name="T26" fmla="*/ 135317 w 452"/>
              <a:gd name="T27" fmla="*/ 67520 h 462"/>
              <a:gd name="T28" fmla="*/ 135317 w 452"/>
              <a:gd name="T29" fmla="*/ 67520 h 462"/>
              <a:gd name="T30" fmla="*/ 135317 w 452"/>
              <a:gd name="T31" fmla="*/ 43663 h 462"/>
              <a:gd name="T32" fmla="*/ 159143 w 452"/>
              <a:gd name="T33" fmla="*/ 43663 h 462"/>
              <a:gd name="T34" fmla="*/ 159143 w 452"/>
              <a:gd name="T35" fmla="*/ 67520 h 462"/>
              <a:gd name="T36" fmla="*/ 135317 w 452"/>
              <a:gd name="T37" fmla="*/ 67520 h 46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452" h="462">
                <a:moveTo>
                  <a:pt x="275" y="301"/>
                </a:moveTo>
                <a:lnTo>
                  <a:pt x="275" y="301"/>
                </a:lnTo>
                <a:cubicBezTo>
                  <a:pt x="275" y="301"/>
                  <a:pt x="451" y="169"/>
                  <a:pt x="434" y="26"/>
                </a:cubicBezTo>
                <a:lnTo>
                  <a:pt x="434" y="18"/>
                </a:lnTo>
                <a:cubicBezTo>
                  <a:pt x="425" y="18"/>
                  <a:pt x="425" y="18"/>
                  <a:pt x="425" y="18"/>
                </a:cubicBezTo>
                <a:cubicBezTo>
                  <a:pt x="284" y="0"/>
                  <a:pt x="159" y="178"/>
                  <a:pt x="159" y="178"/>
                </a:cubicBezTo>
                <a:cubicBezTo>
                  <a:pt x="53" y="159"/>
                  <a:pt x="62" y="186"/>
                  <a:pt x="9" y="301"/>
                </a:cubicBezTo>
                <a:cubicBezTo>
                  <a:pt x="0" y="328"/>
                  <a:pt x="18" y="328"/>
                  <a:pt x="35" y="328"/>
                </a:cubicBezTo>
                <a:cubicBezTo>
                  <a:pt x="53" y="319"/>
                  <a:pt x="88" y="310"/>
                  <a:pt x="88" y="310"/>
                </a:cubicBezTo>
                <a:cubicBezTo>
                  <a:pt x="151" y="372"/>
                  <a:pt x="151" y="372"/>
                  <a:pt x="151" y="372"/>
                </a:cubicBezTo>
                <a:cubicBezTo>
                  <a:pt x="151" y="372"/>
                  <a:pt x="141" y="407"/>
                  <a:pt x="133" y="425"/>
                </a:cubicBezTo>
                <a:cubicBezTo>
                  <a:pt x="124" y="443"/>
                  <a:pt x="133" y="461"/>
                  <a:pt x="151" y="452"/>
                </a:cubicBezTo>
                <a:cubicBezTo>
                  <a:pt x="266" y="398"/>
                  <a:pt x="292" y="407"/>
                  <a:pt x="275" y="301"/>
                </a:cubicBezTo>
                <a:close/>
                <a:moveTo>
                  <a:pt x="301" y="150"/>
                </a:moveTo>
                <a:lnTo>
                  <a:pt x="301" y="150"/>
                </a:lnTo>
                <a:cubicBezTo>
                  <a:pt x="284" y="133"/>
                  <a:pt x="284" y="115"/>
                  <a:pt x="301" y="97"/>
                </a:cubicBezTo>
                <a:cubicBezTo>
                  <a:pt x="319" y="80"/>
                  <a:pt x="345" y="80"/>
                  <a:pt x="354" y="97"/>
                </a:cubicBezTo>
                <a:cubicBezTo>
                  <a:pt x="372" y="115"/>
                  <a:pt x="372" y="133"/>
                  <a:pt x="354" y="150"/>
                </a:cubicBezTo>
                <a:cubicBezTo>
                  <a:pt x="345" y="169"/>
                  <a:pt x="319" y="169"/>
                  <a:pt x="301" y="15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lIns="34290" tIns="17145" rIns="34290" bIns="17145" anchor="ctr"/>
          <a:lstStyle/>
          <a:p>
            <a:endParaRPr lang="en-US"/>
          </a:p>
        </p:txBody>
      </p:sp>
      <p:sp>
        <p:nvSpPr>
          <p:cNvPr id="31" name="Freeform 126">
            <a:extLst>
              <a:ext uri="{FF2B5EF4-FFF2-40B4-BE49-F238E27FC236}">
                <a16:creationId xmlns:a16="http://schemas.microsoft.com/office/drawing/2014/main" id="{1D911D07-1297-4F59-85F6-EA127A3410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42944" y="5061550"/>
            <a:ext cx="221054" cy="200674"/>
          </a:xfrm>
          <a:custGeom>
            <a:avLst/>
            <a:gdLst>
              <a:gd name="T0" fmla="*/ 111243 w 497"/>
              <a:gd name="T1" fmla="*/ 123179 h 452"/>
              <a:gd name="T2" fmla="*/ 111243 w 497"/>
              <a:gd name="T3" fmla="*/ 123179 h 452"/>
              <a:gd name="T4" fmla="*/ 163487 w 497"/>
              <a:gd name="T5" fmla="*/ 103398 h 452"/>
              <a:gd name="T6" fmla="*/ 151777 w 497"/>
              <a:gd name="T7" fmla="*/ 67883 h 452"/>
              <a:gd name="T8" fmla="*/ 111243 w 497"/>
              <a:gd name="T9" fmla="*/ 83618 h 452"/>
              <a:gd name="T10" fmla="*/ 75663 w 497"/>
              <a:gd name="T11" fmla="*/ 67883 h 452"/>
              <a:gd name="T12" fmla="*/ 59900 w 497"/>
              <a:gd name="T13" fmla="*/ 103398 h 452"/>
              <a:gd name="T14" fmla="*/ 111243 w 497"/>
              <a:gd name="T15" fmla="*/ 123179 h 452"/>
              <a:gd name="T16" fmla="*/ 111243 w 497"/>
              <a:gd name="T17" fmla="*/ 47653 h 452"/>
              <a:gd name="T18" fmla="*/ 111243 w 497"/>
              <a:gd name="T19" fmla="*/ 47653 h 452"/>
              <a:gd name="T20" fmla="*/ 139166 w 497"/>
              <a:gd name="T21" fmla="*/ 39561 h 452"/>
              <a:gd name="T22" fmla="*/ 127907 w 497"/>
              <a:gd name="T23" fmla="*/ 7642 h 452"/>
              <a:gd name="T24" fmla="*/ 111243 w 497"/>
              <a:gd name="T25" fmla="*/ 0 h 452"/>
              <a:gd name="T26" fmla="*/ 95480 w 497"/>
              <a:gd name="T27" fmla="*/ 7642 h 452"/>
              <a:gd name="T28" fmla="*/ 83770 w 497"/>
              <a:gd name="T29" fmla="*/ 39561 h 452"/>
              <a:gd name="T30" fmla="*/ 111243 w 497"/>
              <a:gd name="T31" fmla="*/ 47653 h 452"/>
              <a:gd name="T32" fmla="*/ 211226 w 497"/>
              <a:gd name="T33" fmla="*/ 135317 h 452"/>
              <a:gd name="T34" fmla="*/ 211226 w 497"/>
              <a:gd name="T35" fmla="*/ 135317 h 452"/>
              <a:gd name="T36" fmla="*/ 167540 w 497"/>
              <a:gd name="T37" fmla="*/ 119582 h 452"/>
              <a:gd name="T38" fmla="*/ 171593 w 497"/>
              <a:gd name="T39" fmla="*/ 131271 h 452"/>
              <a:gd name="T40" fmla="*/ 111243 w 497"/>
              <a:gd name="T41" fmla="*/ 155097 h 452"/>
              <a:gd name="T42" fmla="*/ 51793 w 497"/>
              <a:gd name="T43" fmla="*/ 131271 h 452"/>
              <a:gd name="T44" fmla="*/ 55847 w 497"/>
              <a:gd name="T45" fmla="*/ 119582 h 452"/>
              <a:gd name="T46" fmla="*/ 11710 w 497"/>
              <a:gd name="T47" fmla="*/ 135317 h 452"/>
              <a:gd name="T48" fmla="*/ 11710 w 497"/>
              <a:gd name="T49" fmla="*/ 155097 h 452"/>
              <a:gd name="T50" fmla="*/ 91426 w 497"/>
              <a:gd name="T51" fmla="*/ 195108 h 452"/>
              <a:gd name="T52" fmla="*/ 131510 w 497"/>
              <a:gd name="T53" fmla="*/ 195108 h 452"/>
              <a:gd name="T54" fmla="*/ 211226 w 497"/>
              <a:gd name="T55" fmla="*/ 155097 h 452"/>
              <a:gd name="T56" fmla="*/ 211226 w 497"/>
              <a:gd name="T57" fmla="*/ 135317 h 45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497" h="452">
                <a:moveTo>
                  <a:pt x="247" y="274"/>
                </a:moveTo>
                <a:lnTo>
                  <a:pt x="247" y="274"/>
                </a:lnTo>
                <a:cubicBezTo>
                  <a:pt x="309" y="274"/>
                  <a:pt x="354" y="257"/>
                  <a:pt x="363" y="230"/>
                </a:cubicBezTo>
                <a:cubicBezTo>
                  <a:pt x="354" y="204"/>
                  <a:pt x="345" y="177"/>
                  <a:pt x="337" y="151"/>
                </a:cubicBezTo>
                <a:cubicBezTo>
                  <a:pt x="328" y="168"/>
                  <a:pt x="292" y="186"/>
                  <a:pt x="247" y="186"/>
                </a:cubicBezTo>
                <a:cubicBezTo>
                  <a:pt x="203" y="186"/>
                  <a:pt x="168" y="168"/>
                  <a:pt x="168" y="151"/>
                </a:cubicBezTo>
                <a:cubicBezTo>
                  <a:pt x="150" y="177"/>
                  <a:pt x="141" y="204"/>
                  <a:pt x="133" y="230"/>
                </a:cubicBezTo>
                <a:cubicBezTo>
                  <a:pt x="141" y="257"/>
                  <a:pt x="186" y="274"/>
                  <a:pt x="247" y="274"/>
                </a:cubicBezTo>
                <a:close/>
                <a:moveTo>
                  <a:pt x="247" y="106"/>
                </a:moveTo>
                <a:lnTo>
                  <a:pt x="247" y="106"/>
                </a:lnTo>
                <a:cubicBezTo>
                  <a:pt x="274" y="106"/>
                  <a:pt x="300" y="97"/>
                  <a:pt x="309" y="88"/>
                </a:cubicBezTo>
                <a:cubicBezTo>
                  <a:pt x="300" y="62"/>
                  <a:pt x="292" y="35"/>
                  <a:pt x="284" y="17"/>
                </a:cubicBezTo>
                <a:cubicBezTo>
                  <a:pt x="284" y="8"/>
                  <a:pt x="265" y="0"/>
                  <a:pt x="247" y="0"/>
                </a:cubicBezTo>
                <a:cubicBezTo>
                  <a:pt x="230" y="0"/>
                  <a:pt x="212" y="8"/>
                  <a:pt x="212" y="17"/>
                </a:cubicBezTo>
                <a:cubicBezTo>
                  <a:pt x="203" y="35"/>
                  <a:pt x="194" y="62"/>
                  <a:pt x="186" y="88"/>
                </a:cubicBezTo>
                <a:cubicBezTo>
                  <a:pt x="194" y="97"/>
                  <a:pt x="221" y="106"/>
                  <a:pt x="247" y="106"/>
                </a:cubicBezTo>
                <a:close/>
                <a:moveTo>
                  <a:pt x="469" y="301"/>
                </a:moveTo>
                <a:lnTo>
                  <a:pt x="469" y="301"/>
                </a:lnTo>
                <a:cubicBezTo>
                  <a:pt x="372" y="266"/>
                  <a:pt x="372" y="266"/>
                  <a:pt x="372" y="266"/>
                </a:cubicBezTo>
                <a:cubicBezTo>
                  <a:pt x="381" y="292"/>
                  <a:pt x="381" y="292"/>
                  <a:pt x="381" y="292"/>
                </a:cubicBezTo>
                <a:cubicBezTo>
                  <a:pt x="381" y="327"/>
                  <a:pt x="319" y="345"/>
                  <a:pt x="247" y="345"/>
                </a:cubicBezTo>
                <a:cubicBezTo>
                  <a:pt x="177" y="345"/>
                  <a:pt x="115" y="327"/>
                  <a:pt x="115" y="292"/>
                </a:cubicBezTo>
                <a:cubicBezTo>
                  <a:pt x="124" y="266"/>
                  <a:pt x="124" y="266"/>
                  <a:pt x="124" y="266"/>
                </a:cubicBezTo>
                <a:cubicBezTo>
                  <a:pt x="26" y="301"/>
                  <a:pt x="26" y="301"/>
                  <a:pt x="26" y="301"/>
                </a:cubicBezTo>
                <a:cubicBezTo>
                  <a:pt x="0" y="310"/>
                  <a:pt x="0" y="327"/>
                  <a:pt x="26" y="345"/>
                </a:cubicBezTo>
                <a:cubicBezTo>
                  <a:pt x="203" y="434"/>
                  <a:pt x="203" y="434"/>
                  <a:pt x="203" y="434"/>
                </a:cubicBezTo>
                <a:cubicBezTo>
                  <a:pt x="230" y="451"/>
                  <a:pt x="265" y="451"/>
                  <a:pt x="292" y="434"/>
                </a:cubicBezTo>
                <a:cubicBezTo>
                  <a:pt x="469" y="345"/>
                  <a:pt x="469" y="345"/>
                  <a:pt x="469" y="345"/>
                </a:cubicBezTo>
                <a:cubicBezTo>
                  <a:pt x="496" y="327"/>
                  <a:pt x="496" y="310"/>
                  <a:pt x="469" y="30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lIns="34290" tIns="17145" rIns="34290" bIns="17145" anchor="ctr"/>
          <a:lstStyle/>
          <a:p>
            <a:endParaRPr lang="en-US"/>
          </a:p>
        </p:txBody>
      </p:sp>
      <p:sp>
        <p:nvSpPr>
          <p:cNvPr id="32" name="Freeform 155">
            <a:extLst>
              <a:ext uri="{FF2B5EF4-FFF2-40B4-BE49-F238E27FC236}">
                <a16:creationId xmlns:a16="http://schemas.microsoft.com/office/drawing/2014/main" id="{D5A99EE8-909E-48DD-9284-50A3CC6DE6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51566" y="1736550"/>
            <a:ext cx="203810" cy="221055"/>
          </a:xfrm>
          <a:custGeom>
            <a:avLst/>
            <a:gdLst>
              <a:gd name="T0" fmla="*/ 35366 w 461"/>
              <a:gd name="T1" fmla="*/ 4053 h 497"/>
              <a:gd name="T2" fmla="*/ 35366 w 461"/>
              <a:gd name="T3" fmla="*/ 4053 h 497"/>
              <a:gd name="T4" fmla="*/ 31784 w 461"/>
              <a:gd name="T5" fmla="*/ 4053 h 497"/>
              <a:gd name="T6" fmla="*/ 0 w 461"/>
              <a:gd name="T7" fmla="*/ 87823 h 497"/>
              <a:gd name="T8" fmla="*/ 35366 w 461"/>
              <a:gd name="T9" fmla="*/ 123403 h 497"/>
              <a:gd name="T10" fmla="*/ 71179 w 461"/>
              <a:gd name="T11" fmla="*/ 87823 h 497"/>
              <a:gd name="T12" fmla="*/ 35366 w 461"/>
              <a:gd name="T13" fmla="*/ 4053 h 497"/>
              <a:gd name="T14" fmla="*/ 174591 w 461"/>
              <a:gd name="T15" fmla="*/ 4053 h 497"/>
              <a:gd name="T16" fmla="*/ 174591 w 461"/>
              <a:gd name="T17" fmla="*/ 4053 h 497"/>
              <a:gd name="T18" fmla="*/ 170562 w 461"/>
              <a:gd name="T19" fmla="*/ 4053 h 497"/>
              <a:gd name="T20" fmla="*/ 134748 w 461"/>
              <a:gd name="T21" fmla="*/ 87823 h 497"/>
              <a:gd name="T22" fmla="*/ 170562 w 461"/>
              <a:gd name="T23" fmla="*/ 123403 h 497"/>
              <a:gd name="T24" fmla="*/ 205927 w 461"/>
              <a:gd name="T25" fmla="*/ 87823 h 497"/>
              <a:gd name="T26" fmla="*/ 174591 w 461"/>
              <a:gd name="T27" fmla="*/ 4053 h 497"/>
              <a:gd name="T28" fmla="*/ 102964 w 461"/>
              <a:gd name="T29" fmla="*/ 99533 h 497"/>
              <a:gd name="T30" fmla="*/ 102964 w 461"/>
              <a:gd name="T31" fmla="*/ 99533 h 497"/>
              <a:gd name="T32" fmla="*/ 67150 w 461"/>
              <a:gd name="T33" fmla="*/ 187807 h 497"/>
              <a:gd name="T34" fmla="*/ 102964 w 461"/>
              <a:gd name="T35" fmla="*/ 223387 h 497"/>
              <a:gd name="T36" fmla="*/ 138777 w 461"/>
              <a:gd name="T37" fmla="*/ 187807 h 497"/>
              <a:gd name="T38" fmla="*/ 102964 w 461"/>
              <a:gd name="T39" fmla="*/ 99533 h 49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461" h="497">
                <a:moveTo>
                  <a:pt x="79" y="9"/>
                </a:moveTo>
                <a:lnTo>
                  <a:pt x="79" y="9"/>
                </a:lnTo>
                <a:cubicBezTo>
                  <a:pt x="79" y="0"/>
                  <a:pt x="71" y="0"/>
                  <a:pt x="71" y="9"/>
                </a:cubicBezTo>
                <a:cubicBezTo>
                  <a:pt x="62" y="107"/>
                  <a:pt x="0" y="124"/>
                  <a:pt x="0" y="195"/>
                </a:cubicBezTo>
                <a:cubicBezTo>
                  <a:pt x="0" y="239"/>
                  <a:pt x="35" y="274"/>
                  <a:pt x="79" y="274"/>
                </a:cubicBezTo>
                <a:cubicBezTo>
                  <a:pt x="124" y="274"/>
                  <a:pt x="159" y="239"/>
                  <a:pt x="159" y="195"/>
                </a:cubicBezTo>
                <a:cubicBezTo>
                  <a:pt x="159" y="124"/>
                  <a:pt x="88" y="107"/>
                  <a:pt x="79" y="9"/>
                </a:cubicBezTo>
                <a:close/>
                <a:moveTo>
                  <a:pt x="390" y="9"/>
                </a:moveTo>
                <a:lnTo>
                  <a:pt x="390" y="9"/>
                </a:lnTo>
                <a:cubicBezTo>
                  <a:pt x="390" y="0"/>
                  <a:pt x="381" y="0"/>
                  <a:pt x="381" y="9"/>
                </a:cubicBezTo>
                <a:cubicBezTo>
                  <a:pt x="363" y="107"/>
                  <a:pt x="301" y="124"/>
                  <a:pt x="301" y="195"/>
                </a:cubicBezTo>
                <a:cubicBezTo>
                  <a:pt x="301" y="239"/>
                  <a:pt x="336" y="274"/>
                  <a:pt x="381" y="274"/>
                </a:cubicBezTo>
                <a:cubicBezTo>
                  <a:pt x="425" y="274"/>
                  <a:pt x="460" y="239"/>
                  <a:pt x="460" y="195"/>
                </a:cubicBezTo>
                <a:cubicBezTo>
                  <a:pt x="460" y="124"/>
                  <a:pt x="398" y="107"/>
                  <a:pt x="390" y="9"/>
                </a:cubicBezTo>
                <a:close/>
                <a:moveTo>
                  <a:pt x="230" y="221"/>
                </a:moveTo>
                <a:lnTo>
                  <a:pt x="230" y="221"/>
                </a:lnTo>
                <a:cubicBezTo>
                  <a:pt x="212" y="328"/>
                  <a:pt x="150" y="345"/>
                  <a:pt x="150" y="417"/>
                </a:cubicBezTo>
                <a:cubicBezTo>
                  <a:pt x="150" y="461"/>
                  <a:pt x="185" y="496"/>
                  <a:pt x="230" y="496"/>
                </a:cubicBezTo>
                <a:cubicBezTo>
                  <a:pt x="275" y="496"/>
                  <a:pt x="310" y="461"/>
                  <a:pt x="310" y="417"/>
                </a:cubicBezTo>
                <a:cubicBezTo>
                  <a:pt x="310" y="345"/>
                  <a:pt x="247" y="328"/>
                  <a:pt x="230" y="22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lIns="34290" tIns="17145" rIns="34290" bIns="17145" anchor="ctr"/>
          <a:lstStyle/>
          <a:p>
            <a:endParaRPr lang="en-US"/>
          </a:p>
        </p:txBody>
      </p:sp>
      <p:grpSp>
        <p:nvGrpSpPr>
          <p:cNvPr id="3" name="Группа 2"/>
          <p:cNvGrpSpPr/>
          <p:nvPr/>
        </p:nvGrpSpPr>
        <p:grpSpPr>
          <a:xfrm>
            <a:off x="1077197" y="1847077"/>
            <a:ext cx="10099950" cy="2597967"/>
            <a:chOff x="1055426" y="2850632"/>
            <a:chExt cx="10099950" cy="2597967"/>
          </a:xfrm>
        </p:grpSpPr>
        <p:grpSp>
          <p:nvGrpSpPr>
            <p:cNvPr id="2" name="Группа 1"/>
            <p:cNvGrpSpPr/>
            <p:nvPr/>
          </p:nvGrpSpPr>
          <p:grpSpPr>
            <a:xfrm>
              <a:off x="1055426" y="3228303"/>
              <a:ext cx="10099950" cy="1815110"/>
              <a:chOff x="1743173" y="3142903"/>
              <a:chExt cx="10099950" cy="1815110"/>
            </a:xfrm>
          </p:grpSpPr>
          <p:sp>
            <p:nvSpPr>
              <p:cNvPr id="38" name="Freeform 24">
                <a:extLst>
                  <a:ext uri="{FF2B5EF4-FFF2-40B4-BE49-F238E27FC236}">
                    <a16:creationId xmlns:a16="http://schemas.microsoft.com/office/drawing/2014/main" id="{85A0977C-10F6-41C6-9B89-2C8546C4E5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43173" y="4061234"/>
                <a:ext cx="1783840" cy="879214"/>
              </a:xfrm>
              <a:custGeom>
                <a:avLst/>
                <a:gdLst>
                  <a:gd name="T0" fmla="*/ 519 w 1039"/>
                  <a:gd name="T1" fmla="*/ 279 h 511"/>
                  <a:gd name="T2" fmla="*/ 806 w 1039"/>
                  <a:gd name="T3" fmla="*/ 0 h 511"/>
                  <a:gd name="T4" fmla="*/ 1039 w 1039"/>
                  <a:gd name="T5" fmla="*/ 0 h 511"/>
                  <a:gd name="T6" fmla="*/ 519 w 1039"/>
                  <a:gd name="T7" fmla="*/ 511 h 511"/>
                  <a:gd name="T8" fmla="*/ 0 w 1039"/>
                  <a:gd name="T9" fmla="*/ 0 h 511"/>
                  <a:gd name="T10" fmla="*/ 233 w 1039"/>
                  <a:gd name="T11" fmla="*/ 0 h 511"/>
                  <a:gd name="T12" fmla="*/ 519 w 1039"/>
                  <a:gd name="T13" fmla="*/ 279 h 5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39" h="511">
                    <a:moveTo>
                      <a:pt x="519" y="279"/>
                    </a:moveTo>
                    <a:cubicBezTo>
                      <a:pt x="675" y="279"/>
                      <a:pt x="801" y="155"/>
                      <a:pt x="806" y="0"/>
                    </a:cubicBezTo>
                    <a:cubicBezTo>
                      <a:pt x="1039" y="0"/>
                      <a:pt x="1039" y="0"/>
                      <a:pt x="1039" y="0"/>
                    </a:cubicBezTo>
                    <a:cubicBezTo>
                      <a:pt x="1034" y="283"/>
                      <a:pt x="804" y="511"/>
                      <a:pt x="519" y="511"/>
                    </a:cubicBezTo>
                    <a:cubicBezTo>
                      <a:pt x="235" y="511"/>
                      <a:pt x="4" y="283"/>
                      <a:pt x="0" y="0"/>
                    </a:cubicBezTo>
                    <a:cubicBezTo>
                      <a:pt x="233" y="0"/>
                      <a:pt x="233" y="0"/>
                      <a:pt x="233" y="0"/>
                    </a:cubicBezTo>
                    <a:cubicBezTo>
                      <a:pt x="237" y="155"/>
                      <a:pt x="364" y="279"/>
                      <a:pt x="519" y="279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24">
                <a:extLst>
                  <a:ext uri="{FF2B5EF4-FFF2-40B4-BE49-F238E27FC236}">
                    <a16:creationId xmlns:a16="http://schemas.microsoft.com/office/drawing/2014/main" id="{85A0977C-10F6-41C6-9B89-2C8546C4E5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91033" y="4078799"/>
                <a:ext cx="1783840" cy="879214"/>
              </a:xfrm>
              <a:custGeom>
                <a:avLst/>
                <a:gdLst>
                  <a:gd name="T0" fmla="*/ 519 w 1039"/>
                  <a:gd name="T1" fmla="*/ 279 h 511"/>
                  <a:gd name="T2" fmla="*/ 806 w 1039"/>
                  <a:gd name="T3" fmla="*/ 0 h 511"/>
                  <a:gd name="T4" fmla="*/ 1039 w 1039"/>
                  <a:gd name="T5" fmla="*/ 0 h 511"/>
                  <a:gd name="T6" fmla="*/ 519 w 1039"/>
                  <a:gd name="T7" fmla="*/ 511 h 511"/>
                  <a:gd name="T8" fmla="*/ 0 w 1039"/>
                  <a:gd name="T9" fmla="*/ 0 h 511"/>
                  <a:gd name="T10" fmla="*/ 233 w 1039"/>
                  <a:gd name="T11" fmla="*/ 0 h 511"/>
                  <a:gd name="T12" fmla="*/ 519 w 1039"/>
                  <a:gd name="T13" fmla="*/ 279 h 5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39" h="511">
                    <a:moveTo>
                      <a:pt x="519" y="279"/>
                    </a:moveTo>
                    <a:cubicBezTo>
                      <a:pt x="675" y="279"/>
                      <a:pt x="801" y="155"/>
                      <a:pt x="806" y="0"/>
                    </a:cubicBezTo>
                    <a:cubicBezTo>
                      <a:pt x="1039" y="0"/>
                      <a:pt x="1039" y="0"/>
                      <a:pt x="1039" y="0"/>
                    </a:cubicBezTo>
                    <a:cubicBezTo>
                      <a:pt x="1034" y="283"/>
                      <a:pt x="804" y="511"/>
                      <a:pt x="519" y="511"/>
                    </a:cubicBezTo>
                    <a:cubicBezTo>
                      <a:pt x="235" y="511"/>
                      <a:pt x="4" y="283"/>
                      <a:pt x="0" y="0"/>
                    </a:cubicBezTo>
                    <a:cubicBezTo>
                      <a:pt x="233" y="0"/>
                      <a:pt x="233" y="0"/>
                      <a:pt x="233" y="0"/>
                    </a:cubicBezTo>
                    <a:cubicBezTo>
                      <a:pt x="237" y="155"/>
                      <a:pt x="364" y="279"/>
                      <a:pt x="519" y="279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11">
                <a:extLst>
                  <a:ext uri="{FF2B5EF4-FFF2-40B4-BE49-F238E27FC236}">
                    <a16:creationId xmlns:a16="http://schemas.microsoft.com/office/drawing/2014/main" id="{E6F1830F-88A8-422D-8366-9063501EF5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49430" y="4061234"/>
                <a:ext cx="1783114" cy="880666"/>
              </a:xfrm>
              <a:custGeom>
                <a:avLst/>
                <a:gdLst>
                  <a:gd name="T0" fmla="*/ 519 w 1039"/>
                  <a:gd name="T1" fmla="*/ 512 h 512"/>
                  <a:gd name="T2" fmla="*/ 1039 w 1039"/>
                  <a:gd name="T3" fmla="*/ 0 h 512"/>
                  <a:gd name="T4" fmla="*/ 806 w 1039"/>
                  <a:gd name="T5" fmla="*/ 0 h 512"/>
                  <a:gd name="T6" fmla="*/ 519 w 1039"/>
                  <a:gd name="T7" fmla="*/ 279 h 512"/>
                  <a:gd name="T8" fmla="*/ 233 w 1039"/>
                  <a:gd name="T9" fmla="*/ 0 h 512"/>
                  <a:gd name="T10" fmla="*/ 0 w 1039"/>
                  <a:gd name="T11" fmla="*/ 0 h 512"/>
                  <a:gd name="T12" fmla="*/ 519 w 1039"/>
                  <a:gd name="T13" fmla="*/ 512 h 5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39" h="512">
                    <a:moveTo>
                      <a:pt x="519" y="512"/>
                    </a:moveTo>
                    <a:cubicBezTo>
                      <a:pt x="804" y="512"/>
                      <a:pt x="1035" y="283"/>
                      <a:pt x="1039" y="0"/>
                    </a:cubicBezTo>
                    <a:cubicBezTo>
                      <a:pt x="806" y="0"/>
                      <a:pt x="806" y="0"/>
                      <a:pt x="806" y="0"/>
                    </a:cubicBezTo>
                    <a:cubicBezTo>
                      <a:pt x="802" y="155"/>
                      <a:pt x="675" y="279"/>
                      <a:pt x="519" y="279"/>
                    </a:cubicBezTo>
                    <a:cubicBezTo>
                      <a:pt x="364" y="279"/>
                      <a:pt x="237" y="155"/>
                      <a:pt x="23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283"/>
                      <a:pt x="235" y="512"/>
                      <a:pt x="519" y="512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9">
                <a:extLst>
                  <a:ext uri="{FF2B5EF4-FFF2-40B4-BE49-F238E27FC236}">
                    <a16:creationId xmlns:a16="http://schemas.microsoft.com/office/drawing/2014/main" id="{BB11F9B8-885F-40EE-973D-19FA710577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05282" y="3142903"/>
                <a:ext cx="1783840" cy="879214"/>
              </a:xfrm>
              <a:custGeom>
                <a:avLst/>
                <a:gdLst>
                  <a:gd name="T0" fmla="*/ 519 w 1039"/>
                  <a:gd name="T1" fmla="*/ 233 h 511"/>
                  <a:gd name="T2" fmla="*/ 806 w 1039"/>
                  <a:gd name="T3" fmla="*/ 511 h 511"/>
                  <a:gd name="T4" fmla="*/ 1039 w 1039"/>
                  <a:gd name="T5" fmla="*/ 511 h 511"/>
                  <a:gd name="T6" fmla="*/ 519 w 1039"/>
                  <a:gd name="T7" fmla="*/ 0 h 511"/>
                  <a:gd name="T8" fmla="*/ 0 w 1039"/>
                  <a:gd name="T9" fmla="*/ 511 h 511"/>
                  <a:gd name="T10" fmla="*/ 233 w 1039"/>
                  <a:gd name="T11" fmla="*/ 511 h 511"/>
                  <a:gd name="T12" fmla="*/ 519 w 1039"/>
                  <a:gd name="T13" fmla="*/ 233 h 5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39" h="511">
                    <a:moveTo>
                      <a:pt x="519" y="233"/>
                    </a:moveTo>
                    <a:cubicBezTo>
                      <a:pt x="675" y="233"/>
                      <a:pt x="801" y="357"/>
                      <a:pt x="806" y="511"/>
                    </a:cubicBezTo>
                    <a:cubicBezTo>
                      <a:pt x="1039" y="511"/>
                      <a:pt x="1039" y="511"/>
                      <a:pt x="1039" y="511"/>
                    </a:cubicBezTo>
                    <a:cubicBezTo>
                      <a:pt x="1035" y="228"/>
                      <a:pt x="804" y="0"/>
                      <a:pt x="519" y="0"/>
                    </a:cubicBezTo>
                    <a:cubicBezTo>
                      <a:pt x="235" y="0"/>
                      <a:pt x="4" y="228"/>
                      <a:pt x="0" y="511"/>
                    </a:cubicBezTo>
                    <a:cubicBezTo>
                      <a:pt x="233" y="511"/>
                      <a:pt x="233" y="511"/>
                      <a:pt x="233" y="511"/>
                    </a:cubicBezTo>
                    <a:cubicBezTo>
                      <a:pt x="237" y="357"/>
                      <a:pt x="364" y="233"/>
                      <a:pt x="519" y="233"/>
                    </a:cubicBez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10">
                <a:extLst>
                  <a:ext uri="{FF2B5EF4-FFF2-40B4-BE49-F238E27FC236}">
                    <a16:creationId xmlns:a16="http://schemas.microsoft.com/office/drawing/2014/main" id="{F2205632-A0DA-4E9C-96D3-D258FA1270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02877" y="4051158"/>
                <a:ext cx="1783114" cy="880666"/>
              </a:xfrm>
              <a:custGeom>
                <a:avLst/>
                <a:gdLst>
                  <a:gd name="T0" fmla="*/ 519 w 1039"/>
                  <a:gd name="T1" fmla="*/ 512 h 512"/>
                  <a:gd name="T2" fmla="*/ 1039 w 1039"/>
                  <a:gd name="T3" fmla="*/ 0 h 512"/>
                  <a:gd name="T4" fmla="*/ 806 w 1039"/>
                  <a:gd name="T5" fmla="*/ 0 h 512"/>
                  <a:gd name="T6" fmla="*/ 519 w 1039"/>
                  <a:gd name="T7" fmla="*/ 279 h 512"/>
                  <a:gd name="T8" fmla="*/ 233 w 1039"/>
                  <a:gd name="T9" fmla="*/ 0 h 512"/>
                  <a:gd name="T10" fmla="*/ 0 w 1039"/>
                  <a:gd name="T11" fmla="*/ 0 h 512"/>
                  <a:gd name="T12" fmla="*/ 519 w 1039"/>
                  <a:gd name="T13" fmla="*/ 512 h 5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39" h="512">
                    <a:moveTo>
                      <a:pt x="519" y="512"/>
                    </a:moveTo>
                    <a:cubicBezTo>
                      <a:pt x="804" y="512"/>
                      <a:pt x="1034" y="283"/>
                      <a:pt x="1039" y="0"/>
                    </a:cubicBezTo>
                    <a:cubicBezTo>
                      <a:pt x="806" y="0"/>
                      <a:pt x="806" y="0"/>
                      <a:pt x="806" y="0"/>
                    </a:cubicBezTo>
                    <a:cubicBezTo>
                      <a:pt x="801" y="155"/>
                      <a:pt x="675" y="279"/>
                      <a:pt x="519" y="279"/>
                    </a:cubicBezTo>
                    <a:cubicBezTo>
                      <a:pt x="364" y="279"/>
                      <a:pt x="237" y="155"/>
                      <a:pt x="23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283"/>
                      <a:pt x="235" y="512"/>
                      <a:pt x="519" y="512"/>
                    </a:cubicBez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1">
                <a:extLst>
                  <a:ext uri="{FF2B5EF4-FFF2-40B4-BE49-F238E27FC236}">
                    <a16:creationId xmlns:a16="http://schemas.microsoft.com/office/drawing/2014/main" id="{E6F1830F-88A8-422D-8366-9063501EF5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17125" y="4051158"/>
                <a:ext cx="1783114" cy="880666"/>
              </a:xfrm>
              <a:custGeom>
                <a:avLst/>
                <a:gdLst>
                  <a:gd name="T0" fmla="*/ 519 w 1039"/>
                  <a:gd name="T1" fmla="*/ 512 h 512"/>
                  <a:gd name="T2" fmla="*/ 1039 w 1039"/>
                  <a:gd name="T3" fmla="*/ 0 h 512"/>
                  <a:gd name="T4" fmla="*/ 806 w 1039"/>
                  <a:gd name="T5" fmla="*/ 0 h 512"/>
                  <a:gd name="T6" fmla="*/ 519 w 1039"/>
                  <a:gd name="T7" fmla="*/ 279 h 512"/>
                  <a:gd name="T8" fmla="*/ 233 w 1039"/>
                  <a:gd name="T9" fmla="*/ 0 h 512"/>
                  <a:gd name="T10" fmla="*/ 0 w 1039"/>
                  <a:gd name="T11" fmla="*/ 0 h 512"/>
                  <a:gd name="T12" fmla="*/ 519 w 1039"/>
                  <a:gd name="T13" fmla="*/ 512 h 5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39" h="512">
                    <a:moveTo>
                      <a:pt x="519" y="512"/>
                    </a:moveTo>
                    <a:cubicBezTo>
                      <a:pt x="804" y="512"/>
                      <a:pt x="1035" y="283"/>
                      <a:pt x="1039" y="0"/>
                    </a:cubicBezTo>
                    <a:cubicBezTo>
                      <a:pt x="806" y="0"/>
                      <a:pt x="806" y="0"/>
                      <a:pt x="806" y="0"/>
                    </a:cubicBezTo>
                    <a:cubicBezTo>
                      <a:pt x="802" y="155"/>
                      <a:pt x="675" y="279"/>
                      <a:pt x="519" y="279"/>
                    </a:cubicBezTo>
                    <a:cubicBezTo>
                      <a:pt x="364" y="279"/>
                      <a:pt x="237" y="155"/>
                      <a:pt x="23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283"/>
                      <a:pt x="235" y="512"/>
                      <a:pt x="519" y="512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25">
                <a:extLst>
                  <a:ext uri="{FF2B5EF4-FFF2-40B4-BE49-F238E27FC236}">
                    <a16:creationId xmlns:a16="http://schemas.microsoft.com/office/drawing/2014/main" id="{32686A79-1F07-472B-9E56-0828927EC0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05282" y="4051158"/>
                <a:ext cx="1783840" cy="879214"/>
              </a:xfrm>
              <a:custGeom>
                <a:avLst/>
                <a:gdLst>
                  <a:gd name="T0" fmla="*/ 519 w 1039"/>
                  <a:gd name="T1" fmla="*/ 279 h 511"/>
                  <a:gd name="T2" fmla="*/ 806 w 1039"/>
                  <a:gd name="T3" fmla="*/ 0 h 511"/>
                  <a:gd name="T4" fmla="*/ 1039 w 1039"/>
                  <a:gd name="T5" fmla="*/ 0 h 511"/>
                  <a:gd name="T6" fmla="*/ 519 w 1039"/>
                  <a:gd name="T7" fmla="*/ 511 h 511"/>
                  <a:gd name="T8" fmla="*/ 0 w 1039"/>
                  <a:gd name="T9" fmla="*/ 0 h 511"/>
                  <a:gd name="T10" fmla="*/ 233 w 1039"/>
                  <a:gd name="T11" fmla="*/ 0 h 511"/>
                  <a:gd name="T12" fmla="*/ 519 w 1039"/>
                  <a:gd name="T13" fmla="*/ 279 h 5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39" h="511">
                    <a:moveTo>
                      <a:pt x="519" y="279"/>
                    </a:moveTo>
                    <a:cubicBezTo>
                      <a:pt x="675" y="279"/>
                      <a:pt x="801" y="155"/>
                      <a:pt x="806" y="0"/>
                    </a:cubicBezTo>
                    <a:cubicBezTo>
                      <a:pt x="1039" y="0"/>
                      <a:pt x="1039" y="0"/>
                      <a:pt x="1039" y="0"/>
                    </a:cubicBezTo>
                    <a:cubicBezTo>
                      <a:pt x="1035" y="283"/>
                      <a:pt x="804" y="511"/>
                      <a:pt x="519" y="511"/>
                    </a:cubicBezTo>
                    <a:cubicBezTo>
                      <a:pt x="235" y="511"/>
                      <a:pt x="4" y="283"/>
                      <a:pt x="0" y="0"/>
                    </a:cubicBezTo>
                    <a:cubicBezTo>
                      <a:pt x="233" y="0"/>
                      <a:pt x="233" y="0"/>
                      <a:pt x="233" y="0"/>
                    </a:cubicBezTo>
                    <a:cubicBezTo>
                      <a:pt x="237" y="155"/>
                      <a:pt x="364" y="279"/>
                      <a:pt x="519" y="279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26">
                <a:extLst>
                  <a:ext uri="{FF2B5EF4-FFF2-40B4-BE49-F238E27FC236}">
                    <a16:creationId xmlns:a16="http://schemas.microsoft.com/office/drawing/2014/main" id="{0BDD38A5-8490-4882-9825-CF0B636730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02877" y="3142903"/>
                <a:ext cx="1783114" cy="879214"/>
              </a:xfrm>
              <a:custGeom>
                <a:avLst/>
                <a:gdLst>
                  <a:gd name="T0" fmla="*/ 519 w 1039"/>
                  <a:gd name="T1" fmla="*/ 0 h 511"/>
                  <a:gd name="T2" fmla="*/ 1039 w 1039"/>
                  <a:gd name="T3" fmla="*/ 511 h 511"/>
                  <a:gd name="T4" fmla="*/ 806 w 1039"/>
                  <a:gd name="T5" fmla="*/ 511 h 511"/>
                  <a:gd name="T6" fmla="*/ 519 w 1039"/>
                  <a:gd name="T7" fmla="*/ 233 h 511"/>
                  <a:gd name="T8" fmla="*/ 233 w 1039"/>
                  <a:gd name="T9" fmla="*/ 511 h 511"/>
                  <a:gd name="T10" fmla="*/ 0 w 1039"/>
                  <a:gd name="T11" fmla="*/ 511 h 511"/>
                  <a:gd name="T12" fmla="*/ 519 w 1039"/>
                  <a:gd name="T13" fmla="*/ 0 h 5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39" h="511">
                    <a:moveTo>
                      <a:pt x="519" y="0"/>
                    </a:moveTo>
                    <a:cubicBezTo>
                      <a:pt x="804" y="0"/>
                      <a:pt x="1034" y="228"/>
                      <a:pt x="1039" y="511"/>
                    </a:cubicBezTo>
                    <a:cubicBezTo>
                      <a:pt x="806" y="511"/>
                      <a:pt x="806" y="511"/>
                      <a:pt x="806" y="511"/>
                    </a:cubicBezTo>
                    <a:cubicBezTo>
                      <a:pt x="801" y="357"/>
                      <a:pt x="675" y="233"/>
                      <a:pt x="519" y="233"/>
                    </a:cubicBezTo>
                    <a:cubicBezTo>
                      <a:pt x="364" y="233"/>
                      <a:pt x="237" y="357"/>
                      <a:pt x="233" y="511"/>
                    </a:cubicBezTo>
                    <a:cubicBezTo>
                      <a:pt x="0" y="511"/>
                      <a:pt x="0" y="511"/>
                      <a:pt x="0" y="511"/>
                    </a:cubicBezTo>
                    <a:cubicBezTo>
                      <a:pt x="4" y="228"/>
                      <a:pt x="235" y="0"/>
                      <a:pt x="51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27">
                <a:extLst>
                  <a:ext uri="{FF2B5EF4-FFF2-40B4-BE49-F238E27FC236}">
                    <a16:creationId xmlns:a16="http://schemas.microsoft.com/office/drawing/2014/main" id="{8BA5AD6E-20B6-4F9B-9021-D3B7FFEA4D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17125" y="3142903"/>
                <a:ext cx="1783114" cy="879214"/>
              </a:xfrm>
              <a:custGeom>
                <a:avLst/>
                <a:gdLst>
                  <a:gd name="T0" fmla="*/ 519 w 1039"/>
                  <a:gd name="T1" fmla="*/ 0 h 511"/>
                  <a:gd name="T2" fmla="*/ 1039 w 1039"/>
                  <a:gd name="T3" fmla="*/ 511 h 511"/>
                  <a:gd name="T4" fmla="*/ 806 w 1039"/>
                  <a:gd name="T5" fmla="*/ 511 h 511"/>
                  <a:gd name="T6" fmla="*/ 519 w 1039"/>
                  <a:gd name="T7" fmla="*/ 233 h 511"/>
                  <a:gd name="T8" fmla="*/ 233 w 1039"/>
                  <a:gd name="T9" fmla="*/ 511 h 511"/>
                  <a:gd name="T10" fmla="*/ 0 w 1039"/>
                  <a:gd name="T11" fmla="*/ 511 h 511"/>
                  <a:gd name="T12" fmla="*/ 519 w 1039"/>
                  <a:gd name="T13" fmla="*/ 0 h 5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39" h="511">
                    <a:moveTo>
                      <a:pt x="519" y="0"/>
                    </a:moveTo>
                    <a:cubicBezTo>
                      <a:pt x="804" y="0"/>
                      <a:pt x="1035" y="228"/>
                      <a:pt x="1039" y="511"/>
                    </a:cubicBezTo>
                    <a:cubicBezTo>
                      <a:pt x="806" y="511"/>
                      <a:pt x="806" y="511"/>
                      <a:pt x="806" y="511"/>
                    </a:cubicBezTo>
                    <a:cubicBezTo>
                      <a:pt x="802" y="357"/>
                      <a:pt x="675" y="233"/>
                      <a:pt x="519" y="233"/>
                    </a:cubicBezTo>
                    <a:cubicBezTo>
                      <a:pt x="364" y="233"/>
                      <a:pt x="237" y="357"/>
                      <a:pt x="233" y="511"/>
                    </a:cubicBezTo>
                    <a:cubicBezTo>
                      <a:pt x="0" y="511"/>
                      <a:pt x="0" y="511"/>
                      <a:pt x="0" y="511"/>
                    </a:cubicBezTo>
                    <a:cubicBezTo>
                      <a:pt x="4" y="228"/>
                      <a:pt x="235" y="0"/>
                      <a:pt x="51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8">
                <a:extLst>
                  <a:ext uri="{FF2B5EF4-FFF2-40B4-BE49-F238E27FC236}">
                    <a16:creationId xmlns:a16="http://schemas.microsoft.com/office/drawing/2014/main" id="{E5A8C96F-3A6C-43E4-A8D2-4E045A8DDE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91034" y="3142903"/>
                <a:ext cx="1783840" cy="879214"/>
              </a:xfrm>
              <a:custGeom>
                <a:avLst/>
                <a:gdLst>
                  <a:gd name="T0" fmla="*/ 519 w 1039"/>
                  <a:gd name="T1" fmla="*/ 233 h 511"/>
                  <a:gd name="T2" fmla="*/ 806 w 1039"/>
                  <a:gd name="T3" fmla="*/ 511 h 511"/>
                  <a:gd name="T4" fmla="*/ 1039 w 1039"/>
                  <a:gd name="T5" fmla="*/ 511 h 511"/>
                  <a:gd name="T6" fmla="*/ 519 w 1039"/>
                  <a:gd name="T7" fmla="*/ 0 h 511"/>
                  <a:gd name="T8" fmla="*/ 0 w 1039"/>
                  <a:gd name="T9" fmla="*/ 511 h 511"/>
                  <a:gd name="T10" fmla="*/ 233 w 1039"/>
                  <a:gd name="T11" fmla="*/ 511 h 511"/>
                  <a:gd name="T12" fmla="*/ 519 w 1039"/>
                  <a:gd name="T13" fmla="*/ 233 h 5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39" h="511">
                    <a:moveTo>
                      <a:pt x="519" y="233"/>
                    </a:moveTo>
                    <a:cubicBezTo>
                      <a:pt x="675" y="233"/>
                      <a:pt x="801" y="357"/>
                      <a:pt x="806" y="511"/>
                    </a:cubicBezTo>
                    <a:cubicBezTo>
                      <a:pt x="1039" y="511"/>
                      <a:pt x="1039" y="511"/>
                      <a:pt x="1039" y="511"/>
                    </a:cubicBezTo>
                    <a:cubicBezTo>
                      <a:pt x="1034" y="228"/>
                      <a:pt x="804" y="0"/>
                      <a:pt x="519" y="0"/>
                    </a:cubicBezTo>
                    <a:cubicBezTo>
                      <a:pt x="235" y="0"/>
                      <a:pt x="4" y="228"/>
                      <a:pt x="0" y="511"/>
                    </a:cubicBezTo>
                    <a:cubicBezTo>
                      <a:pt x="233" y="511"/>
                      <a:pt x="233" y="511"/>
                      <a:pt x="233" y="511"/>
                    </a:cubicBezTo>
                    <a:cubicBezTo>
                      <a:pt x="237" y="357"/>
                      <a:pt x="364" y="233"/>
                      <a:pt x="519" y="233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25">
                <a:extLst>
                  <a:ext uri="{FF2B5EF4-FFF2-40B4-BE49-F238E27FC236}">
                    <a16:creationId xmlns:a16="http://schemas.microsoft.com/office/drawing/2014/main" id="{32686A79-1F07-472B-9E56-0828927EC0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56608" y="4069189"/>
                <a:ext cx="1783840" cy="879214"/>
              </a:xfrm>
              <a:custGeom>
                <a:avLst/>
                <a:gdLst>
                  <a:gd name="T0" fmla="*/ 519 w 1039"/>
                  <a:gd name="T1" fmla="*/ 279 h 511"/>
                  <a:gd name="T2" fmla="*/ 806 w 1039"/>
                  <a:gd name="T3" fmla="*/ 0 h 511"/>
                  <a:gd name="T4" fmla="*/ 1039 w 1039"/>
                  <a:gd name="T5" fmla="*/ 0 h 511"/>
                  <a:gd name="T6" fmla="*/ 519 w 1039"/>
                  <a:gd name="T7" fmla="*/ 511 h 511"/>
                  <a:gd name="T8" fmla="*/ 0 w 1039"/>
                  <a:gd name="T9" fmla="*/ 0 h 511"/>
                  <a:gd name="T10" fmla="*/ 233 w 1039"/>
                  <a:gd name="T11" fmla="*/ 0 h 511"/>
                  <a:gd name="T12" fmla="*/ 519 w 1039"/>
                  <a:gd name="T13" fmla="*/ 279 h 5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39" h="511">
                    <a:moveTo>
                      <a:pt x="519" y="279"/>
                    </a:moveTo>
                    <a:cubicBezTo>
                      <a:pt x="675" y="279"/>
                      <a:pt x="801" y="155"/>
                      <a:pt x="806" y="0"/>
                    </a:cubicBezTo>
                    <a:cubicBezTo>
                      <a:pt x="1039" y="0"/>
                      <a:pt x="1039" y="0"/>
                      <a:pt x="1039" y="0"/>
                    </a:cubicBezTo>
                    <a:cubicBezTo>
                      <a:pt x="1035" y="283"/>
                      <a:pt x="804" y="511"/>
                      <a:pt x="519" y="511"/>
                    </a:cubicBezTo>
                    <a:cubicBezTo>
                      <a:pt x="235" y="511"/>
                      <a:pt x="4" y="283"/>
                      <a:pt x="0" y="0"/>
                    </a:cubicBezTo>
                    <a:cubicBezTo>
                      <a:pt x="233" y="0"/>
                      <a:pt x="233" y="0"/>
                      <a:pt x="233" y="0"/>
                    </a:cubicBezTo>
                    <a:cubicBezTo>
                      <a:pt x="237" y="155"/>
                      <a:pt x="364" y="279"/>
                      <a:pt x="519" y="279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9">
                <a:extLst>
                  <a:ext uri="{FF2B5EF4-FFF2-40B4-BE49-F238E27FC236}">
                    <a16:creationId xmlns:a16="http://schemas.microsoft.com/office/drawing/2014/main" id="{BB11F9B8-885F-40EE-973D-19FA710577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70100" y="3142903"/>
                <a:ext cx="1783840" cy="879214"/>
              </a:xfrm>
              <a:custGeom>
                <a:avLst/>
                <a:gdLst>
                  <a:gd name="T0" fmla="*/ 519 w 1039"/>
                  <a:gd name="T1" fmla="*/ 233 h 511"/>
                  <a:gd name="T2" fmla="*/ 806 w 1039"/>
                  <a:gd name="T3" fmla="*/ 511 h 511"/>
                  <a:gd name="T4" fmla="*/ 1039 w 1039"/>
                  <a:gd name="T5" fmla="*/ 511 h 511"/>
                  <a:gd name="T6" fmla="*/ 519 w 1039"/>
                  <a:gd name="T7" fmla="*/ 0 h 511"/>
                  <a:gd name="T8" fmla="*/ 0 w 1039"/>
                  <a:gd name="T9" fmla="*/ 511 h 511"/>
                  <a:gd name="T10" fmla="*/ 233 w 1039"/>
                  <a:gd name="T11" fmla="*/ 511 h 511"/>
                  <a:gd name="T12" fmla="*/ 519 w 1039"/>
                  <a:gd name="T13" fmla="*/ 233 h 5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39" h="511">
                    <a:moveTo>
                      <a:pt x="519" y="233"/>
                    </a:moveTo>
                    <a:cubicBezTo>
                      <a:pt x="675" y="233"/>
                      <a:pt x="801" y="357"/>
                      <a:pt x="806" y="511"/>
                    </a:cubicBezTo>
                    <a:cubicBezTo>
                      <a:pt x="1039" y="511"/>
                      <a:pt x="1039" y="511"/>
                      <a:pt x="1039" y="511"/>
                    </a:cubicBezTo>
                    <a:cubicBezTo>
                      <a:pt x="1035" y="228"/>
                      <a:pt x="804" y="0"/>
                      <a:pt x="519" y="0"/>
                    </a:cubicBezTo>
                    <a:cubicBezTo>
                      <a:pt x="235" y="0"/>
                      <a:pt x="4" y="228"/>
                      <a:pt x="0" y="511"/>
                    </a:cubicBezTo>
                    <a:cubicBezTo>
                      <a:pt x="233" y="511"/>
                      <a:pt x="233" y="511"/>
                      <a:pt x="233" y="511"/>
                    </a:cubicBezTo>
                    <a:cubicBezTo>
                      <a:pt x="237" y="357"/>
                      <a:pt x="364" y="233"/>
                      <a:pt x="519" y="233"/>
                    </a:cubicBez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7">
                <a:extLst>
                  <a:ext uri="{FF2B5EF4-FFF2-40B4-BE49-F238E27FC236}">
                    <a16:creationId xmlns:a16="http://schemas.microsoft.com/office/drawing/2014/main" id="{8BA5AD6E-20B6-4F9B-9021-D3B7FFEA4D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60009" y="3142903"/>
                <a:ext cx="1783114" cy="879214"/>
              </a:xfrm>
              <a:custGeom>
                <a:avLst/>
                <a:gdLst>
                  <a:gd name="T0" fmla="*/ 519 w 1039"/>
                  <a:gd name="T1" fmla="*/ 0 h 511"/>
                  <a:gd name="T2" fmla="*/ 1039 w 1039"/>
                  <a:gd name="T3" fmla="*/ 511 h 511"/>
                  <a:gd name="T4" fmla="*/ 806 w 1039"/>
                  <a:gd name="T5" fmla="*/ 511 h 511"/>
                  <a:gd name="T6" fmla="*/ 519 w 1039"/>
                  <a:gd name="T7" fmla="*/ 233 h 511"/>
                  <a:gd name="T8" fmla="*/ 233 w 1039"/>
                  <a:gd name="T9" fmla="*/ 511 h 511"/>
                  <a:gd name="T10" fmla="*/ 0 w 1039"/>
                  <a:gd name="T11" fmla="*/ 511 h 511"/>
                  <a:gd name="T12" fmla="*/ 519 w 1039"/>
                  <a:gd name="T13" fmla="*/ 0 h 5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39" h="511">
                    <a:moveTo>
                      <a:pt x="519" y="0"/>
                    </a:moveTo>
                    <a:cubicBezTo>
                      <a:pt x="804" y="0"/>
                      <a:pt x="1035" y="228"/>
                      <a:pt x="1039" y="511"/>
                    </a:cubicBezTo>
                    <a:cubicBezTo>
                      <a:pt x="806" y="511"/>
                      <a:pt x="806" y="511"/>
                      <a:pt x="806" y="511"/>
                    </a:cubicBezTo>
                    <a:cubicBezTo>
                      <a:pt x="802" y="357"/>
                      <a:pt x="675" y="233"/>
                      <a:pt x="519" y="233"/>
                    </a:cubicBezTo>
                    <a:cubicBezTo>
                      <a:pt x="364" y="233"/>
                      <a:pt x="237" y="357"/>
                      <a:pt x="233" y="511"/>
                    </a:cubicBezTo>
                    <a:cubicBezTo>
                      <a:pt x="0" y="511"/>
                      <a:pt x="0" y="511"/>
                      <a:pt x="0" y="511"/>
                    </a:cubicBezTo>
                    <a:cubicBezTo>
                      <a:pt x="4" y="228"/>
                      <a:pt x="235" y="0"/>
                      <a:pt x="51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8">
                <a:extLst>
                  <a:ext uri="{FF2B5EF4-FFF2-40B4-BE49-F238E27FC236}">
                    <a16:creationId xmlns:a16="http://schemas.microsoft.com/office/drawing/2014/main" id="{E5A8C96F-3A6C-43E4-A8D2-4E045A8DDE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43173" y="3142903"/>
                <a:ext cx="1783840" cy="879214"/>
              </a:xfrm>
              <a:custGeom>
                <a:avLst/>
                <a:gdLst>
                  <a:gd name="T0" fmla="*/ 519 w 1039"/>
                  <a:gd name="T1" fmla="*/ 233 h 511"/>
                  <a:gd name="T2" fmla="*/ 806 w 1039"/>
                  <a:gd name="T3" fmla="*/ 511 h 511"/>
                  <a:gd name="T4" fmla="*/ 1039 w 1039"/>
                  <a:gd name="T5" fmla="*/ 511 h 511"/>
                  <a:gd name="T6" fmla="*/ 519 w 1039"/>
                  <a:gd name="T7" fmla="*/ 0 h 511"/>
                  <a:gd name="T8" fmla="*/ 0 w 1039"/>
                  <a:gd name="T9" fmla="*/ 511 h 511"/>
                  <a:gd name="T10" fmla="*/ 233 w 1039"/>
                  <a:gd name="T11" fmla="*/ 511 h 511"/>
                  <a:gd name="T12" fmla="*/ 519 w 1039"/>
                  <a:gd name="T13" fmla="*/ 233 h 5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39" h="511">
                    <a:moveTo>
                      <a:pt x="519" y="233"/>
                    </a:moveTo>
                    <a:cubicBezTo>
                      <a:pt x="675" y="233"/>
                      <a:pt x="801" y="357"/>
                      <a:pt x="806" y="511"/>
                    </a:cubicBezTo>
                    <a:cubicBezTo>
                      <a:pt x="1039" y="511"/>
                      <a:pt x="1039" y="511"/>
                      <a:pt x="1039" y="511"/>
                    </a:cubicBezTo>
                    <a:cubicBezTo>
                      <a:pt x="1034" y="228"/>
                      <a:pt x="804" y="0"/>
                      <a:pt x="519" y="0"/>
                    </a:cubicBezTo>
                    <a:cubicBezTo>
                      <a:pt x="235" y="0"/>
                      <a:pt x="4" y="228"/>
                      <a:pt x="0" y="511"/>
                    </a:cubicBezTo>
                    <a:cubicBezTo>
                      <a:pt x="233" y="511"/>
                      <a:pt x="233" y="511"/>
                      <a:pt x="233" y="511"/>
                    </a:cubicBezTo>
                    <a:cubicBezTo>
                      <a:pt x="237" y="357"/>
                      <a:pt x="364" y="233"/>
                      <a:pt x="519" y="233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F7E6C59C-620A-46D8-8444-E6BD976B6AE1}"/>
                </a:ext>
              </a:extLst>
            </p:cNvPr>
            <p:cNvSpPr txBox="1"/>
            <p:nvPr/>
          </p:nvSpPr>
          <p:spPr>
            <a:xfrm>
              <a:off x="9988743" y="3644765"/>
              <a:ext cx="5501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4800" dirty="0">
                  <a:solidFill>
                    <a:schemeClr val="accent3"/>
                  </a:solidFill>
                  <a:latin typeface="Bebas" pitchFamily="2" charset="0"/>
                </a:rPr>
                <a:t>Т</a:t>
              </a:r>
              <a:endParaRPr lang="en-US" sz="4800" dirty="0">
                <a:solidFill>
                  <a:schemeClr val="accent3"/>
                </a:solidFill>
                <a:latin typeface="Bebas" pitchFamily="2" charset="0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7096FFA8-8543-4B99-BF1D-531C58A85A70}"/>
                </a:ext>
              </a:extLst>
            </p:cNvPr>
            <p:cNvSpPr txBox="1"/>
            <p:nvPr/>
          </p:nvSpPr>
          <p:spPr>
            <a:xfrm>
              <a:off x="8236700" y="5103138"/>
              <a:ext cx="12481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 smtClean="0">
                  <a:solidFill>
                    <a:schemeClr val="accent1"/>
                  </a:solidFill>
                </a:rPr>
                <a:t>Отечество</a:t>
              </a:r>
              <a:endParaRPr lang="en-US" sz="1600" b="1" dirty="0">
                <a:solidFill>
                  <a:schemeClr val="accent1"/>
                </a:solidFill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7096FFA8-8543-4B99-BF1D-531C58A85A70}"/>
                </a:ext>
              </a:extLst>
            </p:cNvPr>
            <p:cNvSpPr txBox="1"/>
            <p:nvPr/>
          </p:nvSpPr>
          <p:spPr>
            <a:xfrm>
              <a:off x="9664681" y="2850632"/>
              <a:ext cx="11771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 smtClean="0">
                  <a:solidFill>
                    <a:schemeClr val="accent1"/>
                  </a:solidFill>
                </a:rPr>
                <a:t>Традиции</a:t>
              </a:r>
              <a:endParaRPr lang="en-US" sz="1600" b="1" dirty="0">
                <a:solidFill>
                  <a:schemeClr val="accent1"/>
                </a:solidFill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7096FFA8-8543-4B99-BF1D-531C58A85A70}"/>
                </a:ext>
              </a:extLst>
            </p:cNvPr>
            <p:cNvSpPr txBox="1"/>
            <p:nvPr/>
          </p:nvSpPr>
          <p:spPr>
            <a:xfrm>
              <a:off x="1190664" y="2852314"/>
              <a:ext cx="149002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 smtClean="0">
                  <a:solidFill>
                    <a:schemeClr val="accent1"/>
                  </a:solidFill>
                </a:rPr>
                <a:t>Перспектива</a:t>
              </a:r>
              <a:endParaRPr lang="en-US" sz="1600" b="1" dirty="0">
                <a:solidFill>
                  <a:schemeClr val="accent1"/>
                </a:solidFill>
              </a:endParaRP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8D30540F-EE5D-46BA-9F13-567407C2DAB6}"/>
                </a:ext>
              </a:extLst>
            </p:cNvPr>
            <p:cNvSpPr txBox="1"/>
            <p:nvPr/>
          </p:nvSpPr>
          <p:spPr>
            <a:xfrm>
              <a:off x="1672312" y="3674817"/>
              <a:ext cx="59984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4800" dirty="0">
                  <a:solidFill>
                    <a:schemeClr val="accent1"/>
                  </a:solidFill>
                  <a:latin typeface="Bebas" pitchFamily="2" charset="0"/>
                </a:rPr>
                <a:t>П</a:t>
              </a:r>
              <a:endParaRPr lang="en-US" sz="4800" dirty="0">
                <a:solidFill>
                  <a:schemeClr val="accent1"/>
                </a:solidFill>
                <a:latin typeface="Bebas" pitchFamily="2" charset="0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1EA5FEF7-B9C3-4BC5-B45A-7DB265716552}"/>
                </a:ext>
              </a:extLst>
            </p:cNvPr>
            <p:cNvSpPr txBox="1"/>
            <p:nvPr/>
          </p:nvSpPr>
          <p:spPr>
            <a:xfrm>
              <a:off x="3034912" y="3669237"/>
              <a:ext cx="56778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4800" dirty="0">
                  <a:solidFill>
                    <a:schemeClr val="accent2"/>
                  </a:solidFill>
                  <a:latin typeface="Bebas" pitchFamily="2" charset="0"/>
                </a:rPr>
                <a:t>А</a:t>
              </a:r>
              <a:endParaRPr lang="en-US" sz="4800" dirty="0">
                <a:solidFill>
                  <a:schemeClr val="accent2"/>
                </a:solidFill>
                <a:latin typeface="Bebas" pitchFamily="2" charset="0"/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F7E6C59C-620A-46D8-8444-E6BD976B6AE1}"/>
                </a:ext>
              </a:extLst>
            </p:cNvPr>
            <p:cNvSpPr txBox="1"/>
            <p:nvPr/>
          </p:nvSpPr>
          <p:spPr>
            <a:xfrm>
              <a:off x="5894165" y="3669236"/>
              <a:ext cx="53412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4800" dirty="0">
                  <a:solidFill>
                    <a:schemeClr val="accent3"/>
                  </a:solidFill>
                  <a:latin typeface="Bebas" pitchFamily="2" charset="0"/>
                </a:rPr>
                <a:t>Р</a:t>
              </a:r>
              <a:endParaRPr lang="en-US" sz="4800" dirty="0">
                <a:solidFill>
                  <a:schemeClr val="accent3"/>
                </a:solidFill>
                <a:latin typeface="Bebas" pitchFamily="2" charset="0"/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7A1152E6-1FD8-43AF-BFEE-243A308B6F9E}"/>
                </a:ext>
              </a:extLst>
            </p:cNvPr>
            <p:cNvSpPr txBox="1"/>
            <p:nvPr/>
          </p:nvSpPr>
          <p:spPr>
            <a:xfrm>
              <a:off x="4447612" y="3687720"/>
              <a:ext cx="5501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4800" dirty="0">
                  <a:solidFill>
                    <a:schemeClr val="accent4"/>
                  </a:solidFill>
                  <a:latin typeface="Bebas" pitchFamily="2" charset="0"/>
                </a:rPr>
                <a:t>Т</a:t>
              </a:r>
              <a:endParaRPr lang="en-US" sz="4800" dirty="0">
                <a:solidFill>
                  <a:schemeClr val="accent4"/>
                </a:solidFill>
                <a:latin typeface="Bebas" pitchFamily="2" charset="0"/>
              </a:endParaRP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F7E6C59C-620A-46D8-8444-E6BD976B6AE1}"/>
                </a:ext>
              </a:extLst>
            </p:cNvPr>
            <p:cNvSpPr txBox="1"/>
            <p:nvPr/>
          </p:nvSpPr>
          <p:spPr>
            <a:xfrm>
              <a:off x="7228517" y="3674817"/>
              <a:ext cx="61106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4800" dirty="0">
                  <a:solidFill>
                    <a:schemeClr val="accent3"/>
                  </a:solidFill>
                  <a:latin typeface="Bebas" pitchFamily="2" charset="0"/>
                </a:rPr>
                <a:t>И</a:t>
              </a:r>
              <a:endParaRPr lang="en-US" sz="4800" dirty="0">
                <a:solidFill>
                  <a:schemeClr val="accent3"/>
                </a:solidFill>
                <a:latin typeface="Bebas" pitchFamily="2" charset="0"/>
              </a:endParaRP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F7E6C59C-620A-46D8-8444-E6BD976B6AE1}"/>
                </a:ext>
              </a:extLst>
            </p:cNvPr>
            <p:cNvSpPr txBox="1"/>
            <p:nvPr/>
          </p:nvSpPr>
          <p:spPr>
            <a:xfrm>
              <a:off x="8592159" y="3687719"/>
              <a:ext cx="5870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4800" dirty="0">
                  <a:solidFill>
                    <a:schemeClr val="accent3"/>
                  </a:solidFill>
                  <a:latin typeface="Bebas" pitchFamily="2" charset="0"/>
                </a:rPr>
                <a:t>О</a:t>
              </a:r>
              <a:endParaRPr lang="en-US" sz="4800" dirty="0">
                <a:solidFill>
                  <a:schemeClr val="accent3"/>
                </a:solidFill>
                <a:latin typeface="Bebas" pitchFamily="2" charset="0"/>
              </a:endParaRP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7096FFA8-8543-4B99-BF1D-531C58A85A70}"/>
                </a:ext>
              </a:extLst>
            </p:cNvPr>
            <p:cNvSpPr txBox="1"/>
            <p:nvPr/>
          </p:nvSpPr>
          <p:spPr>
            <a:xfrm>
              <a:off x="2657717" y="5110045"/>
              <a:ext cx="137621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 smtClean="0">
                  <a:solidFill>
                    <a:schemeClr val="accent1"/>
                  </a:solidFill>
                </a:rPr>
                <a:t>Активность</a:t>
              </a:r>
              <a:endParaRPr lang="en-US" sz="1600" b="1" dirty="0">
                <a:solidFill>
                  <a:schemeClr val="accent1"/>
                </a:solidFill>
              </a:endParaRP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7096FFA8-8543-4B99-BF1D-531C58A85A70}"/>
                </a:ext>
              </a:extLst>
            </p:cNvPr>
            <p:cNvSpPr txBox="1"/>
            <p:nvPr/>
          </p:nvSpPr>
          <p:spPr>
            <a:xfrm>
              <a:off x="3880295" y="2852314"/>
              <a:ext cx="170809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 smtClean="0">
                  <a:solidFill>
                    <a:schemeClr val="accent1"/>
                  </a:solidFill>
                </a:rPr>
                <a:t>Толерантность</a:t>
              </a:r>
              <a:endParaRPr lang="en-US" sz="1600" b="1" dirty="0">
                <a:solidFill>
                  <a:schemeClr val="accent1"/>
                </a:solidFill>
              </a:endParaRP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7096FFA8-8543-4B99-BF1D-531C58A85A70}"/>
                </a:ext>
              </a:extLst>
            </p:cNvPr>
            <p:cNvSpPr txBox="1"/>
            <p:nvPr/>
          </p:nvSpPr>
          <p:spPr>
            <a:xfrm>
              <a:off x="5467669" y="5110045"/>
              <a:ext cx="138711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 smtClean="0">
                  <a:solidFill>
                    <a:schemeClr val="accent1"/>
                  </a:solidFill>
                </a:rPr>
                <a:t>Реализация</a:t>
              </a:r>
              <a:endParaRPr lang="en-US" sz="1600" b="1" dirty="0">
                <a:solidFill>
                  <a:schemeClr val="accent1"/>
                </a:solidFill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7096FFA8-8543-4B99-BF1D-531C58A85A70}"/>
                </a:ext>
              </a:extLst>
            </p:cNvPr>
            <p:cNvSpPr txBox="1"/>
            <p:nvPr/>
          </p:nvSpPr>
          <p:spPr>
            <a:xfrm>
              <a:off x="6876401" y="2857539"/>
              <a:ext cx="131529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 smtClean="0">
                  <a:solidFill>
                    <a:schemeClr val="accent1"/>
                  </a:solidFill>
                </a:rPr>
                <a:t>Инновация</a:t>
              </a:r>
              <a:endParaRPr lang="en-US" sz="1600" b="1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63" name="Группа 62"/>
          <p:cNvGrpSpPr/>
          <p:nvPr/>
        </p:nvGrpSpPr>
        <p:grpSpPr>
          <a:xfrm>
            <a:off x="957943" y="5129643"/>
            <a:ext cx="10319657" cy="186315"/>
            <a:chOff x="5257236" y="4734677"/>
            <a:chExt cx="1677528" cy="45719"/>
          </a:xfrm>
        </p:grpSpPr>
        <p:sp>
          <p:nvSpPr>
            <p:cNvPr id="64" name="Freeform: Shape 6">
              <a:extLst>
                <a:ext uri="{FF2B5EF4-FFF2-40B4-BE49-F238E27FC236}">
                  <a16:creationId xmlns:a16="http://schemas.microsoft.com/office/drawing/2014/main" id="{C4DC7645-4085-4509-B345-7F302535D694}"/>
                </a:ext>
              </a:extLst>
            </p:cNvPr>
            <p:cNvSpPr/>
            <p:nvPr/>
          </p:nvSpPr>
          <p:spPr>
            <a:xfrm>
              <a:off x="5257236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5" name="Freeform: Shape 7">
              <a:extLst>
                <a:ext uri="{FF2B5EF4-FFF2-40B4-BE49-F238E27FC236}">
                  <a16:creationId xmlns:a16="http://schemas.microsoft.com/office/drawing/2014/main" id="{FFCFA565-86C1-479E-AD55-88264C122955}"/>
                </a:ext>
              </a:extLst>
            </p:cNvPr>
            <p:cNvSpPr/>
            <p:nvPr/>
          </p:nvSpPr>
          <p:spPr>
            <a:xfrm>
              <a:off x="5599031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6" name="Freeform: Shape 8">
              <a:extLst>
                <a:ext uri="{FF2B5EF4-FFF2-40B4-BE49-F238E27FC236}">
                  <a16:creationId xmlns:a16="http://schemas.microsoft.com/office/drawing/2014/main" id="{C2AF2649-1E45-4499-AD21-5A20F203AFAE}"/>
                </a:ext>
              </a:extLst>
            </p:cNvPr>
            <p:cNvSpPr/>
            <p:nvPr/>
          </p:nvSpPr>
          <p:spPr>
            <a:xfrm>
              <a:off x="5940826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7" name="Freeform: Shape 9">
              <a:extLst>
                <a:ext uri="{FF2B5EF4-FFF2-40B4-BE49-F238E27FC236}">
                  <a16:creationId xmlns:a16="http://schemas.microsoft.com/office/drawing/2014/main" id="{56C3EFB1-7FDC-464F-A7D5-F78BCC05B2E7}"/>
                </a:ext>
              </a:extLst>
            </p:cNvPr>
            <p:cNvSpPr/>
            <p:nvPr/>
          </p:nvSpPr>
          <p:spPr>
            <a:xfrm>
              <a:off x="6282621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8" name="Freeform: Shape 10">
              <a:extLst>
                <a:ext uri="{FF2B5EF4-FFF2-40B4-BE49-F238E27FC236}">
                  <a16:creationId xmlns:a16="http://schemas.microsoft.com/office/drawing/2014/main" id="{6F044AE0-FC22-4261-B6A9-F20631CE87E6}"/>
                </a:ext>
              </a:extLst>
            </p:cNvPr>
            <p:cNvSpPr/>
            <p:nvPr/>
          </p:nvSpPr>
          <p:spPr>
            <a:xfrm>
              <a:off x="6624416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</p:grpSp>
      <p:grpSp>
        <p:nvGrpSpPr>
          <p:cNvPr id="69" name="Группа 68"/>
          <p:cNvGrpSpPr/>
          <p:nvPr/>
        </p:nvGrpSpPr>
        <p:grpSpPr>
          <a:xfrm>
            <a:off x="957943" y="740636"/>
            <a:ext cx="10319657" cy="186315"/>
            <a:chOff x="5257236" y="4734677"/>
            <a:chExt cx="1677528" cy="45719"/>
          </a:xfrm>
        </p:grpSpPr>
        <p:sp>
          <p:nvSpPr>
            <p:cNvPr id="70" name="Freeform: Shape 6">
              <a:extLst>
                <a:ext uri="{FF2B5EF4-FFF2-40B4-BE49-F238E27FC236}">
                  <a16:creationId xmlns:a16="http://schemas.microsoft.com/office/drawing/2014/main" id="{C4DC7645-4085-4509-B345-7F302535D694}"/>
                </a:ext>
              </a:extLst>
            </p:cNvPr>
            <p:cNvSpPr/>
            <p:nvPr/>
          </p:nvSpPr>
          <p:spPr>
            <a:xfrm>
              <a:off x="5257236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71" name="Freeform: Shape 7">
              <a:extLst>
                <a:ext uri="{FF2B5EF4-FFF2-40B4-BE49-F238E27FC236}">
                  <a16:creationId xmlns:a16="http://schemas.microsoft.com/office/drawing/2014/main" id="{FFCFA565-86C1-479E-AD55-88264C122955}"/>
                </a:ext>
              </a:extLst>
            </p:cNvPr>
            <p:cNvSpPr/>
            <p:nvPr/>
          </p:nvSpPr>
          <p:spPr>
            <a:xfrm>
              <a:off x="5599031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72" name="Freeform: Shape 8">
              <a:extLst>
                <a:ext uri="{FF2B5EF4-FFF2-40B4-BE49-F238E27FC236}">
                  <a16:creationId xmlns:a16="http://schemas.microsoft.com/office/drawing/2014/main" id="{C2AF2649-1E45-4499-AD21-5A20F203AFAE}"/>
                </a:ext>
              </a:extLst>
            </p:cNvPr>
            <p:cNvSpPr/>
            <p:nvPr/>
          </p:nvSpPr>
          <p:spPr>
            <a:xfrm>
              <a:off x="5940826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73" name="Freeform: Shape 9">
              <a:extLst>
                <a:ext uri="{FF2B5EF4-FFF2-40B4-BE49-F238E27FC236}">
                  <a16:creationId xmlns:a16="http://schemas.microsoft.com/office/drawing/2014/main" id="{56C3EFB1-7FDC-464F-A7D5-F78BCC05B2E7}"/>
                </a:ext>
              </a:extLst>
            </p:cNvPr>
            <p:cNvSpPr/>
            <p:nvPr/>
          </p:nvSpPr>
          <p:spPr>
            <a:xfrm>
              <a:off x="6282621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74" name="Freeform: Shape 10">
              <a:extLst>
                <a:ext uri="{FF2B5EF4-FFF2-40B4-BE49-F238E27FC236}">
                  <a16:creationId xmlns:a16="http://schemas.microsoft.com/office/drawing/2014/main" id="{6F044AE0-FC22-4261-B6A9-F20631CE87E6}"/>
                </a:ext>
              </a:extLst>
            </p:cNvPr>
            <p:cNvSpPr/>
            <p:nvPr/>
          </p:nvSpPr>
          <p:spPr>
            <a:xfrm>
              <a:off x="6624416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42626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2" grpId="0" animBg="1"/>
    </p:bldLst>
  </p:timing>
</p:sld>
</file>

<file path=ppt/slides/slide2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B5B16205-EC73-4C06-9AB3-286F6208903D}"/>
              </a:ext>
            </a:extLst>
          </p:cNvPr>
          <p:cNvSpPr txBox="1"/>
          <p:nvPr/>
        </p:nvSpPr>
        <p:spPr>
          <a:xfrm>
            <a:off x="827510" y="2241774"/>
            <a:ext cx="4671658" cy="461665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dirty="0" lang="ru-RU" smtClean="0" sz="1600">
                <a:solidFill>
                  <a:schemeClr val="tx2"/>
                </a:solidFill>
                <a:latin charset="0" panose="00000500000000000000" pitchFamily="2" typeface="Montserrat"/>
                <a:cs charset="-79" panose="02010803020104030203" pitchFamily="2" typeface="Aharoni"/>
              </a:rPr>
              <a:t>Следите за нами в социальных сетях</a:t>
            </a:r>
            <a:endParaRPr dirty="0" lang="en-US" sz="1600">
              <a:solidFill>
                <a:schemeClr val="tx2"/>
              </a:solidFill>
              <a:latin charset="0" panose="00000500000000000000" pitchFamily="2" typeface="Montserrat"/>
              <a:cs charset="-79" panose="02010803020104030203" pitchFamily="2" typeface="Aharoni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A7D7B29-7111-4FCB-BAD1-C06D1BB258C9}"/>
              </a:ext>
            </a:extLst>
          </p:cNvPr>
          <p:cNvSpPr txBox="1"/>
          <p:nvPr/>
        </p:nvSpPr>
        <p:spPr>
          <a:xfrm>
            <a:off x="827510" y="1530532"/>
            <a:ext cx="5121915" cy="584775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dirty="0" lang="ru-RU" smtClean="0" sz="3200">
                <a:solidFill>
                  <a:schemeClr val="tx2"/>
                </a:solidFill>
                <a:latin charset="0" panose="00000500000000000000" pitchFamily="2" typeface="Montserrat"/>
              </a:rPr>
              <a:t>Спасибо за внимание!</a:t>
            </a:r>
            <a:endParaRPr dirty="0" lang="en-US" sz="3200">
              <a:solidFill>
                <a:schemeClr val="tx2"/>
              </a:solidFill>
              <a:latin charset="0" panose="00000500000000000000" pitchFamily="2" typeface="Montserrat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05483B99-854F-48CC-80D8-7DF2EAF6BF2F}"/>
              </a:ext>
            </a:extLst>
          </p:cNvPr>
          <p:cNvGrpSpPr/>
          <p:nvPr/>
        </p:nvGrpSpPr>
        <p:grpSpPr>
          <a:xfrm flipH="1">
            <a:off x="6072554" y="0"/>
            <a:ext cx="1890025" cy="6858000"/>
            <a:chOff x="4188778" y="0"/>
            <a:chExt cx="1890025" cy="6858000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C74DEA7-5D51-4FCC-94D9-DD51B2C0363A}"/>
                </a:ext>
              </a:extLst>
            </p:cNvPr>
            <p:cNvSpPr/>
            <p:nvPr/>
          </p:nvSpPr>
          <p:spPr>
            <a:xfrm>
              <a:off x="4188778" y="0"/>
              <a:ext cx="1666370" cy="6858000"/>
            </a:xfrm>
            <a:custGeom>
              <a:avLst/>
              <a:gdLst>
                <a:gd fmla="*/ 1376084 w 1666370" name="connsiteX0"/>
                <a:gd fmla="*/ 0 h 6858000" name="connsiteY0"/>
                <a:gd fmla="*/ 1666370 w 1666370" name="connsiteX1"/>
                <a:gd fmla="*/ 0 h 6858000" name="connsiteY1"/>
                <a:gd fmla="*/ 290286 w 1666370" name="connsiteX2"/>
                <a:gd fmla="*/ 6858000 h 6858000" name="connsiteY2"/>
                <a:gd fmla="*/ 0 w 1666370" name="connsiteX3"/>
                <a:gd fmla="*/ 6858000 h 6858000" name="connsiteY3"/>
                <a:gd fmla="*/ 1376084 w 1666370" name="connsiteX4"/>
                <a:gd fmla="*/ 0 h 6858000" name="connsiteY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6858000" w="1666370">
                  <a:moveTo>
                    <a:pt x="1376084" y="0"/>
                  </a:moveTo>
                  <a:lnTo>
                    <a:pt x="1666370" y="0"/>
                  </a:lnTo>
                  <a:lnTo>
                    <a:pt x="290286" y="6858000"/>
                  </a:lnTo>
                  <a:lnTo>
                    <a:pt x="0" y="6858000"/>
                  </a:lnTo>
                  <a:lnTo>
                    <a:pt x="1376084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6"/>
                </a:gs>
              </a:gsLst>
              <a:lin ang="20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676F711-F353-4AD8-AADA-7011F26BACC6}"/>
                </a:ext>
              </a:extLst>
            </p:cNvPr>
            <p:cNvSpPr/>
            <p:nvPr/>
          </p:nvSpPr>
          <p:spPr>
            <a:xfrm>
              <a:off x="4993278" y="0"/>
              <a:ext cx="1085525" cy="5141948"/>
            </a:xfrm>
            <a:custGeom>
              <a:avLst/>
              <a:gdLst>
                <a:gd fmla="*/ 1031752 w 1085525" name="connsiteX0"/>
                <a:gd fmla="*/ 0 h 5141948" name="connsiteY0"/>
                <a:gd fmla="*/ 1085525 w 1085525" name="connsiteX1"/>
                <a:gd fmla="*/ 0 h 5141948" name="connsiteY1"/>
                <a:gd fmla="*/ 53773 w 1085525" name="connsiteX2"/>
                <a:gd fmla="*/ 5141948 h 5141948" name="connsiteY2"/>
                <a:gd fmla="*/ 0 w 1085525" name="connsiteX3"/>
                <a:gd fmla="*/ 5141948 h 5141948" name="connsiteY3"/>
                <a:gd fmla="*/ 1031752 w 1085525" name="connsiteX4"/>
                <a:gd fmla="*/ 0 h 5141948" name="connsiteY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5141948" w="1085525">
                  <a:moveTo>
                    <a:pt x="1031752" y="0"/>
                  </a:moveTo>
                  <a:lnTo>
                    <a:pt x="1085525" y="0"/>
                  </a:lnTo>
                  <a:lnTo>
                    <a:pt x="53773" y="5141948"/>
                  </a:lnTo>
                  <a:lnTo>
                    <a:pt x="0" y="5141948"/>
                  </a:lnTo>
                  <a:lnTo>
                    <a:pt x="103175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E111BCC7-158B-49DA-95F4-5B0DBDD015F5}"/>
                </a:ext>
              </a:extLst>
            </p:cNvPr>
            <p:cNvSpPr/>
            <p:nvPr/>
          </p:nvSpPr>
          <p:spPr>
            <a:xfrm>
              <a:off x="4854915" y="1665251"/>
              <a:ext cx="1185656" cy="5192749"/>
            </a:xfrm>
            <a:custGeom>
              <a:avLst/>
              <a:gdLst>
                <a:gd fmla="*/ 988171 w 1185656" name="connsiteX0"/>
                <a:gd fmla="*/ 0 h 5192749" name="connsiteY0"/>
                <a:gd fmla="*/ 1185656 w 1185656" name="connsiteX1"/>
                <a:gd fmla="*/ 0 h 5192749" name="connsiteY1"/>
                <a:gd fmla="*/ 143712 w 1185656" name="connsiteX2"/>
                <a:gd fmla="*/ 5192749 h 5192749" name="connsiteY2"/>
                <a:gd fmla="*/ 0 w 1185656" name="connsiteX3"/>
                <a:gd fmla="*/ 5192749 h 5192749" name="connsiteY3"/>
                <a:gd fmla="*/ 1041944 w 1185656" name="connsiteX4"/>
                <a:gd fmla="*/ 1 h 5192749" name="connsiteY4"/>
                <a:gd fmla="*/ 988171 w 1185656" name="connsiteX5"/>
                <a:gd fmla="*/ 1 h 5192749" name="connsiteY5"/>
                <a:gd fmla="*/ 988171 w 1185656" name="connsiteX6"/>
                <a:gd fmla="*/ 0 h 5192749" name="connsiteY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b="b" l="l" r="r" t="t"/>
              <a:pathLst>
                <a:path h="5192749" w="1185656">
                  <a:moveTo>
                    <a:pt x="988171" y="0"/>
                  </a:moveTo>
                  <a:lnTo>
                    <a:pt x="1185656" y="0"/>
                  </a:lnTo>
                  <a:lnTo>
                    <a:pt x="143712" y="5192749"/>
                  </a:lnTo>
                  <a:lnTo>
                    <a:pt x="0" y="5192749"/>
                  </a:lnTo>
                  <a:lnTo>
                    <a:pt x="1041944" y="1"/>
                  </a:lnTo>
                  <a:lnTo>
                    <a:pt x="988171" y="1"/>
                  </a:lnTo>
                  <a:lnTo>
                    <a:pt x="988171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/>
            </a:p>
          </p:txBody>
        </p: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89DB1F0B-97CA-4DA4-A4E5-DB96C42BFE98}"/>
              </a:ext>
            </a:extLst>
          </p:cNvPr>
          <p:cNvSpPr txBox="1"/>
          <p:nvPr/>
        </p:nvSpPr>
        <p:spPr>
          <a:xfrm>
            <a:off x="827510" y="990314"/>
            <a:ext cx="60983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dirty="0" lang="ru-RU" smtClean="0" sz="1800">
                <a:solidFill>
                  <a:schemeClr val="accent1"/>
                </a:solidFill>
                <a:latin typeface="+mj-lt"/>
              </a:rPr>
              <a:t>МАОУ СОШ №76</a:t>
            </a:r>
            <a:endParaRPr dirty="0" lang="en-US" sz="1800">
              <a:solidFill>
                <a:schemeClr val="accent1"/>
              </a:solidFill>
              <a:latin typeface="+mj-lt"/>
            </a:endParaRP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80" y="3562762"/>
            <a:ext cx="2599509" cy="2599509"/>
          </a:xfrm>
          <a:prstGeom prst="roundRect">
            <a:avLst>
              <a:gd fmla="val 8594" name="adj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algn="bl" blurRad="12700" dir="5400000" dist="5000" endPos="28000" rotWithShape="0" stA="38000" sy="-100000"/>
          </a:effectLst>
        </p:spPr>
      </p:pic>
      <p:pic>
        <p:nvPicPr>
          <p:cNvPr id="25" name="Рисунок 2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" l="61" r="95" t="71"/>
          <a:stretch/>
        </p:blipFill>
        <p:spPr>
          <a:xfrm>
            <a:off x="3388467" y="2829906"/>
            <a:ext cx="2519586" cy="3396725"/>
          </a:xfrm>
          <a:prstGeom prst="roundRect">
            <a:avLst>
              <a:gd fmla="val 8594" name="adj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algn="bl" blurRad="12700" dir="5400000" dist="5000" endPos="28000" rotWithShape="0" stA="38000" sy="-100000"/>
          </a:effectLst>
        </p:spPr>
      </p:pic>
      <p:pic>
        <p:nvPicPr>
          <p:cNvPr id="3" name="Рисунок 2"/>
          <p:cNvPicPr>
            <a:picLocks noChangeAspect="1" noGrp="1"/>
          </p:cNvPicPr>
          <p:nvPr>
            <p:ph idx="14" sz="quarter" type="pic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" r="12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02075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0" spd="slow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dur="indefinite" id="1" nodeType="tmRoot" restart="never"/>
      </p:par>
    </p:tnLst>
  </p:timing>
</p:sld>
</file>

<file path=ppt/slides/slide2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79D082B7-F72D-4961-A032-FD57D21772DA}"/>
              </a:ext>
            </a:extLst>
          </p:cNvPr>
          <p:cNvSpPr/>
          <p:nvPr/>
        </p:nvSpPr>
        <p:spPr>
          <a:xfrm>
            <a:off x="4101191" y="0"/>
            <a:ext cx="8096248" cy="307100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272F9524-C5F8-4647-908F-88620EF9ABA8}"/>
              </a:ext>
            </a:extLst>
          </p:cNvPr>
          <p:cNvSpPr/>
          <p:nvPr/>
        </p:nvSpPr>
        <p:spPr>
          <a:xfrm>
            <a:off x="0" y="0"/>
            <a:ext cx="6934180" cy="3071004"/>
          </a:xfrm>
          <a:custGeom>
            <a:avLst/>
            <a:gdLst>
              <a:gd fmla="*/ 0 w 6934180" name="connsiteX0"/>
              <a:gd fmla="*/ 0 h 3235173" name="connsiteY0"/>
              <a:gd fmla="*/ 5572124 w 6934180" name="connsiteX1"/>
              <a:gd fmla="*/ 0 h 3235173" name="connsiteY1"/>
              <a:gd fmla="*/ 5572124 w 6934180" name="connsiteX2"/>
              <a:gd fmla="*/ 1 h 3235173" name="connsiteY2"/>
              <a:gd fmla="*/ 6331639 w 6934180" name="connsiteX3"/>
              <a:gd fmla="*/ 1 h 3235173" name="connsiteY3"/>
              <a:gd fmla="*/ 6511086 w 6934180" name="connsiteX4"/>
              <a:gd fmla="*/ 179448 h 3235173" name="connsiteY4"/>
              <a:gd fmla="*/ 6331639 w 6934180" name="connsiteX5"/>
              <a:gd fmla="*/ 358895 h 3235173" name="connsiteY5"/>
              <a:gd fmla="*/ 5572124 w 6934180" name="connsiteX6"/>
              <a:gd fmla="*/ 358895 h 3235173" name="connsiteY6"/>
              <a:gd fmla="*/ 5572124 w 6934180" name="connsiteX7"/>
              <a:gd fmla="*/ 359536 h 3235173" name="connsiteY7"/>
              <a:gd fmla="*/ 5205327 w 6934180" name="connsiteX8"/>
              <a:gd fmla="*/ 359536 h 3235173" name="connsiteY8"/>
              <a:gd fmla="*/ 5025880 w 6934180" name="connsiteX9"/>
              <a:gd fmla="*/ 538983 h 3235173" name="connsiteY9"/>
              <a:gd fmla="*/ 5205327 w 6934180" name="connsiteX10"/>
              <a:gd fmla="*/ 718430 h 3235173" name="connsiteY10"/>
              <a:gd fmla="*/ 5572124 w 6934180" name="connsiteX11"/>
              <a:gd fmla="*/ 718430 h 3235173" name="connsiteY11"/>
              <a:gd fmla="*/ 5572124 w 6934180" name="connsiteX12"/>
              <a:gd fmla="*/ 719070 h 3235173" name="connsiteY12"/>
              <a:gd fmla="*/ 6754733 w 6934180" name="connsiteX13"/>
              <a:gd fmla="*/ 719070 h 3235173" name="connsiteY13"/>
              <a:gd fmla="*/ 6934180 w 6934180" name="connsiteX14"/>
              <a:gd fmla="*/ 898517 h 3235173" name="connsiteY14"/>
              <a:gd fmla="*/ 6754733 w 6934180" name="connsiteX15"/>
              <a:gd fmla="*/ 1077964 h 3235173" name="connsiteY15"/>
              <a:gd fmla="*/ 5572124 w 6934180" name="connsiteX16"/>
              <a:gd fmla="*/ 1077964 h 3235173" name="connsiteY16"/>
              <a:gd fmla="*/ 5572124 w 6934180" name="connsiteX17"/>
              <a:gd fmla="*/ 1078605 h 3235173" name="connsiteY17"/>
              <a:gd fmla="*/ 4703821 w 6934180" name="connsiteX18"/>
              <a:gd fmla="*/ 1078605 h 3235173" name="connsiteY18"/>
              <a:gd fmla="*/ 4524374 w 6934180" name="connsiteX19"/>
              <a:gd fmla="*/ 1258052 h 3235173" name="connsiteY19"/>
              <a:gd fmla="*/ 4703821 w 6934180" name="connsiteX20"/>
              <a:gd fmla="*/ 1437499 h 3235173" name="connsiteY20"/>
              <a:gd fmla="*/ 5572124 w 6934180" name="connsiteX21"/>
              <a:gd fmla="*/ 1437499 h 3235173" name="connsiteY21"/>
              <a:gd fmla="*/ 5572124 w 6934180" name="connsiteX22"/>
              <a:gd fmla="*/ 1438140 h 3235173" name="connsiteY22"/>
              <a:gd fmla="*/ 6112308 w 6934180" name="connsiteX23"/>
              <a:gd fmla="*/ 1438140 h 3235173" name="connsiteY23"/>
              <a:gd fmla="*/ 6291755 w 6934180" name="connsiteX24"/>
              <a:gd fmla="*/ 1617587 h 3235173" name="connsiteY24"/>
              <a:gd fmla="*/ 6112308 w 6934180" name="connsiteX25"/>
              <a:gd fmla="*/ 1797034 h 3235173" name="connsiteY25"/>
              <a:gd fmla="*/ 5572124 w 6934180" name="connsiteX26"/>
              <a:gd fmla="*/ 1797034 h 3235173" name="connsiteY26"/>
              <a:gd fmla="*/ 5572124 w 6934180" name="connsiteX27"/>
              <a:gd fmla="*/ 1797675 h 3235173" name="connsiteY27"/>
              <a:gd fmla="*/ 4679823 w 6934180" name="connsiteX28"/>
              <a:gd fmla="*/ 1797675 h 3235173" name="connsiteY28"/>
              <a:gd fmla="*/ 4500376 w 6934180" name="connsiteX29"/>
              <a:gd fmla="*/ 1977122 h 3235173" name="connsiteY29"/>
              <a:gd fmla="*/ 4679823 w 6934180" name="connsiteX30"/>
              <a:gd fmla="*/ 2156569 h 3235173" name="connsiteY30"/>
              <a:gd fmla="*/ 5572124 w 6934180" name="connsiteX31"/>
              <a:gd fmla="*/ 2156569 h 3235173" name="connsiteY31"/>
              <a:gd fmla="*/ 5572124 w 6934180" name="connsiteX32"/>
              <a:gd fmla="*/ 2157209 h 3235173" name="connsiteY32"/>
              <a:gd fmla="*/ 6125234 w 6934180" name="connsiteX33"/>
              <a:gd fmla="*/ 2157209 h 3235173" name="connsiteY33"/>
              <a:gd fmla="*/ 6304681 w 6934180" name="connsiteX34"/>
              <a:gd fmla="*/ 2336656 h 3235173" name="connsiteY34"/>
              <a:gd fmla="*/ 6125234 w 6934180" name="connsiteX35"/>
              <a:gd fmla="*/ 2516103 h 3235173" name="connsiteY35"/>
              <a:gd fmla="*/ 5572124 w 6934180" name="connsiteX36"/>
              <a:gd fmla="*/ 2516103 h 3235173" name="connsiteY36"/>
              <a:gd fmla="*/ 5572124 w 6934180" name="connsiteX37"/>
              <a:gd fmla="*/ 2516744 h 3235173" name="connsiteY37"/>
              <a:gd fmla="*/ 5278988 w 6934180" name="connsiteX38"/>
              <a:gd fmla="*/ 2516744 h 3235173" name="connsiteY38"/>
              <a:gd fmla="*/ 5099541 w 6934180" name="connsiteX39"/>
              <a:gd fmla="*/ 2696191 h 3235173" name="connsiteY39"/>
              <a:gd fmla="*/ 5278988 w 6934180" name="connsiteX40"/>
              <a:gd fmla="*/ 2875638 h 3235173" name="connsiteY40"/>
              <a:gd fmla="*/ 5572124 w 6934180" name="connsiteX41"/>
              <a:gd fmla="*/ 2875638 h 3235173" name="connsiteY41"/>
              <a:gd fmla="*/ 5572124 w 6934180" name="connsiteX42"/>
              <a:gd fmla="*/ 2876279 h 3235173" name="connsiteY42"/>
              <a:gd fmla="*/ 6661858 w 6934180" name="connsiteX43"/>
              <a:gd fmla="*/ 2876279 h 3235173" name="connsiteY43"/>
              <a:gd fmla="*/ 6841305 w 6934180" name="connsiteX44"/>
              <a:gd fmla="*/ 3055726 h 3235173" name="connsiteY44"/>
              <a:gd fmla="*/ 6661858 w 6934180" name="connsiteX45"/>
              <a:gd fmla="*/ 3235173 h 3235173" name="connsiteY45"/>
              <a:gd fmla="*/ 5572124 w 6934180" name="connsiteX46"/>
              <a:gd fmla="*/ 3235173 h 3235173" name="connsiteY46"/>
              <a:gd fmla="*/ 3087425 w 6934180" name="connsiteX47"/>
              <a:gd fmla="*/ 3235173 h 3235173" name="connsiteY47"/>
              <a:gd fmla="*/ 0 w 6934180" name="connsiteX48"/>
              <a:gd fmla="*/ 3235173 h 3235173" name="connsiteY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b="b" l="l" r="r" t="t"/>
            <a:pathLst>
              <a:path h="3235173" w="6934180">
                <a:moveTo>
                  <a:pt x="0" y="0"/>
                </a:moveTo>
                <a:lnTo>
                  <a:pt x="5572124" y="0"/>
                </a:lnTo>
                <a:lnTo>
                  <a:pt x="5572124" y="1"/>
                </a:lnTo>
                <a:lnTo>
                  <a:pt x="6331639" y="1"/>
                </a:lnTo>
                <a:cubicBezTo>
                  <a:pt x="6430745" y="1"/>
                  <a:pt x="6511086" y="80342"/>
                  <a:pt x="6511086" y="179448"/>
                </a:cubicBezTo>
                <a:cubicBezTo>
                  <a:pt x="6511086" y="278554"/>
                  <a:pt x="6430745" y="358895"/>
                  <a:pt x="6331639" y="358895"/>
                </a:cubicBezTo>
                <a:lnTo>
                  <a:pt x="5572124" y="358895"/>
                </a:lnTo>
                <a:lnTo>
                  <a:pt x="5572124" y="359536"/>
                </a:lnTo>
                <a:lnTo>
                  <a:pt x="5205327" y="359536"/>
                </a:lnTo>
                <a:cubicBezTo>
                  <a:pt x="5106221" y="359536"/>
                  <a:pt x="5025880" y="439877"/>
                  <a:pt x="5025880" y="538983"/>
                </a:cubicBezTo>
                <a:cubicBezTo>
                  <a:pt x="5025880" y="638089"/>
                  <a:pt x="5106221" y="718430"/>
                  <a:pt x="5205327" y="718430"/>
                </a:cubicBezTo>
                <a:lnTo>
                  <a:pt x="5572124" y="718430"/>
                </a:lnTo>
                <a:lnTo>
                  <a:pt x="5572124" y="719070"/>
                </a:lnTo>
                <a:lnTo>
                  <a:pt x="6754733" y="719070"/>
                </a:lnTo>
                <a:cubicBezTo>
                  <a:pt x="6853839" y="719070"/>
                  <a:pt x="6934180" y="799411"/>
                  <a:pt x="6934180" y="898517"/>
                </a:cubicBezTo>
                <a:cubicBezTo>
                  <a:pt x="6934180" y="997623"/>
                  <a:pt x="6853839" y="1077964"/>
                  <a:pt x="6754733" y="1077964"/>
                </a:cubicBezTo>
                <a:lnTo>
                  <a:pt x="5572124" y="1077964"/>
                </a:lnTo>
                <a:lnTo>
                  <a:pt x="5572124" y="1078605"/>
                </a:lnTo>
                <a:lnTo>
                  <a:pt x="4703821" y="1078605"/>
                </a:lnTo>
                <a:cubicBezTo>
                  <a:pt x="4604715" y="1078605"/>
                  <a:pt x="4524374" y="1158946"/>
                  <a:pt x="4524374" y="1258052"/>
                </a:cubicBezTo>
                <a:cubicBezTo>
                  <a:pt x="4524374" y="1357158"/>
                  <a:pt x="4604715" y="1437499"/>
                  <a:pt x="4703821" y="1437499"/>
                </a:cubicBezTo>
                <a:lnTo>
                  <a:pt x="5572124" y="1437499"/>
                </a:lnTo>
                <a:lnTo>
                  <a:pt x="5572124" y="1438140"/>
                </a:lnTo>
                <a:lnTo>
                  <a:pt x="6112308" y="1438140"/>
                </a:lnTo>
                <a:cubicBezTo>
                  <a:pt x="6211414" y="1438140"/>
                  <a:pt x="6291755" y="1518481"/>
                  <a:pt x="6291755" y="1617587"/>
                </a:cubicBezTo>
                <a:cubicBezTo>
                  <a:pt x="6291755" y="1716693"/>
                  <a:pt x="6211414" y="1797034"/>
                  <a:pt x="6112308" y="1797034"/>
                </a:cubicBezTo>
                <a:lnTo>
                  <a:pt x="5572124" y="1797034"/>
                </a:lnTo>
                <a:lnTo>
                  <a:pt x="5572124" y="1797675"/>
                </a:lnTo>
                <a:lnTo>
                  <a:pt x="4679823" y="1797675"/>
                </a:lnTo>
                <a:cubicBezTo>
                  <a:pt x="4580717" y="1797675"/>
                  <a:pt x="4500376" y="1878016"/>
                  <a:pt x="4500376" y="1977122"/>
                </a:cubicBezTo>
                <a:cubicBezTo>
                  <a:pt x="4500376" y="2076228"/>
                  <a:pt x="4580717" y="2156569"/>
                  <a:pt x="4679823" y="2156569"/>
                </a:cubicBezTo>
                <a:lnTo>
                  <a:pt x="5572124" y="2156569"/>
                </a:lnTo>
                <a:lnTo>
                  <a:pt x="5572124" y="2157209"/>
                </a:lnTo>
                <a:lnTo>
                  <a:pt x="6125234" y="2157209"/>
                </a:lnTo>
                <a:cubicBezTo>
                  <a:pt x="6224340" y="2157209"/>
                  <a:pt x="6304681" y="2237550"/>
                  <a:pt x="6304681" y="2336656"/>
                </a:cubicBezTo>
                <a:cubicBezTo>
                  <a:pt x="6304681" y="2435762"/>
                  <a:pt x="6224340" y="2516103"/>
                  <a:pt x="6125234" y="2516103"/>
                </a:cubicBezTo>
                <a:lnTo>
                  <a:pt x="5572124" y="2516103"/>
                </a:lnTo>
                <a:lnTo>
                  <a:pt x="5572124" y="2516744"/>
                </a:lnTo>
                <a:lnTo>
                  <a:pt x="5278988" y="2516744"/>
                </a:lnTo>
                <a:cubicBezTo>
                  <a:pt x="5179882" y="2516744"/>
                  <a:pt x="5099541" y="2597085"/>
                  <a:pt x="5099541" y="2696191"/>
                </a:cubicBezTo>
                <a:cubicBezTo>
                  <a:pt x="5099541" y="2795297"/>
                  <a:pt x="5179882" y="2875638"/>
                  <a:pt x="5278988" y="2875638"/>
                </a:cubicBezTo>
                <a:lnTo>
                  <a:pt x="5572124" y="2875638"/>
                </a:lnTo>
                <a:lnTo>
                  <a:pt x="5572124" y="2876279"/>
                </a:lnTo>
                <a:lnTo>
                  <a:pt x="6661858" y="2876279"/>
                </a:lnTo>
                <a:cubicBezTo>
                  <a:pt x="6760964" y="2876279"/>
                  <a:pt x="6841305" y="2956620"/>
                  <a:pt x="6841305" y="3055726"/>
                </a:cubicBezTo>
                <a:cubicBezTo>
                  <a:pt x="6841305" y="3154832"/>
                  <a:pt x="6760964" y="3235173"/>
                  <a:pt x="6661858" y="3235173"/>
                </a:cubicBezTo>
                <a:lnTo>
                  <a:pt x="5572124" y="3235173"/>
                </a:lnTo>
                <a:lnTo>
                  <a:pt x="3087425" y="3235173"/>
                </a:lnTo>
                <a:lnTo>
                  <a:pt x="0" y="3235173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alpha val="80000"/>
                </a:schemeClr>
              </a:gs>
              <a:gs pos="100000">
                <a:schemeClr val="accent6">
                  <a:alpha val="8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A0E6C11-415D-4BE6-B977-56952ACC4358}"/>
              </a:ext>
            </a:extLst>
          </p:cNvPr>
          <p:cNvGrpSpPr/>
          <p:nvPr/>
        </p:nvGrpSpPr>
        <p:grpSpPr>
          <a:xfrm>
            <a:off x="5965135" y="714699"/>
            <a:ext cx="3805267" cy="1086583"/>
            <a:chOff x="7714387" y="735661"/>
            <a:chExt cx="3805267" cy="1086583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9EFF02C-DAB7-44D9-ABDF-1DBA1D3D032A}"/>
                </a:ext>
              </a:extLst>
            </p:cNvPr>
            <p:cNvSpPr/>
            <p:nvPr/>
          </p:nvSpPr>
          <p:spPr>
            <a:xfrm>
              <a:off x="7714387" y="1299024"/>
              <a:ext cx="3805267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dirty="0" lang="en-US" spc="50" sz="280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76" name="Freeform 2">
              <a:extLst>
                <a:ext uri="{FF2B5EF4-FFF2-40B4-BE49-F238E27FC236}">
                  <a16:creationId xmlns:a16="http://schemas.microsoft.com/office/drawing/2014/main" id="{F3264876-BFD6-4DF5-A9F0-45F2578098D2}"/>
                </a:ext>
              </a:extLst>
            </p:cNvPr>
            <p:cNvSpPr/>
            <p:nvPr/>
          </p:nvSpPr>
          <p:spPr>
            <a:xfrm>
              <a:off x="7828688" y="735661"/>
              <a:ext cx="408459" cy="332153"/>
            </a:xfrm>
            <a:custGeom>
              <a:avLst/>
              <a:gdLst/>
              <a:ahLst/>
              <a:cxnLst/>
              <a:rect b="b" l="l" r="r" t="t"/>
              <a:pathLst>
                <a:path h="357188" w="386209">
                  <a:moveTo>
                    <a:pt x="353467" y="0"/>
                  </a:moveTo>
                  <a:lnTo>
                    <a:pt x="386209" y="52090"/>
                  </a:lnTo>
                  <a:cubicBezTo>
                    <a:pt x="358924" y="63500"/>
                    <a:pt x="338832" y="80492"/>
                    <a:pt x="325933" y="103064"/>
                  </a:cubicBezTo>
                  <a:cubicBezTo>
                    <a:pt x="313035" y="125636"/>
                    <a:pt x="305842" y="158502"/>
                    <a:pt x="304353" y="201663"/>
                  </a:cubicBezTo>
                  <a:lnTo>
                    <a:pt x="374303" y="201663"/>
                  </a:lnTo>
                  <a:lnTo>
                    <a:pt x="374303" y="357188"/>
                  </a:lnTo>
                  <a:lnTo>
                    <a:pt x="230683" y="357188"/>
                  </a:lnTo>
                  <a:lnTo>
                    <a:pt x="230683" y="234405"/>
                  </a:lnTo>
                  <a:cubicBezTo>
                    <a:pt x="230683" y="167928"/>
                    <a:pt x="238621" y="119807"/>
                    <a:pt x="254496" y="90041"/>
                  </a:cubicBezTo>
                  <a:cubicBezTo>
                    <a:pt x="275332" y="50354"/>
                    <a:pt x="308322" y="20340"/>
                    <a:pt x="353467" y="0"/>
                  </a:cubicBezTo>
                  <a:close/>
                  <a:moveTo>
                    <a:pt x="122783" y="0"/>
                  </a:moveTo>
                  <a:lnTo>
                    <a:pt x="155525" y="52090"/>
                  </a:lnTo>
                  <a:cubicBezTo>
                    <a:pt x="128240" y="63500"/>
                    <a:pt x="108148" y="80492"/>
                    <a:pt x="95250" y="103064"/>
                  </a:cubicBezTo>
                  <a:cubicBezTo>
                    <a:pt x="82351" y="125636"/>
                    <a:pt x="75158" y="158502"/>
                    <a:pt x="73670" y="201663"/>
                  </a:cubicBezTo>
                  <a:lnTo>
                    <a:pt x="143619" y="201663"/>
                  </a:lnTo>
                  <a:lnTo>
                    <a:pt x="143619" y="357188"/>
                  </a:lnTo>
                  <a:lnTo>
                    <a:pt x="0" y="357188"/>
                  </a:lnTo>
                  <a:lnTo>
                    <a:pt x="0" y="234405"/>
                  </a:lnTo>
                  <a:cubicBezTo>
                    <a:pt x="0" y="167928"/>
                    <a:pt x="7937" y="119807"/>
                    <a:pt x="23812" y="90041"/>
                  </a:cubicBezTo>
                  <a:cubicBezTo>
                    <a:pt x="44648" y="50354"/>
                    <a:pt x="77639" y="20340"/>
                    <a:pt x="12278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/>
            </a:p>
          </p:txBody>
        </p:sp>
      </p:grpSp>
      <p:sp>
        <p:nvSpPr>
          <p:cNvPr id="58" name="TextBox 57">
            <a:extLst>
              <a:ext uri="{FF2B5EF4-FFF2-40B4-BE49-F238E27FC236}">
                <a16:creationId xmlns:a16="http://schemas.microsoft.com/office/drawing/2014/main" id="{D82C6682-872A-4B83-82AC-F3C80D637FE2}"/>
              </a:ext>
            </a:extLst>
          </p:cNvPr>
          <p:cNvSpPr txBox="1"/>
          <p:nvPr/>
        </p:nvSpPr>
        <p:spPr>
          <a:xfrm>
            <a:off x="6181629" y="1120003"/>
            <a:ext cx="617583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dirty="0" lang="ru-RU" smtClean="0" sz="2400">
                <a:solidFill>
                  <a:schemeClr val="bg1"/>
                </a:solidFill>
                <a:latin charset="0" panose="00000500000000000000" pitchFamily="2" typeface="Montserrat"/>
              </a:rPr>
              <a:t>«ТРАНСЛЯЦИЯ ОПЫТА ПАТРИОТИЧЕСКОЙ РАБОТЫ СО ШКОЛЬНИКАМИ»</a:t>
            </a:r>
            <a:endParaRPr dirty="0" lang="en-US" sz="2400">
              <a:solidFill>
                <a:schemeClr val="bg1"/>
              </a:solidFill>
              <a:latin charset="0" panose="00000500000000000000" pitchFamily="2" typeface="Montserra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00417" y="4056744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dirty="0" lang="ru-RU" smtClean="0">
                <a:solidFill>
                  <a:schemeClr val="tx2"/>
                </a:solidFill>
              </a:rPr>
              <a:t>Работу выполнила – </a:t>
            </a:r>
            <a:r>
              <a:rPr dirty="0" lang="ru-RU">
                <a:solidFill>
                  <a:schemeClr val="tx2"/>
                </a:solidFill>
              </a:rPr>
              <a:t>ученица </a:t>
            </a:r>
            <a:r>
              <a:rPr dirty="0" lang="ru-RU" smtClean="0">
                <a:solidFill>
                  <a:schemeClr val="tx2"/>
                </a:solidFill>
              </a:rPr>
              <a:t>9 «Д» </a:t>
            </a:r>
            <a:r>
              <a:rPr dirty="0" lang="ru-RU">
                <a:solidFill>
                  <a:schemeClr val="tx2"/>
                </a:solidFill>
              </a:rPr>
              <a:t>класса</a:t>
            </a:r>
          </a:p>
          <a:p>
            <a:pPr algn="r"/>
            <a:r>
              <a:rPr dirty="0" lang="ru-RU" smtClean="0">
                <a:solidFill>
                  <a:schemeClr val="tx2"/>
                </a:solidFill>
              </a:rPr>
              <a:t>Андреева Виктория Денисовна</a:t>
            </a:r>
            <a:endParaRPr dirty="0" lang="ru-RU">
              <a:solidFill>
                <a:schemeClr val="tx2"/>
              </a:solidFill>
            </a:endParaRPr>
          </a:p>
          <a:p>
            <a:pPr algn="r"/>
            <a:r>
              <a:rPr dirty="0" lang="ru-RU">
                <a:solidFill>
                  <a:schemeClr val="tx2"/>
                </a:solidFill>
              </a:rPr>
              <a:t>Руководитель проекта – </a:t>
            </a:r>
            <a:r>
              <a:rPr dirty="0" lang="ru-RU" smtClean="0">
                <a:solidFill>
                  <a:schemeClr val="tx2"/>
                </a:solidFill>
              </a:rPr>
              <a:t>учитель</a:t>
            </a:r>
          </a:p>
          <a:p>
            <a:pPr algn="r"/>
            <a:r>
              <a:rPr dirty="0" lang="ru-RU">
                <a:solidFill>
                  <a:schemeClr val="tx2"/>
                </a:solidFill>
              </a:rPr>
              <a:t>и</a:t>
            </a:r>
            <a:r>
              <a:rPr dirty="0" lang="ru-RU" smtClean="0">
                <a:solidFill>
                  <a:schemeClr val="tx2"/>
                </a:solidFill>
              </a:rPr>
              <a:t>стории и обществознания</a:t>
            </a:r>
          </a:p>
          <a:p>
            <a:pPr algn="r"/>
            <a:r>
              <a:rPr dirty="0" lang="ru-RU" smtClean="0">
                <a:solidFill>
                  <a:schemeClr val="tx2"/>
                </a:solidFill>
              </a:rPr>
              <a:t>Кучеренко Виктория Юрьевна</a:t>
            </a:r>
            <a:endParaRPr dirty="0" lang="en-US">
              <a:solidFill>
                <a:schemeClr val="tx2"/>
              </a:solidFill>
            </a:endParaRPr>
          </a:p>
        </p:txBody>
      </p:sp>
      <p:pic>
        <p:nvPicPr>
          <p:cNvPr id="12" name="Рисунок 11"/>
          <p:cNvPicPr>
            <a:picLocks noChangeAspect="1" noGrp="1"/>
          </p:cNvPicPr>
          <p:nvPr>
            <p:ph idx="11" sz="quarter" type="pic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" t="6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42560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0" spd="slow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dur="indefinite" id="1" nodeType="tmRoot" restart="never"/>
      </p:par>
    </p:tnLst>
  </p:timing>
</p:sld>
</file>

<file path=ppt/slides/slide2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 noGrp="1"/>
          </p:cNvPicPr>
          <p:nvPr>
            <p:ph idx="10" sz="quarter" type="pic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298" y="1728823"/>
            <a:ext cx="12192000" cy="3175000"/>
          </a:xfr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5E1C5558-05E4-4989-ABD2-471C63C5AF83}"/>
              </a:ext>
            </a:extLst>
          </p:cNvPr>
          <p:cNvSpPr/>
          <p:nvPr/>
        </p:nvSpPr>
        <p:spPr>
          <a:xfrm>
            <a:off x="0" y="1728824"/>
            <a:ext cx="12217298" cy="3174999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0F3A78D-0DC6-4868-B831-EA1D6F875FC5}"/>
              </a:ext>
            </a:extLst>
          </p:cNvPr>
          <p:cNvGrpSpPr/>
          <p:nvPr/>
        </p:nvGrpSpPr>
        <p:grpSpPr>
          <a:xfrm>
            <a:off x="1793965" y="2001329"/>
            <a:ext cx="8961118" cy="2629988"/>
            <a:chOff x="5316405" y="3239453"/>
            <a:chExt cx="6272501" cy="2246997"/>
          </a:xfrm>
        </p:grpSpPr>
        <p:sp>
          <p:nvSpPr>
            <p:cNvPr id="27" name="Left Bracket 26">
              <a:extLst>
                <a:ext uri="{FF2B5EF4-FFF2-40B4-BE49-F238E27FC236}">
                  <a16:creationId xmlns:a16="http://schemas.microsoft.com/office/drawing/2014/main" id="{3D7AA5BF-DBAB-414A-914B-9115F31E4F7A}"/>
                </a:ext>
              </a:extLst>
            </p:cNvPr>
            <p:cNvSpPr/>
            <p:nvPr/>
          </p:nvSpPr>
          <p:spPr>
            <a:xfrm>
              <a:off x="5316405" y="3239453"/>
              <a:ext cx="438809" cy="2246997"/>
            </a:xfrm>
            <a:prstGeom prst="leftBracket">
              <a:avLst>
                <a:gd fmla="val 0" name="adj"/>
              </a:avLst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6F9697E-F59B-456C-A34E-B6634E471905}"/>
                </a:ext>
              </a:extLst>
            </p:cNvPr>
            <p:cNvSpPr/>
            <p:nvPr/>
          </p:nvSpPr>
          <p:spPr>
            <a:xfrm>
              <a:off x="5727862" y="3735159"/>
              <a:ext cx="5055527" cy="11675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dirty="0" lang="ru-RU" smtClean="0" sz="3600">
                  <a:solidFill>
                    <a:srgbClr val="50C3C8"/>
                  </a:solidFill>
                  <a:ea typeface="Times New Roman"/>
                  <a:cs typeface="Times New Roman"/>
                </a:rPr>
                <a:t>«Трансляция патриотического опыта работы со школьниками»</a:t>
              </a:r>
              <a:endParaRPr dirty="0" lang="ru-RU" sz="2000">
                <a:solidFill>
                  <a:srgbClr val="50C3C8"/>
                </a:solidFill>
                <a:latin typeface="Calibri"/>
                <a:ea typeface="Times New Roman"/>
                <a:cs typeface="Times New Roman"/>
              </a:endParaRPr>
            </a:p>
          </p:txBody>
        </p:sp>
        <p:sp>
          <p:nvSpPr>
            <p:cNvPr id="29" name="Left Bracket 28">
              <a:extLst>
                <a:ext uri="{FF2B5EF4-FFF2-40B4-BE49-F238E27FC236}">
                  <a16:creationId xmlns:a16="http://schemas.microsoft.com/office/drawing/2014/main" id="{6252629E-2160-453E-B2F6-487DE46D2450}"/>
                </a:ext>
              </a:extLst>
            </p:cNvPr>
            <p:cNvSpPr/>
            <p:nvPr/>
          </p:nvSpPr>
          <p:spPr>
            <a:xfrm flipH="1">
              <a:off x="11143548" y="3239453"/>
              <a:ext cx="445358" cy="2246997"/>
            </a:xfrm>
            <a:prstGeom prst="leftBracket">
              <a:avLst>
                <a:gd fmla="val 0" name="adj"/>
              </a:avLst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lang="en-US"/>
            </a:p>
          </p:txBody>
        </p:sp>
      </p:grpSp>
      <p:grpSp>
        <p:nvGrpSpPr>
          <p:cNvPr id="16" name="Группа 15"/>
          <p:cNvGrpSpPr/>
          <p:nvPr/>
        </p:nvGrpSpPr>
        <p:grpSpPr>
          <a:xfrm flipV="1">
            <a:off x="2244313" y="5583381"/>
            <a:ext cx="8051066" cy="45719"/>
            <a:chOff x="5257236" y="4734677"/>
            <a:chExt cx="1677528" cy="45719"/>
          </a:xfrm>
        </p:grpSpPr>
        <p:sp>
          <p:nvSpPr>
            <p:cNvPr id="17" name="Freeform: Shape 6">
              <a:extLst>
                <a:ext uri="{FF2B5EF4-FFF2-40B4-BE49-F238E27FC236}">
                  <a16:creationId xmlns:a16="http://schemas.microsoft.com/office/drawing/2014/main" id="{C4DC7645-4085-4509-B345-7F302535D694}"/>
                </a:ext>
              </a:extLst>
            </p:cNvPr>
            <p:cNvSpPr/>
            <p:nvPr/>
          </p:nvSpPr>
          <p:spPr>
            <a:xfrm>
              <a:off x="5257236" y="4734677"/>
              <a:ext cx="310348" cy="45719"/>
            </a:xfrm>
            <a:custGeom>
              <a:avLst/>
              <a:gdLst>
                <a:gd fmla="*/ 0 w 237435" name="connsiteX0"/>
                <a:gd fmla="*/ 0 h 31292" name="connsiteY0"/>
                <a:gd fmla="*/ 237435 w 237435" name="connsiteX1"/>
                <a:gd fmla="*/ 0 h 31292" name="connsiteY1"/>
                <a:gd fmla="*/ 237435 w 237435" name="connsiteX2"/>
                <a:gd fmla="*/ 31292 h 31292" name="connsiteY2"/>
                <a:gd fmla="*/ 0 w 237435" name="connsiteX3"/>
                <a:gd fmla="*/ 31292 h 31292" name="connsiteY3"/>
                <a:gd fmla="*/ 0 w 237435" name="connsiteX4"/>
                <a:gd fmla="*/ 0 h 31292" name="connsiteY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31292" w="237435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" name="Freeform: Shape 7">
              <a:extLst>
                <a:ext uri="{FF2B5EF4-FFF2-40B4-BE49-F238E27FC236}">
                  <a16:creationId xmlns:a16="http://schemas.microsoft.com/office/drawing/2014/main" id="{FFCFA565-86C1-479E-AD55-88264C122955}"/>
                </a:ext>
              </a:extLst>
            </p:cNvPr>
            <p:cNvSpPr/>
            <p:nvPr/>
          </p:nvSpPr>
          <p:spPr>
            <a:xfrm>
              <a:off x="5599031" y="4734677"/>
              <a:ext cx="310348" cy="45719"/>
            </a:xfrm>
            <a:custGeom>
              <a:avLst/>
              <a:gdLst>
                <a:gd fmla="*/ 0 w 237435" name="connsiteX0"/>
                <a:gd fmla="*/ 0 h 31292" name="connsiteY0"/>
                <a:gd fmla="*/ 237435 w 237435" name="connsiteX1"/>
                <a:gd fmla="*/ 0 h 31292" name="connsiteY1"/>
                <a:gd fmla="*/ 237435 w 237435" name="connsiteX2"/>
                <a:gd fmla="*/ 31292 h 31292" name="connsiteY2"/>
                <a:gd fmla="*/ 0 w 237435" name="connsiteX3"/>
                <a:gd fmla="*/ 31292 h 31292" name="connsiteY3"/>
                <a:gd fmla="*/ 0 w 237435" name="connsiteX4"/>
                <a:gd fmla="*/ 0 h 31292" name="connsiteY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31292" w="237435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" name="Freeform: Shape 8">
              <a:extLst>
                <a:ext uri="{FF2B5EF4-FFF2-40B4-BE49-F238E27FC236}">
                  <a16:creationId xmlns:a16="http://schemas.microsoft.com/office/drawing/2014/main" id="{C2AF2649-1E45-4499-AD21-5A20F203AFAE}"/>
                </a:ext>
              </a:extLst>
            </p:cNvPr>
            <p:cNvSpPr/>
            <p:nvPr/>
          </p:nvSpPr>
          <p:spPr>
            <a:xfrm>
              <a:off x="5940826" y="4734677"/>
              <a:ext cx="310348" cy="45719"/>
            </a:xfrm>
            <a:custGeom>
              <a:avLst/>
              <a:gdLst>
                <a:gd fmla="*/ 0 w 237435" name="connsiteX0"/>
                <a:gd fmla="*/ 0 h 31292" name="connsiteY0"/>
                <a:gd fmla="*/ 237435 w 237435" name="connsiteX1"/>
                <a:gd fmla="*/ 0 h 31292" name="connsiteY1"/>
                <a:gd fmla="*/ 237435 w 237435" name="connsiteX2"/>
                <a:gd fmla="*/ 31292 h 31292" name="connsiteY2"/>
                <a:gd fmla="*/ 0 w 237435" name="connsiteX3"/>
                <a:gd fmla="*/ 31292 h 31292" name="connsiteY3"/>
                <a:gd fmla="*/ 0 w 237435" name="connsiteX4"/>
                <a:gd fmla="*/ 0 h 31292" name="connsiteY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31292" w="237435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0" name="Freeform: Shape 9">
              <a:extLst>
                <a:ext uri="{FF2B5EF4-FFF2-40B4-BE49-F238E27FC236}">
                  <a16:creationId xmlns:a16="http://schemas.microsoft.com/office/drawing/2014/main" id="{56C3EFB1-7FDC-464F-A7D5-F78BCC05B2E7}"/>
                </a:ext>
              </a:extLst>
            </p:cNvPr>
            <p:cNvSpPr/>
            <p:nvPr/>
          </p:nvSpPr>
          <p:spPr>
            <a:xfrm>
              <a:off x="6282621" y="4734677"/>
              <a:ext cx="310348" cy="45719"/>
            </a:xfrm>
            <a:custGeom>
              <a:avLst/>
              <a:gdLst>
                <a:gd fmla="*/ 0 w 237435" name="connsiteX0"/>
                <a:gd fmla="*/ 0 h 31292" name="connsiteY0"/>
                <a:gd fmla="*/ 237435 w 237435" name="connsiteX1"/>
                <a:gd fmla="*/ 0 h 31292" name="connsiteY1"/>
                <a:gd fmla="*/ 237435 w 237435" name="connsiteX2"/>
                <a:gd fmla="*/ 31292 h 31292" name="connsiteY2"/>
                <a:gd fmla="*/ 0 w 237435" name="connsiteX3"/>
                <a:gd fmla="*/ 31292 h 31292" name="connsiteY3"/>
                <a:gd fmla="*/ 0 w 237435" name="connsiteX4"/>
                <a:gd fmla="*/ 0 h 31292" name="connsiteY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31292" w="237435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1" name="Freeform: Shape 10">
              <a:extLst>
                <a:ext uri="{FF2B5EF4-FFF2-40B4-BE49-F238E27FC236}">
                  <a16:creationId xmlns:a16="http://schemas.microsoft.com/office/drawing/2014/main" id="{6F044AE0-FC22-4261-B6A9-F20631CE87E6}"/>
                </a:ext>
              </a:extLst>
            </p:cNvPr>
            <p:cNvSpPr/>
            <p:nvPr/>
          </p:nvSpPr>
          <p:spPr>
            <a:xfrm>
              <a:off x="6624416" y="4734677"/>
              <a:ext cx="310348" cy="45719"/>
            </a:xfrm>
            <a:custGeom>
              <a:avLst/>
              <a:gdLst>
                <a:gd fmla="*/ 0 w 237435" name="connsiteX0"/>
                <a:gd fmla="*/ 0 h 31292" name="connsiteY0"/>
                <a:gd fmla="*/ 237435 w 237435" name="connsiteX1"/>
                <a:gd fmla="*/ 0 h 31292" name="connsiteY1"/>
                <a:gd fmla="*/ 237435 w 237435" name="connsiteX2"/>
                <a:gd fmla="*/ 31292 h 31292" name="connsiteY2"/>
                <a:gd fmla="*/ 0 w 237435" name="connsiteX3"/>
                <a:gd fmla="*/ 31292 h 31292" name="connsiteY3"/>
                <a:gd fmla="*/ 0 w 237435" name="connsiteX4"/>
                <a:gd fmla="*/ 0 h 31292" name="connsiteY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31292" w="237435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 flipV="1">
            <a:off x="4545874" y="1221438"/>
            <a:ext cx="2804160" cy="45719"/>
            <a:chOff x="5257236" y="4734677"/>
            <a:chExt cx="1677528" cy="45719"/>
          </a:xfrm>
        </p:grpSpPr>
        <p:sp>
          <p:nvSpPr>
            <p:cNvPr id="24" name="Freeform: Shape 6">
              <a:extLst>
                <a:ext uri="{FF2B5EF4-FFF2-40B4-BE49-F238E27FC236}">
                  <a16:creationId xmlns:a16="http://schemas.microsoft.com/office/drawing/2014/main" id="{C4DC7645-4085-4509-B345-7F302535D694}"/>
                </a:ext>
              </a:extLst>
            </p:cNvPr>
            <p:cNvSpPr/>
            <p:nvPr/>
          </p:nvSpPr>
          <p:spPr>
            <a:xfrm>
              <a:off x="5257236" y="4734677"/>
              <a:ext cx="310348" cy="45719"/>
            </a:xfrm>
            <a:custGeom>
              <a:avLst/>
              <a:gdLst>
                <a:gd fmla="*/ 0 w 237435" name="connsiteX0"/>
                <a:gd fmla="*/ 0 h 31292" name="connsiteY0"/>
                <a:gd fmla="*/ 237435 w 237435" name="connsiteX1"/>
                <a:gd fmla="*/ 0 h 31292" name="connsiteY1"/>
                <a:gd fmla="*/ 237435 w 237435" name="connsiteX2"/>
                <a:gd fmla="*/ 31292 h 31292" name="connsiteY2"/>
                <a:gd fmla="*/ 0 w 237435" name="connsiteX3"/>
                <a:gd fmla="*/ 31292 h 31292" name="connsiteY3"/>
                <a:gd fmla="*/ 0 w 237435" name="connsiteX4"/>
                <a:gd fmla="*/ 0 h 31292" name="connsiteY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31292" w="237435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5" name="Freeform: Shape 7">
              <a:extLst>
                <a:ext uri="{FF2B5EF4-FFF2-40B4-BE49-F238E27FC236}">
                  <a16:creationId xmlns:a16="http://schemas.microsoft.com/office/drawing/2014/main" id="{FFCFA565-86C1-479E-AD55-88264C122955}"/>
                </a:ext>
              </a:extLst>
            </p:cNvPr>
            <p:cNvSpPr/>
            <p:nvPr/>
          </p:nvSpPr>
          <p:spPr>
            <a:xfrm>
              <a:off x="5599031" y="4734677"/>
              <a:ext cx="310348" cy="45719"/>
            </a:xfrm>
            <a:custGeom>
              <a:avLst/>
              <a:gdLst>
                <a:gd fmla="*/ 0 w 237435" name="connsiteX0"/>
                <a:gd fmla="*/ 0 h 31292" name="connsiteY0"/>
                <a:gd fmla="*/ 237435 w 237435" name="connsiteX1"/>
                <a:gd fmla="*/ 0 h 31292" name="connsiteY1"/>
                <a:gd fmla="*/ 237435 w 237435" name="connsiteX2"/>
                <a:gd fmla="*/ 31292 h 31292" name="connsiteY2"/>
                <a:gd fmla="*/ 0 w 237435" name="connsiteX3"/>
                <a:gd fmla="*/ 31292 h 31292" name="connsiteY3"/>
                <a:gd fmla="*/ 0 w 237435" name="connsiteX4"/>
                <a:gd fmla="*/ 0 h 31292" name="connsiteY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31292" w="237435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8" name="Freeform: Shape 8">
              <a:extLst>
                <a:ext uri="{FF2B5EF4-FFF2-40B4-BE49-F238E27FC236}">
                  <a16:creationId xmlns:a16="http://schemas.microsoft.com/office/drawing/2014/main" id="{C2AF2649-1E45-4499-AD21-5A20F203AFAE}"/>
                </a:ext>
              </a:extLst>
            </p:cNvPr>
            <p:cNvSpPr/>
            <p:nvPr/>
          </p:nvSpPr>
          <p:spPr>
            <a:xfrm>
              <a:off x="5940826" y="4734677"/>
              <a:ext cx="310348" cy="45719"/>
            </a:xfrm>
            <a:custGeom>
              <a:avLst/>
              <a:gdLst>
                <a:gd fmla="*/ 0 w 237435" name="connsiteX0"/>
                <a:gd fmla="*/ 0 h 31292" name="connsiteY0"/>
                <a:gd fmla="*/ 237435 w 237435" name="connsiteX1"/>
                <a:gd fmla="*/ 0 h 31292" name="connsiteY1"/>
                <a:gd fmla="*/ 237435 w 237435" name="connsiteX2"/>
                <a:gd fmla="*/ 31292 h 31292" name="connsiteY2"/>
                <a:gd fmla="*/ 0 w 237435" name="connsiteX3"/>
                <a:gd fmla="*/ 31292 h 31292" name="connsiteY3"/>
                <a:gd fmla="*/ 0 w 237435" name="connsiteX4"/>
                <a:gd fmla="*/ 0 h 31292" name="connsiteY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31292" w="237435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1" name="Freeform: Shape 9">
              <a:extLst>
                <a:ext uri="{FF2B5EF4-FFF2-40B4-BE49-F238E27FC236}">
                  <a16:creationId xmlns:a16="http://schemas.microsoft.com/office/drawing/2014/main" id="{56C3EFB1-7FDC-464F-A7D5-F78BCC05B2E7}"/>
                </a:ext>
              </a:extLst>
            </p:cNvPr>
            <p:cNvSpPr/>
            <p:nvPr/>
          </p:nvSpPr>
          <p:spPr>
            <a:xfrm>
              <a:off x="6282621" y="4734677"/>
              <a:ext cx="310348" cy="45719"/>
            </a:xfrm>
            <a:custGeom>
              <a:avLst/>
              <a:gdLst>
                <a:gd fmla="*/ 0 w 237435" name="connsiteX0"/>
                <a:gd fmla="*/ 0 h 31292" name="connsiteY0"/>
                <a:gd fmla="*/ 237435 w 237435" name="connsiteX1"/>
                <a:gd fmla="*/ 0 h 31292" name="connsiteY1"/>
                <a:gd fmla="*/ 237435 w 237435" name="connsiteX2"/>
                <a:gd fmla="*/ 31292 h 31292" name="connsiteY2"/>
                <a:gd fmla="*/ 0 w 237435" name="connsiteX3"/>
                <a:gd fmla="*/ 31292 h 31292" name="connsiteY3"/>
                <a:gd fmla="*/ 0 w 237435" name="connsiteX4"/>
                <a:gd fmla="*/ 0 h 31292" name="connsiteY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31292" w="237435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3" name="Freeform: Shape 10">
              <a:extLst>
                <a:ext uri="{FF2B5EF4-FFF2-40B4-BE49-F238E27FC236}">
                  <a16:creationId xmlns:a16="http://schemas.microsoft.com/office/drawing/2014/main" id="{6F044AE0-FC22-4261-B6A9-F20631CE87E6}"/>
                </a:ext>
              </a:extLst>
            </p:cNvPr>
            <p:cNvSpPr/>
            <p:nvPr/>
          </p:nvSpPr>
          <p:spPr>
            <a:xfrm>
              <a:off x="6624416" y="4734677"/>
              <a:ext cx="310348" cy="45719"/>
            </a:xfrm>
            <a:custGeom>
              <a:avLst/>
              <a:gdLst>
                <a:gd fmla="*/ 0 w 237435" name="connsiteX0"/>
                <a:gd fmla="*/ 0 h 31292" name="connsiteY0"/>
                <a:gd fmla="*/ 237435 w 237435" name="connsiteX1"/>
                <a:gd fmla="*/ 0 h 31292" name="connsiteY1"/>
                <a:gd fmla="*/ 237435 w 237435" name="connsiteX2"/>
                <a:gd fmla="*/ 31292 h 31292" name="connsiteY2"/>
                <a:gd fmla="*/ 0 w 237435" name="connsiteX3"/>
                <a:gd fmla="*/ 31292 h 31292" name="connsiteY3"/>
                <a:gd fmla="*/ 0 w 237435" name="connsiteX4"/>
                <a:gd fmla="*/ 0 h 31292" name="connsiteY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31292" w="237435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</p:grpSp>
      <p:sp>
        <p:nvSpPr>
          <p:cNvPr id="23" name="Rectangle 13">
            <a:extLst>
              <a:ext uri="{FF2B5EF4-FFF2-40B4-BE49-F238E27FC236}">
                <a16:creationId xmlns:a16="http://schemas.microsoft.com/office/drawing/2014/main" id="{971EE57A-725A-408B-842D-35ED3700A8FB}"/>
              </a:ext>
            </a:extLst>
          </p:cNvPr>
          <p:cNvSpPr/>
          <p:nvPr/>
        </p:nvSpPr>
        <p:spPr>
          <a:xfrm>
            <a:off x="2244313" y="343828"/>
            <a:ext cx="749745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dirty="0" i="0" lang="ru-RU" smtClean="0" spc="200" sz="5400">
                <a:solidFill>
                  <a:srgbClr val="50C3C8"/>
                </a:solidFill>
                <a:effectLst/>
                <a:latin typeface="+mj-lt"/>
              </a:rPr>
              <a:t>Ц Е Л </a:t>
            </a:r>
            <a:r>
              <a:rPr dirty="0" lang="ru-RU" spc="200" sz="5400">
                <a:solidFill>
                  <a:srgbClr val="50C3C8"/>
                </a:solidFill>
                <a:latin typeface="+mj-lt"/>
              </a:rPr>
              <a:t>Ь</a:t>
            </a:r>
            <a:endParaRPr dirty="0" i="0" lang="en-US" spc="200" sz="5400">
              <a:solidFill>
                <a:srgbClr val="50C3C8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93065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0" spd="slow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dur="indefinite" id="1" nodeType="tmRoot" restart="never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EE361206-AB0A-4142-8215-A8E8445163AC}"/>
              </a:ext>
            </a:extLst>
          </p:cNvPr>
          <p:cNvGrpSpPr/>
          <p:nvPr/>
        </p:nvGrpSpPr>
        <p:grpSpPr>
          <a:xfrm>
            <a:off x="4589696" y="1278524"/>
            <a:ext cx="3012607" cy="4132683"/>
            <a:chOff x="9325016" y="3660059"/>
            <a:chExt cx="5700336" cy="7819699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97143553-C9EA-48F3-87FF-AA9FA57750E5}"/>
                </a:ext>
              </a:extLst>
            </p:cNvPr>
            <p:cNvGrpSpPr/>
            <p:nvPr/>
          </p:nvGrpSpPr>
          <p:grpSpPr>
            <a:xfrm>
              <a:off x="10098589" y="8109757"/>
              <a:ext cx="4153188" cy="1502302"/>
              <a:chOff x="10095959" y="8109429"/>
              <a:chExt cx="4152106" cy="1501911"/>
            </a:xfrm>
          </p:grpSpPr>
          <p:sp>
            <p:nvSpPr>
              <p:cNvPr id="36" name="Freeform 14">
                <a:extLst>
                  <a:ext uri="{FF2B5EF4-FFF2-40B4-BE49-F238E27FC236}">
                    <a16:creationId xmlns:a16="http://schemas.microsoft.com/office/drawing/2014/main" id="{1B59FD3D-229F-4912-AA2A-DDC42A014D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95959" y="8109429"/>
                <a:ext cx="4152106" cy="354466"/>
              </a:xfrm>
              <a:custGeom>
                <a:avLst/>
                <a:gdLst>
                  <a:gd name="T0" fmla="*/ 1503 w 1503"/>
                  <a:gd name="T1" fmla="*/ 74 h 205"/>
                  <a:gd name="T2" fmla="*/ 1450 w 1503"/>
                  <a:gd name="T3" fmla="*/ 0 h 205"/>
                  <a:gd name="T4" fmla="*/ 1384 w 1503"/>
                  <a:gd name="T5" fmla="*/ 20 h 205"/>
                  <a:gd name="T6" fmla="*/ 1309 w 1503"/>
                  <a:gd name="T7" fmla="*/ 37 h 205"/>
                  <a:gd name="T8" fmla="*/ 1225 w 1503"/>
                  <a:gd name="T9" fmla="*/ 51 h 205"/>
                  <a:gd name="T10" fmla="*/ 1137 w 1503"/>
                  <a:gd name="T11" fmla="*/ 64 h 205"/>
                  <a:gd name="T12" fmla="*/ 1042 w 1503"/>
                  <a:gd name="T13" fmla="*/ 75 h 205"/>
                  <a:gd name="T14" fmla="*/ 944 w 1503"/>
                  <a:gd name="T15" fmla="*/ 82 h 205"/>
                  <a:gd name="T16" fmla="*/ 844 w 1503"/>
                  <a:gd name="T17" fmla="*/ 86 h 205"/>
                  <a:gd name="T18" fmla="*/ 741 w 1503"/>
                  <a:gd name="T19" fmla="*/ 88 h 205"/>
                  <a:gd name="T20" fmla="*/ 640 w 1503"/>
                  <a:gd name="T21" fmla="*/ 87 h 205"/>
                  <a:gd name="T22" fmla="*/ 540 w 1503"/>
                  <a:gd name="T23" fmla="*/ 84 h 205"/>
                  <a:gd name="T24" fmla="*/ 442 w 1503"/>
                  <a:gd name="T25" fmla="*/ 78 h 205"/>
                  <a:gd name="T26" fmla="*/ 349 w 1503"/>
                  <a:gd name="T27" fmla="*/ 68 h 205"/>
                  <a:gd name="T28" fmla="*/ 262 w 1503"/>
                  <a:gd name="T29" fmla="*/ 56 h 205"/>
                  <a:gd name="T30" fmla="*/ 180 w 1503"/>
                  <a:gd name="T31" fmla="*/ 41 h 205"/>
                  <a:gd name="T32" fmla="*/ 107 w 1503"/>
                  <a:gd name="T33" fmla="*/ 22 h 205"/>
                  <a:gd name="T34" fmla="*/ 43 w 1503"/>
                  <a:gd name="T35" fmla="*/ 1 h 205"/>
                  <a:gd name="T36" fmla="*/ 21 w 1503"/>
                  <a:gd name="T37" fmla="*/ 31 h 205"/>
                  <a:gd name="T38" fmla="*/ 0 w 1503"/>
                  <a:gd name="T39" fmla="*/ 63 h 205"/>
                  <a:gd name="T40" fmla="*/ 19 w 1503"/>
                  <a:gd name="T41" fmla="*/ 82 h 205"/>
                  <a:gd name="T42" fmla="*/ 44 w 1503"/>
                  <a:gd name="T43" fmla="*/ 99 h 205"/>
                  <a:gd name="T44" fmla="*/ 74 w 1503"/>
                  <a:gd name="T45" fmla="*/ 114 h 205"/>
                  <a:gd name="T46" fmla="*/ 109 w 1503"/>
                  <a:gd name="T47" fmla="*/ 128 h 205"/>
                  <a:gd name="T48" fmla="*/ 148 w 1503"/>
                  <a:gd name="T49" fmla="*/ 141 h 205"/>
                  <a:gd name="T50" fmla="*/ 236 w 1503"/>
                  <a:gd name="T51" fmla="*/ 163 h 205"/>
                  <a:gd name="T52" fmla="*/ 338 w 1503"/>
                  <a:gd name="T53" fmla="*/ 181 h 205"/>
                  <a:gd name="T54" fmla="*/ 449 w 1503"/>
                  <a:gd name="T55" fmla="*/ 194 h 205"/>
                  <a:gd name="T56" fmla="*/ 568 w 1503"/>
                  <a:gd name="T57" fmla="*/ 201 h 205"/>
                  <a:gd name="T58" fmla="*/ 691 w 1503"/>
                  <a:gd name="T59" fmla="*/ 205 h 205"/>
                  <a:gd name="T60" fmla="*/ 815 w 1503"/>
                  <a:gd name="T61" fmla="*/ 204 h 205"/>
                  <a:gd name="T62" fmla="*/ 938 w 1503"/>
                  <a:gd name="T63" fmla="*/ 199 h 205"/>
                  <a:gd name="T64" fmla="*/ 1056 w 1503"/>
                  <a:gd name="T65" fmla="*/ 190 h 205"/>
                  <a:gd name="T66" fmla="*/ 1167 w 1503"/>
                  <a:gd name="T67" fmla="*/ 177 h 205"/>
                  <a:gd name="T68" fmla="*/ 1269 w 1503"/>
                  <a:gd name="T69" fmla="*/ 160 h 205"/>
                  <a:gd name="T70" fmla="*/ 1356 w 1503"/>
                  <a:gd name="T71" fmla="*/ 139 h 205"/>
                  <a:gd name="T72" fmla="*/ 1429 w 1503"/>
                  <a:gd name="T73" fmla="*/ 116 h 205"/>
                  <a:gd name="T74" fmla="*/ 1458 w 1503"/>
                  <a:gd name="T75" fmla="*/ 102 h 205"/>
                  <a:gd name="T76" fmla="*/ 1483 w 1503"/>
                  <a:gd name="T77" fmla="*/ 88 h 205"/>
                  <a:gd name="T78" fmla="*/ 1503 w 1503"/>
                  <a:gd name="T79" fmla="*/ 74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503" h="205">
                    <a:moveTo>
                      <a:pt x="1503" y="74"/>
                    </a:moveTo>
                    <a:lnTo>
                      <a:pt x="1503" y="74"/>
                    </a:lnTo>
                    <a:lnTo>
                      <a:pt x="1450" y="0"/>
                    </a:lnTo>
                    <a:lnTo>
                      <a:pt x="1450" y="0"/>
                    </a:lnTo>
                    <a:lnTo>
                      <a:pt x="1418" y="9"/>
                    </a:lnTo>
                    <a:lnTo>
                      <a:pt x="1384" y="20"/>
                    </a:lnTo>
                    <a:lnTo>
                      <a:pt x="1348" y="28"/>
                    </a:lnTo>
                    <a:lnTo>
                      <a:pt x="1309" y="37"/>
                    </a:lnTo>
                    <a:lnTo>
                      <a:pt x="1269" y="44"/>
                    </a:lnTo>
                    <a:lnTo>
                      <a:pt x="1225" y="51"/>
                    </a:lnTo>
                    <a:lnTo>
                      <a:pt x="1182" y="59"/>
                    </a:lnTo>
                    <a:lnTo>
                      <a:pt x="1137" y="64"/>
                    </a:lnTo>
                    <a:lnTo>
                      <a:pt x="1090" y="69"/>
                    </a:lnTo>
                    <a:lnTo>
                      <a:pt x="1042" y="75"/>
                    </a:lnTo>
                    <a:lnTo>
                      <a:pt x="993" y="78"/>
                    </a:lnTo>
                    <a:lnTo>
                      <a:pt x="944" y="82"/>
                    </a:lnTo>
                    <a:lnTo>
                      <a:pt x="894" y="84"/>
                    </a:lnTo>
                    <a:lnTo>
                      <a:pt x="844" y="86"/>
                    </a:lnTo>
                    <a:lnTo>
                      <a:pt x="793" y="87"/>
                    </a:lnTo>
                    <a:lnTo>
                      <a:pt x="741" y="88"/>
                    </a:lnTo>
                    <a:lnTo>
                      <a:pt x="691" y="88"/>
                    </a:lnTo>
                    <a:lnTo>
                      <a:pt x="640" y="87"/>
                    </a:lnTo>
                    <a:lnTo>
                      <a:pt x="590" y="86"/>
                    </a:lnTo>
                    <a:lnTo>
                      <a:pt x="540" y="84"/>
                    </a:lnTo>
                    <a:lnTo>
                      <a:pt x="490" y="81"/>
                    </a:lnTo>
                    <a:lnTo>
                      <a:pt x="442" y="78"/>
                    </a:lnTo>
                    <a:lnTo>
                      <a:pt x="396" y="74"/>
                    </a:lnTo>
                    <a:lnTo>
                      <a:pt x="349" y="68"/>
                    </a:lnTo>
                    <a:lnTo>
                      <a:pt x="305" y="63"/>
                    </a:lnTo>
                    <a:lnTo>
                      <a:pt x="262" y="56"/>
                    </a:lnTo>
                    <a:lnTo>
                      <a:pt x="219" y="48"/>
                    </a:lnTo>
                    <a:lnTo>
                      <a:pt x="180" y="41"/>
                    </a:lnTo>
                    <a:lnTo>
                      <a:pt x="142" y="31"/>
                    </a:lnTo>
                    <a:lnTo>
                      <a:pt x="107" y="22"/>
                    </a:lnTo>
                    <a:lnTo>
                      <a:pt x="74" y="11"/>
                    </a:lnTo>
                    <a:lnTo>
                      <a:pt x="43" y="1"/>
                    </a:lnTo>
                    <a:lnTo>
                      <a:pt x="43" y="1"/>
                    </a:lnTo>
                    <a:lnTo>
                      <a:pt x="21" y="31"/>
                    </a:lnTo>
                    <a:lnTo>
                      <a:pt x="0" y="63"/>
                    </a:lnTo>
                    <a:lnTo>
                      <a:pt x="0" y="63"/>
                    </a:lnTo>
                    <a:lnTo>
                      <a:pt x="9" y="72"/>
                    </a:lnTo>
                    <a:lnTo>
                      <a:pt x="19" y="82"/>
                    </a:lnTo>
                    <a:lnTo>
                      <a:pt x="31" y="90"/>
                    </a:lnTo>
                    <a:lnTo>
                      <a:pt x="44" y="99"/>
                    </a:lnTo>
                    <a:lnTo>
                      <a:pt x="58" y="106"/>
                    </a:lnTo>
                    <a:lnTo>
                      <a:pt x="74" y="114"/>
                    </a:lnTo>
                    <a:lnTo>
                      <a:pt x="91" y="121"/>
                    </a:lnTo>
                    <a:lnTo>
                      <a:pt x="109" y="128"/>
                    </a:lnTo>
                    <a:lnTo>
                      <a:pt x="128" y="135"/>
                    </a:lnTo>
                    <a:lnTo>
                      <a:pt x="148" y="141"/>
                    </a:lnTo>
                    <a:lnTo>
                      <a:pt x="190" y="154"/>
                    </a:lnTo>
                    <a:lnTo>
                      <a:pt x="236" y="163"/>
                    </a:lnTo>
                    <a:lnTo>
                      <a:pt x="286" y="173"/>
                    </a:lnTo>
                    <a:lnTo>
                      <a:pt x="338" y="181"/>
                    </a:lnTo>
                    <a:lnTo>
                      <a:pt x="392" y="187"/>
                    </a:lnTo>
                    <a:lnTo>
                      <a:pt x="449" y="194"/>
                    </a:lnTo>
                    <a:lnTo>
                      <a:pt x="508" y="198"/>
                    </a:lnTo>
                    <a:lnTo>
                      <a:pt x="568" y="201"/>
                    </a:lnTo>
                    <a:lnTo>
                      <a:pt x="629" y="203"/>
                    </a:lnTo>
                    <a:lnTo>
                      <a:pt x="691" y="205"/>
                    </a:lnTo>
                    <a:lnTo>
                      <a:pt x="753" y="205"/>
                    </a:lnTo>
                    <a:lnTo>
                      <a:pt x="815" y="204"/>
                    </a:lnTo>
                    <a:lnTo>
                      <a:pt x="876" y="202"/>
                    </a:lnTo>
                    <a:lnTo>
                      <a:pt x="938" y="199"/>
                    </a:lnTo>
                    <a:lnTo>
                      <a:pt x="998" y="195"/>
                    </a:lnTo>
                    <a:lnTo>
                      <a:pt x="1056" y="190"/>
                    </a:lnTo>
                    <a:lnTo>
                      <a:pt x="1113" y="183"/>
                    </a:lnTo>
                    <a:lnTo>
                      <a:pt x="1167" y="177"/>
                    </a:lnTo>
                    <a:lnTo>
                      <a:pt x="1219" y="168"/>
                    </a:lnTo>
                    <a:lnTo>
                      <a:pt x="1269" y="160"/>
                    </a:lnTo>
                    <a:lnTo>
                      <a:pt x="1314" y="151"/>
                    </a:lnTo>
                    <a:lnTo>
                      <a:pt x="1356" y="139"/>
                    </a:lnTo>
                    <a:lnTo>
                      <a:pt x="1395" y="128"/>
                    </a:lnTo>
                    <a:lnTo>
                      <a:pt x="1429" y="116"/>
                    </a:lnTo>
                    <a:lnTo>
                      <a:pt x="1445" y="109"/>
                    </a:lnTo>
                    <a:lnTo>
                      <a:pt x="1458" y="102"/>
                    </a:lnTo>
                    <a:lnTo>
                      <a:pt x="1471" y="96"/>
                    </a:lnTo>
                    <a:lnTo>
                      <a:pt x="1483" y="88"/>
                    </a:lnTo>
                    <a:lnTo>
                      <a:pt x="1493" y="81"/>
                    </a:lnTo>
                    <a:lnTo>
                      <a:pt x="1503" y="74"/>
                    </a:lnTo>
                    <a:lnTo>
                      <a:pt x="1503" y="74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glow" dir="t"/>
              </a:scene3d>
              <a:sp3d prstMaterial="metal">
                <a:bevelT w="342900" h="50800" prst="coolSlant"/>
              </a:sp3d>
            </p:spPr>
            <p:txBody>
              <a:bodyPr vert="horz" wrap="square" lIns="91464" tIns="45732" rIns="91464" bIns="457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 sz="1200" dirty="0"/>
              </a:p>
            </p:txBody>
          </p:sp>
          <p:sp>
            <p:nvSpPr>
              <p:cNvPr id="37" name="Freeform 5">
                <a:extLst>
                  <a:ext uri="{FF2B5EF4-FFF2-40B4-BE49-F238E27FC236}">
                    <a16:creationId xmlns:a16="http://schemas.microsoft.com/office/drawing/2014/main" id="{DF029389-8B26-4336-8E23-F71688A0D5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95959" y="8196933"/>
                <a:ext cx="4152106" cy="1414407"/>
              </a:xfrm>
              <a:custGeom>
                <a:avLst/>
                <a:gdLst>
                  <a:gd name="T0" fmla="*/ 0 w 2118"/>
                  <a:gd name="T1" fmla="*/ 0 h 818"/>
                  <a:gd name="T2" fmla="*/ 120 w 2118"/>
                  <a:gd name="T3" fmla="*/ 339 h 818"/>
                  <a:gd name="T4" fmla="*/ 189 w 2118"/>
                  <a:gd name="T5" fmla="*/ 523 h 818"/>
                  <a:gd name="T6" fmla="*/ 245 w 2118"/>
                  <a:gd name="T7" fmla="*/ 659 h 818"/>
                  <a:gd name="T8" fmla="*/ 254 w 2118"/>
                  <a:gd name="T9" fmla="*/ 670 h 818"/>
                  <a:gd name="T10" fmla="*/ 265 w 2118"/>
                  <a:gd name="T11" fmla="*/ 679 h 818"/>
                  <a:gd name="T12" fmla="*/ 289 w 2118"/>
                  <a:gd name="T13" fmla="*/ 697 h 818"/>
                  <a:gd name="T14" fmla="*/ 318 w 2118"/>
                  <a:gd name="T15" fmla="*/ 713 h 818"/>
                  <a:gd name="T16" fmla="*/ 352 w 2118"/>
                  <a:gd name="T17" fmla="*/ 729 h 818"/>
                  <a:gd name="T18" fmla="*/ 390 w 2118"/>
                  <a:gd name="T19" fmla="*/ 742 h 818"/>
                  <a:gd name="T20" fmla="*/ 478 w 2118"/>
                  <a:gd name="T21" fmla="*/ 767 h 818"/>
                  <a:gd name="T22" fmla="*/ 578 w 2118"/>
                  <a:gd name="T23" fmla="*/ 787 h 818"/>
                  <a:gd name="T24" fmla="*/ 688 w 2118"/>
                  <a:gd name="T25" fmla="*/ 801 h 818"/>
                  <a:gd name="T26" fmla="*/ 807 w 2118"/>
                  <a:gd name="T27" fmla="*/ 811 h 818"/>
                  <a:gd name="T28" fmla="*/ 930 w 2118"/>
                  <a:gd name="T29" fmla="*/ 817 h 818"/>
                  <a:gd name="T30" fmla="*/ 1056 w 2118"/>
                  <a:gd name="T31" fmla="*/ 818 h 818"/>
                  <a:gd name="T32" fmla="*/ 1183 w 2118"/>
                  <a:gd name="T33" fmla="*/ 815 h 818"/>
                  <a:gd name="T34" fmla="*/ 1306 w 2118"/>
                  <a:gd name="T35" fmla="*/ 809 h 818"/>
                  <a:gd name="T36" fmla="*/ 1427 w 2118"/>
                  <a:gd name="T37" fmla="*/ 797 h 818"/>
                  <a:gd name="T38" fmla="*/ 1538 w 2118"/>
                  <a:gd name="T39" fmla="*/ 782 h 818"/>
                  <a:gd name="T40" fmla="*/ 1641 w 2118"/>
                  <a:gd name="T41" fmla="*/ 763 h 818"/>
                  <a:gd name="T42" fmla="*/ 1730 w 2118"/>
                  <a:gd name="T43" fmla="*/ 740 h 818"/>
                  <a:gd name="T44" fmla="*/ 1805 w 2118"/>
                  <a:gd name="T45" fmla="*/ 714 h 818"/>
                  <a:gd name="T46" fmla="*/ 1836 w 2118"/>
                  <a:gd name="T47" fmla="*/ 699 h 818"/>
                  <a:gd name="T48" fmla="*/ 1862 w 2118"/>
                  <a:gd name="T49" fmla="*/ 684 h 818"/>
                  <a:gd name="T50" fmla="*/ 1879 w 2118"/>
                  <a:gd name="T51" fmla="*/ 672 h 818"/>
                  <a:gd name="T52" fmla="*/ 1893 w 2118"/>
                  <a:gd name="T53" fmla="*/ 660 h 818"/>
                  <a:gd name="T54" fmla="*/ 1943 w 2118"/>
                  <a:gd name="T55" fmla="*/ 527 h 818"/>
                  <a:gd name="T56" fmla="*/ 2005 w 2118"/>
                  <a:gd name="T57" fmla="*/ 348 h 818"/>
                  <a:gd name="T58" fmla="*/ 2118 w 2118"/>
                  <a:gd name="T59" fmla="*/ 12 h 818"/>
                  <a:gd name="T60" fmla="*/ 2100 w 2118"/>
                  <a:gd name="T61" fmla="*/ 20 h 818"/>
                  <a:gd name="T62" fmla="*/ 2058 w 2118"/>
                  <a:gd name="T63" fmla="*/ 37 h 818"/>
                  <a:gd name="T64" fmla="*/ 1986 w 2118"/>
                  <a:gd name="T65" fmla="*/ 60 h 818"/>
                  <a:gd name="T66" fmla="*/ 1874 w 2118"/>
                  <a:gd name="T67" fmla="*/ 86 h 818"/>
                  <a:gd name="T68" fmla="*/ 1744 w 2118"/>
                  <a:gd name="T69" fmla="*/ 110 h 818"/>
                  <a:gd name="T70" fmla="*/ 1601 w 2118"/>
                  <a:gd name="T71" fmla="*/ 129 h 818"/>
                  <a:gd name="T72" fmla="*/ 1448 w 2118"/>
                  <a:gd name="T73" fmla="*/ 142 h 818"/>
                  <a:gd name="T74" fmla="*/ 1287 w 2118"/>
                  <a:gd name="T75" fmla="*/ 152 h 818"/>
                  <a:gd name="T76" fmla="*/ 1123 w 2118"/>
                  <a:gd name="T77" fmla="*/ 157 h 818"/>
                  <a:gd name="T78" fmla="*/ 958 w 2118"/>
                  <a:gd name="T79" fmla="*/ 158 h 818"/>
                  <a:gd name="T80" fmla="*/ 795 w 2118"/>
                  <a:gd name="T81" fmla="*/ 154 h 818"/>
                  <a:gd name="T82" fmla="*/ 637 w 2118"/>
                  <a:gd name="T83" fmla="*/ 144 h 818"/>
                  <a:gd name="T84" fmla="*/ 487 w 2118"/>
                  <a:gd name="T85" fmla="*/ 130 h 818"/>
                  <a:gd name="T86" fmla="*/ 349 w 2118"/>
                  <a:gd name="T87" fmla="*/ 111 h 818"/>
                  <a:gd name="T88" fmla="*/ 226 w 2118"/>
                  <a:gd name="T89" fmla="*/ 85 h 818"/>
                  <a:gd name="T90" fmla="*/ 143 w 2118"/>
                  <a:gd name="T91" fmla="*/ 63 h 818"/>
                  <a:gd name="T92" fmla="*/ 96 w 2118"/>
                  <a:gd name="T93" fmla="*/ 47 h 818"/>
                  <a:gd name="T94" fmla="*/ 53 w 2118"/>
                  <a:gd name="T95" fmla="*/ 29 h 818"/>
                  <a:gd name="T96" fmla="*/ 16 w 2118"/>
                  <a:gd name="T97" fmla="*/ 10 h 818"/>
                  <a:gd name="T98" fmla="*/ 0 w 2118"/>
                  <a:gd name="T99" fmla="*/ 0 h 8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118" h="818">
                    <a:moveTo>
                      <a:pt x="0" y="0"/>
                    </a:moveTo>
                    <a:lnTo>
                      <a:pt x="0" y="0"/>
                    </a:lnTo>
                    <a:lnTo>
                      <a:pt x="53" y="151"/>
                    </a:lnTo>
                    <a:lnTo>
                      <a:pt x="120" y="339"/>
                    </a:lnTo>
                    <a:lnTo>
                      <a:pt x="155" y="434"/>
                    </a:lnTo>
                    <a:lnTo>
                      <a:pt x="189" y="523"/>
                    </a:lnTo>
                    <a:lnTo>
                      <a:pt x="219" y="600"/>
                    </a:lnTo>
                    <a:lnTo>
                      <a:pt x="245" y="659"/>
                    </a:lnTo>
                    <a:lnTo>
                      <a:pt x="245" y="659"/>
                    </a:lnTo>
                    <a:lnTo>
                      <a:pt x="254" y="670"/>
                    </a:lnTo>
                    <a:lnTo>
                      <a:pt x="265" y="679"/>
                    </a:lnTo>
                    <a:lnTo>
                      <a:pt x="265" y="679"/>
                    </a:lnTo>
                    <a:lnTo>
                      <a:pt x="276" y="689"/>
                    </a:lnTo>
                    <a:lnTo>
                      <a:pt x="289" y="697"/>
                    </a:lnTo>
                    <a:lnTo>
                      <a:pt x="304" y="705"/>
                    </a:lnTo>
                    <a:lnTo>
                      <a:pt x="318" y="713"/>
                    </a:lnTo>
                    <a:lnTo>
                      <a:pt x="335" y="721"/>
                    </a:lnTo>
                    <a:lnTo>
                      <a:pt x="352" y="729"/>
                    </a:lnTo>
                    <a:lnTo>
                      <a:pt x="371" y="736"/>
                    </a:lnTo>
                    <a:lnTo>
                      <a:pt x="390" y="742"/>
                    </a:lnTo>
                    <a:lnTo>
                      <a:pt x="432" y="755"/>
                    </a:lnTo>
                    <a:lnTo>
                      <a:pt x="478" y="767"/>
                    </a:lnTo>
                    <a:lnTo>
                      <a:pt x="526" y="777"/>
                    </a:lnTo>
                    <a:lnTo>
                      <a:pt x="578" y="787"/>
                    </a:lnTo>
                    <a:lnTo>
                      <a:pt x="631" y="794"/>
                    </a:lnTo>
                    <a:lnTo>
                      <a:pt x="688" y="801"/>
                    </a:lnTo>
                    <a:lnTo>
                      <a:pt x="746" y="807"/>
                    </a:lnTo>
                    <a:lnTo>
                      <a:pt x="807" y="811"/>
                    </a:lnTo>
                    <a:lnTo>
                      <a:pt x="868" y="815"/>
                    </a:lnTo>
                    <a:lnTo>
                      <a:pt x="930" y="817"/>
                    </a:lnTo>
                    <a:lnTo>
                      <a:pt x="993" y="818"/>
                    </a:lnTo>
                    <a:lnTo>
                      <a:pt x="1056" y="818"/>
                    </a:lnTo>
                    <a:lnTo>
                      <a:pt x="1120" y="817"/>
                    </a:lnTo>
                    <a:lnTo>
                      <a:pt x="1183" y="815"/>
                    </a:lnTo>
                    <a:lnTo>
                      <a:pt x="1245" y="812"/>
                    </a:lnTo>
                    <a:lnTo>
                      <a:pt x="1306" y="809"/>
                    </a:lnTo>
                    <a:lnTo>
                      <a:pt x="1368" y="804"/>
                    </a:lnTo>
                    <a:lnTo>
                      <a:pt x="1427" y="797"/>
                    </a:lnTo>
                    <a:lnTo>
                      <a:pt x="1484" y="790"/>
                    </a:lnTo>
                    <a:lnTo>
                      <a:pt x="1538" y="782"/>
                    </a:lnTo>
                    <a:lnTo>
                      <a:pt x="1590" y="773"/>
                    </a:lnTo>
                    <a:lnTo>
                      <a:pt x="1641" y="763"/>
                    </a:lnTo>
                    <a:lnTo>
                      <a:pt x="1687" y="752"/>
                    </a:lnTo>
                    <a:lnTo>
                      <a:pt x="1730" y="740"/>
                    </a:lnTo>
                    <a:lnTo>
                      <a:pt x="1769" y="728"/>
                    </a:lnTo>
                    <a:lnTo>
                      <a:pt x="1805" y="714"/>
                    </a:lnTo>
                    <a:lnTo>
                      <a:pt x="1821" y="707"/>
                    </a:lnTo>
                    <a:lnTo>
                      <a:pt x="1836" y="699"/>
                    </a:lnTo>
                    <a:lnTo>
                      <a:pt x="1849" y="692"/>
                    </a:lnTo>
                    <a:lnTo>
                      <a:pt x="1862" y="684"/>
                    </a:lnTo>
                    <a:lnTo>
                      <a:pt x="1862" y="684"/>
                    </a:lnTo>
                    <a:lnTo>
                      <a:pt x="1879" y="672"/>
                    </a:lnTo>
                    <a:lnTo>
                      <a:pt x="1893" y="660"/>
                    </a:lnTo>
                    <a:lnTo>
                      <a:pt x="1893" y="660"/>
                    </a:lnTo>
                    <a:lnTo>
                      <a:pt x="1916" y="601"/>
                    </a:lnTo>
                    <a:lnTo>
                      <a:pt x="1943" y="527"/>
                    </a:lnTo>
                    <a:lnTo>
                      <a:pt x="1974" y="441"/>
                    </a:lnTo>
                    <a:lnTo>
                      <a:pt x="2005" y="348"/>
                    </a:lnTo>
                    <a:lnTo>
                      <a:pt x="2069" y="163"/>
                    </a:lnTo>
                    <a:lnTo>
                      <a:pt x="2118" y="12"/>
                    </a:lnTo>
                    <a:lnTo>
                      <a:pt x="2118" y="12"/>
                    </a:lnTo>
                    <a:lnTo>
                      <a:pt x="2100" y="20"/>
                    </a:lnTo>
                    <a:lnTo>
                      <a:pt x="2080" y="28"/>
                    </a:lnTo>
                    <a:lnTo>
                      <a:pt x="2058" y="37"/>
                    </a:lnTo>
                    <a:lnTo>
                      <a:pt x="2036" y="44"/>
                    </a:lnTo>
                    <a:lnTo>
                      <a:pt x="1986" y="60"/>
                    </a:lnTo>
                    <a:lnTo>
                      <a:pt x="1933" y="74"/>
                    </a:lnTo>
                    <a:lnTo>
                      <a:pt x="1874" y="86"/>
                    </a:lnTo>
                    <a:lnTo>
                      <a:pt x="1810" y="98"/>
                    </a:lnTo>
                    <a:lnTo>
                      <a:pt x="1744" y="110"/>
                    </a:lnTo>
                    <a:lnTo>
                      <a:pt x="1674" y="119"/>
                    </a:lnTo>
                    <a:lnTo>
                      <a:pt x="1601" y="129"/>
                    </a:lnTo>
                    <a:lnTo>
                      <a:pt x="1526" y="136"/>
                    </a:lnTo>
                    <a:lnTo>
                      <a:pt x="1448" y="142"/>
                    </a:lnTo>
                    <a:lnTo>
                      <a:pt x="1369" y="148"/>
                    </a:lnTo>
                    <a:lnTo>
                      <a:pt x="1287" y="152"/>
                    </a:lnTo>
                    <a:lnTo>
                      <a:pt x="1206" y="155"/>
                    </a:lnTo>
                    <a:lnTo>
                      <a:pt x="1123" y="157"/>
                    </a:lnTo>
                    <a:lnTo>
                      <a:pt x="1041" y="158"/>
                    </a:lnTo>
                    <a:lnTo>
                      <a:pt x="958" y="158"/>
                    </a:lnTo>
                    <a:lnTo>
                      <a:pt x="876" y="156"/>
                    </a:lnTo>
                    <a:lnTo>
                      <a:pt x="795" y="154"/>
                    </a:lnTo>
                    <a:lnTo>
                      <a:pt x="715" y="150"/>
                    </a:lnTo>
                    <a:lnTo>
                      <a:pt x="637" y="144"/>
                    </a:lnTo>
                    <a:lnTo>
                      <a:pt x="561" y="138"/>
                    </a:lnTo>
                    <a:lnTo>
                      <a:pt x="487" y="130"/>
                    </a:lnTo>
                    <a:lnTo>
                      <a:pt x="416" y="121"/>
                    </a:lnTo>
                    <a:lnTo>
                      <a:pt x="349" y="111"/>
                    </a:lnTo>
                    <a:lnTo>
                      <a:pt x="285" y="99"/>
                    </a:lnTo>
                    <a:lnTo>
                      <a:pt x="226" y="85"/>
                    </a:lnTo>
                    <a:lnTo>
                      <a:pt x="170" y="72"/>
                    </a:lnTo>
                    <a:lnTo>
                      <a:pt x="143" y="63"/>
                    </a:lnTo>
                    <a:lnTo>
                      <a:pt x="119" y="56"/>
                    </a:lnTo>
                    <a:lnTo>
                      <a:pt x="96" y="47"/>
                    </a:lnTo>
                    <a:lnTo>
                      <a:pt x="74" y="39"/>
                    </a:lnTo>
                    <a:lnTo>
                      <a:pt x="53" y="29"/>
                    </a:lnTo>
                    <a:lnTo>
                      <a:pt x="34" y="20"/>
                    </a:lnTo>
                    <a:lnTo>
                      <a:pt x="16" y="1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scene3d>
                <a:camera prst="orthographicFront"/>
                <a:lightRig rig="glow" dir="t"/>
              </a:scene3d>
              <a:sp3d prstMaterial="metal"/>
            </p:spPr>
            <p:txBody>
              <a:bodyPr vert="horz" wrap="square" lIns="91464" tIns="45732" rIns="91464" bIns="457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 sz="1200" dirty="0"/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570F8479-2814-4AA0-9F61-E66FFB0CC861}"/>
                </a:ext>
              </a:extLst>
            </p:cNvPr>
            <p:cNvGrpSpPr/>
            <p:nvPr/>
          </p:nvGrpSpPr>
          <p:grpSpPr>
            <a:xfrm>
              <a:off x="9325016" y="6107950"/>
              <a:ext cx="5700336" cy="2218981"/>
              <a:chOff x="9322587" y="6108155"/>
              <a:chExt cx="5698851" cy="2218406"/>
            </a:xfrm>
          </p:grpSpPr>
          <p:sp>
            <p:nvSpPr>
              <p:cNvPr id="34" name="Freeform 8">
                <a:extLst>
                  <a:ext uri="{FF2B5EF4-FFF2-40B4-BE49-F238E27FC236}">
                    <a16:creationId xmlns:a16="http://schemas.microsoft.com/office/drawing/2014/main" id="{B91F591B-18C9-4551-BD31-4DCAFF05C0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22587" y="6542127"/>
                <a:ext cx="5698851" cy="1784434"/>
              </a:xfrm>
              <a:custGeom>
                <a:avLst/>
                <a:gdLst>
                  <a:gd name="T0" fmla="*/ 1454 w 2907"/>
                  <a:gd name="T1" fmla="*/ 211 h 1032"/>
                  <a:gd name="T2" fmla="*/ 1176 w 2907"/>
                  <a:gd name="T3" fmla="*/ 207 h 1032"/>
                  <a:gd name="T4" fmla="*/ 917 w 2907"/>
                  <a:gd name="T5" fmla="*/ 195 h 1032"/>
                  <a:gd name="T6" fmla="*/ 680 w 2907"/>
                  <a:gd name="T7" fmla="*/ 176 h 1032"/>
                  <a:gd name="T8" fmla="*/ 470 w 2907"/>
                  <a:gd name="T9" fmla="*/ 150 h 1032"/>
                  <a:gd name="T10" fmla="*/ 377 w 2907"/>
                  <a:gd name="T11" fmla="*/ 135 h 1032"/>
                  <a:gd name="T12" fmla="*/ 291 w 2907"/>
                  <a:gd name="T13" fmla="*/ 119 h 1032"/>
                  <a:gd name="T14" fmla="*/ 217 w 2907"/>
                  <a:gd name="T15" fmla="*/ 101 h 1032"/>
                  <a:gd name="T16" fmla="*/ 151 w 2907"/>
                  <a:gd name="T17" fmla="*/ 83 h 1032"/>
                  <a:gd name="T18" fmla="*/ 96 w 2907"/>
                  <a:gd name="T19" fmla="*/ 63 h 1032"/>
                  <a:gd name="T20" fmla="*/ 52 w 2907"/>
                  <a:gd name="T21" fmla="*/ 43 h 1032"/>
                  <a:gd name="T22" fmla="*/ 20 w 2907"/>
                  <a:gd name="T23" fmla="*/ 22 h 1032"/>
                  <a:gd name="T24" fmla="*/ 4 w 2907"/>
                  <a:gd name="T25" fmla="*/ 5 h 1032"/>
                  <a:gd name="T26" fmla="*/ 0 w 2907"/>
                  <a:gd name="T27" fmla="*/ 0 h 1032"/>
                  <a:gd name="T28" fmla="*/ 108 w 2907"/>
                  <a:gd name="T29" fmla="*/ 270 h 1032"/>
                  <a:gd name="T30" fmla="*/ 214 w 2907"/>
                  <a:gd name="T31" fmla="*/ 528 h 1032"/>
                  <a:gd name="T32" fmla="*/ 291 w 2907"/>
                  <a:gd name="T33" fmla="*/ 709 h 1032"/>
                  <a:gd name="T34" fmla="*/ 337 w 2907"/>
                  <a:gd name="T35" fmla="*/ 806 h 1032"/>
                  <a:gd name="T36" fmla="*/ 355 w 2907"/>
                  <a:gd name="T37" fmla="*/ 844 h 1032"/>
                  <a:gd name="T38" fmla="*/ 372 w 2907"/>
                  <a:gd name="T39" fmla="*/ 859 h 1032"/>
                  <a:gd name="T40" fmla="*/ 392 w 2907"/>
                  <a:gd name="T41" fmla="*/ 873 h 1032"/>
                  <a:gd name="T42" fmla="*/ 425 w 2907"/>
                  <a:gd name="T43" fmla="*/ 893 h 1032"/>
                  <a:gd name="T44" fmla="*/ 465 w 2907"/>
                  <a:gd name="T45" fmla="*/ 912 h 1032"/>
                  <a:gd name="T46" fmla="*/ 511 w 2907"/>
                  <a:gd name="T47" fmla="*/ 929 h 1032"/>
                  <a:gd name="T48" fmla="*/ 561 w 2907"/>
                  <a:gd name="T49" fmla="*/ 945 h 1032"/>
                  <a:gd name="T50" fmla="*/ 676 w 2907"/>
                  <a:gd name="T51" fmla="*/ 972 h 1032"/>
                  <a:gd name="T52" fmla="*/ 808 w 2907"/>
                  <a:gd name="T53" fmla="*/ 995 h 1032"/>
                  <a:gd name="T54" fmla="*/ 953 w 2907"/>
                  <a:gd name="T55" fmla="*/ 1011 h 1032"/>
                  <a:gd name="T56" fmla="*/ 1107 w 2907"/>
                  <a:gd name="T57" fmla="*/ 1023 h 1032"/>
                  <a:gd name="T58" fmla="*/ 1268 w 2907"/>
                  <a:gd name="T59" fmla="*/ 1029 h 1032"/>
                  <a:gd name="T60" fmla="*/ 1432 w 2907"/>
                  <a:gd name="T61" fmla="*/ 1032 h 1032"/>
                  <a:gd name="T62" fmla="*/ 1598 w 2907"/>
                  <a:gd name="T63" fmla="*/ 1028 h 1032"/>
                  <a:gd name="T64" fmla="*/ 1760 w 2907"/>
                  <a:gd name="T65" fmla="*/ 1021 h 1032"/>
                  <a:gd name="T66" fmla="*/ 1917 w 2907"/>
                  <a:gd name="T67" fmla="*/ 1009 h 1032"/>
                  <a:gd name="T68" fmla="*/ 2066 w 2907"/>
                  <a:gd name="T69" fmla="*/ 993 h 1032"/>
                  <a:gd name="T70" fmla="*/ 2202 w 2907"/>
                  <a:gd name="T71" fmla="*/ 971 h 1032"/>
                  <a:gd name="T72" fmla="*/ 2324 w 2907"/>
                  <a:gd name="T73" fmla="*/ 947 h 1032"/>
                  <a:gd name="T74" fmla="*/ 2428 w 2907"/>
                  <a:gd name="T75" fmla="*/ 918 h 1032"/>
                  <a:gd name="T76" fmla="*/ 2472 w 2907"/>
                  <a:gd name="T77" fmla="*/ 902 h 1032"/>
                  <a:gd name="T78" fmla="*/ 2510 w 2907"/>
                  <a:gd name="T79" fmla="*/ 885 h 1032"/>
                  <a:gd name="T80" fmla="*/ 2529 w 2907"/>
                  <a:gd name="T81" fmla="*/ 875 h 1032"/>
                  <a:gd name="T82" fmla="*/ 2561 w 2907"/>
                  <a:gd name="T83" fmla="*/ 854 h 1032"/>
                  <a:gd name="T84" fmla="*/ 2573 w 2907"/>
                  <a:gd name="T85" fmla="*/ 844 h 1032"/>
                  <a:gd name="T86" fmla="*/ 2611 w 2907"/>
                  <a:gd name="T87" fmla="*/ 762 h 1032"/>
                  <a:gd name="T88" fmla="*/ 2705 w 2907"/>
                  <a:gd name="T89" fmla="*/ 530 h 1032"/>
                  <a:gd name="T90" fmla="*/ 2805 w 2907"/>
                  <a:gd name="T91" fmla="*/ 272 h 1032"/>
                  <a:gd name="T92" fmla="*/ 2907 w 2907"/>
                  <a:gd name="T93" fmla="*/ 1 h 1032"/>
                  <a:gd name="T94" fmla="*/ 2902 w 2907"/>
                  <a:gd name="T95" fmla="*/ 6 h 1032"/>
                  <a:gd name="T96" fmla="*/ 2887 w 2907"/>
                  <a:gd name="T97" fmla="*/ 23 h 1032"/>
                  <a:gd name="T98" fmla="*/ 2854 w 2907"/>
                  <a:gd name="T99" fmla="*/ 44 h 1032"/>
                  <a:gd name="T100" fmla="*/ 2810 w 2907"/>
                  <a:gd name="T101" fmla="*/ 64 h 1032"/>
                  <a:gd name="T102" fmla="*/ 2754 w 2907"/>
                  <a:gd name="T103" fmla="*/ 83 h 1032"/>
                  <a:gd name="T104" fmla="*/ 2688 w 2907"/>
                  <a:gd name="T105" fmla="*/ 102 h 1032"/>
                  <a:gd name="T106" fmla="*/ 2613 w 2907"/>
                  <a:gd name="T107" fmla="*/ 119 h 1032"/>
                  <a:gd name="T108" fmla="*/ 2528 w 2907"/>
                  <a:gd name="T109" fmla="*/ 136 h 1032"/>
                  <a:gd name="T110" fmla="*/ 2435 w 2907"/>
                  <a:gd name="T111" fmla="*/ 151 h 1032"/>
                  <a:gd name="T112" fmla="*/ 2225 w 2907"/>
                  <a:gd name="T113" fmla="*/ 176 h 1032"/>
                  <a:gd name="T114" fmla="*/ 1989 w 2907"/>
                  <a:gd name="T115" fmla="*/ 195 h 1032"/>
                  <a:gd name="T116" fmla="*/ 1730 w 2907"/>
                  <a:gd name="T117" fmla="*/ 207 h 1032"/>
                  <a:gd name="T118" fmla="*/ 1454 w 2907"/>
                  <a:gd name="T119" fmla="*/ 211 h 10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907" h="1032">
                    <a:moveTo>
                      <a:pt x="1454" y="211"/>
                    </a:moveTo>
                    <a:lnTo>
                      <a:pt x="1454" y="211"/>
                    </a:lnTo>
                    <a:lnTo>
                      <a:pt x="1313" y="210"/>
                    </a:lnTo>
                    <a:lnTo>
                      <a:pt x="1176" y="207"/>
                    </a:lnTo>
                    <a:lnTo>
                      <a:pt x="1044" y="203"/>
                    </a:lnTo>
                    <a:lnTo>
                      <a:pt x="917" y="195"/>
                    </a:lnTo>
                    <a:lnTo>
                      <a:pt x="796" y="187"/>
                    </a:lnTo>
                    <a:lnTo>
                      <a:pt x="680" y="176"/>
                    </a:lnTo>
                    <a:lnTo>
                      <a:pt x="571" y="164"/>
                    </a:lnTo>
                    <a:lnTo>
                      <a:pt x="470" y="150"/>
                    </a:lnTo>
                    <a:lnTo>
                      <a:pt x="422" y="142"/>
                    </a:lnTo>
                    <a:lnTo>
                      <a:pt x="377" y="135"/>
                    </a:lnTo>
                    <a:lnTo>
                      <a:pt x="333" y="128"/>
                    </a:lnTo>
                    <a:lnTo>
                      <a:pt x="291" y="119"/>
                    </a:lnTo>
                    <a:lnTo>
                      <a:pt x="254" y="111"/>
                    </a:lnTo>
                    <a:lnTo>
                      <a:pt x="217" y="101"/>
                    </a:lnTo>
                    <a:lnTo>
                      <a:pt x="183" y="93"/>
                    </a:lnTo>
                    <a:lnTo>
                      <a:pt x="151" y="83"/>
                    </a:lnTo>
                    <a:lnTo>
                      <a:pt x="123" y="74"/>
                    </a:lnTo>
                    <a:lnTo>
                      <a:pt x="96" y="63"/>
                    </a:lnTo>
                    <a:lnTo>
                      <a:pt x="73" y="54"/>
                    </a:lnTo>
                    <a:lnTo>
                      <a:pt x="52" y="43"/>
                    </a:lnTo>
                    <a:lnTo>
                      <a:pt x="34" y="33"/>
                    </a:lnTo>
                    <a:lnTo>
                      <a:pt x="20" y="22"/>
                    </a:lnTo>
                    <a:lnTo>
                      <a:pt x="9" y="11"/>
                    </a:lnTo>
                    <a:lnTo>
                      <a:pt x="4" y="5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62" y="155"/>
                    </a:lnTo>
                    <a:lnTo>
                      <a:pt x="108" y="270"/>
                    </a:lnTo>
                    <a:lnTo>
                      <a:pt x="160" y="398"/>
                    </a:lnTo>
                    <a:lnTo>
                      <a:pt x="214" y="528"/>
                    </a:lnTo>
                    <a:lnTo>
                      <a:pt x="267" y="653"/>
                    </a:lnTo>
                    <a:lnTo>
                      <a:pt x="291" y="709"/>
                    </a:lnTo>
                    <a:lnTo>
                      <a:pt x="315" y="760"/>
                    </a:lnTo>
                    <a:lnTo>
                      <a:pt x="337" y="806"/>
                    </a:lnTo>
                    <a:lnTo>
                      <a:pt x="355" y="844"/>
                    </a:lnTo>
                    <a:lnTo>
                      <a:pt x="355" y="844"/>
                    </a:lnTo>
                    <a:lnTo>
                      <a:pt x="363" y="851"/>
                    </a:lnTo>
                    <a:lnTo>
                      <a:pt x="372" y="859"/>
                    </a:lnTo>
                    <a:lnTo>
                      <a:pt x="392" y="873"/>
                    </a:lnTo>
                    <a:lnTo>
                      <a:pt x="392" y="873"/>
                    </a:lnTo>
                    <a:lnTo>
                      <a:pt x="407" y="884"/>
                    </a:lnTo>
                    <a:lnTo>
                      <a:pt x="425" y="893"/>
                    </a:lnTo>
                    <a:lnTo>
                      <a:pt x="444" y="903"/>
                    </a:lnTo>
                    <a:lnTo>
                      <a:pt x="465" y="912"/>
                    </a:lnTo>
                    <a:lnTo>
                      <a:pt x="488" y="921"/>
                    </a:lnTo>
                    <a:lnTo>
                      <a:pt x="511" y="929"/>
                    </a:lnTo>
                    <a:lnTo>
                      <a:pt x="535" y="937"/>
                    </a:lnTo>
                    <a:lnTo>
                      <a:pt x="561" y="945"/>
                    </a:lnTo>
                    <a:lnTo>
                      <a:pt x="617" y="959"/>
                    </a:lnTo>
                    <a:lnTo>
                      <a:pt x="676" y="972"/>
                    </a:lnTo>
                    <a:lnTo>
                      <a:pt x="741" y="984"/>
                    </a:lnTo>
                    <a:lnTo>
                      <a:pt x="808" y="995"/>
                    </a:lnTo>
                    <a:lnTo>
                      <a:pt x="879" y="1003"/>
                    </a:lnTo>
                    <a:lnTo>
                      <a:pt x="953" y="1011"/>
                    </a:lnTo>
                    <a:lnTo>
                      <a:pt x="1029" y="1018"/>
                    </a:lnTo>
                    <a:lnTo>
                      <a:pt x="1107" y="1023"/>
                    </a:lnTo>
                    <a:lnTo>
                      <a:pt x="1187" y="1027"/>
                    </a:lnTo>
                    <a:lnTo>
                      <a:pt x="1268" y="1029"/>
                    </a:lnTo>
                    <a:lnTo>
                      <a:pt x="1350" y="1032"/>
                    </a:lnTo>
                    <a:lnTo>
                      <a:pt x="1432" y="1032"/>
                    </a:lnTo>
                    <a:lnTo>
                      <a:pt x="1515" y="1030"/>
                    </a:lnTo>
                    <a:lnTo>
                      <a:pt x="1598" y="1028"/>
                    </a:lnTo>
                    <a:lnTo>
                      <a:pt x="1679" y="1025"/>
                    </a:lnTo>
                    <a:lnTo>
                      <a:pt x="1760" y="1021"/>
                    </a:lnTo>
                    <a:lnTo>
                      <a:pt x="1839" y="1016"/>
                    </a:lnTo>
                    <a:lnTo>
                      <a:pt x="1917" y="1009"/>
                    </a:lnTo>
                    <a:lnTo>
                      <a:pt x="1992" y="1002"/>
                    </a:lnTo>
                    <a:lnTo>
                      <a:pt x="2066" y="993"/>
                    </a:lnTo>
                    <a:lnTo>
                      <a:pt x="2136" y="983"/>
                    </a:lnTo>
                    <a:lnTo>
                      <a:pt x="2202" y="971"/>
                    </a:lnTo>
                    <a:lnTo>
                      <a:pt x="2265" y="960"/>
                    </a:lnTo>
                    <a:lnTo>
                      <a:pt x="2324" y="947"/>
                    </a:lnTo>
                    <a:lnTo>
                      <a:pt x="2378" y="933"/>
                    </a:lnTo>
                    <a:lnTo>
                      <a:pt x="2428" y="918"/>
                    </a:lnTo>
                    <a:lnTo>
                      <a:pt x="2450" y="910"/>
                    </a:lnTo>
                    <a:lnTo>
                      <a:pt x="2472" y="902"/>
                    </a:lnTo>
                    <a:lnTo>
                      <a:pt x="2492" y="893"/>
                    </a:lnTo>
                    <a:lnTo>
                      <a:pt x="2510" y="885"/>
                    </a:lnTo>
                    <a:lnTo>
                      <a:pt x="2510" y="885"/>
                    </a:lnTo>
                    <a:lnTo>
                      <a:pt x="2529" y="875"/>
                    </a:lnTo>
                    <a:lnTo>
                      <a:pt x="2546" y="865"/>
                    </a:lnTo>
                    <a:lnTo>
                      <a:pt x="2561" y="854"/>
                    </a:lnTo>
                    <a:lnTo>
                      <a:pt x="2573" y="844"/>
                    </a:lnTo>
                    <a:lnTo>
                      <a:pt x="2573" y="844"/>
                    </a:lnTo>
                    <a:lnTo>
                      <a:pt x="2591" y="806"/>
                    </a:lnTo>
                    <a:lnTo>
                      <a:pt x="2611" y="762"/>
                    </a:lnTo>
                    <a:lnTo>
                      <a:pt x="2656" y="653"/>
                    </a:lnTo>
                    <a:lnTo>
                      <a:pt x="2705" y="530"/>
                    </a:lnTo>
                    <a:lnTo>
                      <a:pt x="2757" y="400"/>
                    </a:lnTo>
                    <a:lnTo>
                      <a:pt x="2805" y="272"/>
                    </a:lnTo>
                    <a:lnTo>
                      <a:pt x="2849" y="157"/>
                    </a:lnTo>
                    <a:lnTo>
                      <a:pt x="2907" y="1"/>
                    </a:lnTo>
                    <a:lnTo>
                      <a:pt x="2907" y="1"/>
                    </a:lnTo>
                    <a:lnTo>
                      <a:pt x="2902" y="6"/>
                    </a:lnTo>
                    <a:lnTo>
                      <a:pt x="2898" y="12"/>
                    </a:lnTo>
                    <a:lnTo>
                      <a:pt x="2887" y="23"/>
                    </a:lnTo>
                    <a:lnTo>
                      <a:pt x="2872" y="34"/>
                    </a:lnTo>
                    <a:lnTo>
                      <a:pt x="2854" y="44"/>
                    </a:lnTo>
                    <a:lnTo>
                      <a:pt x="2833" y="55"/>
                    </a:lnTo>
                    <a:lnTo>
                      <a:pt x="2810" y="64"/>
                    </a:lnTo>
                    <a:lnTo>
                      <a:pt x="2783" y="74"/>
                    </a:lnTo>
                    <a:lnTo>
                      <a:pt x="2754" y="83"/>
                    </a:lnTo>
                    <a:lnTo>
                      <a:pt x="2723" y="93"/>
                    </a:lnTo>
                    <a:lnTo>
                      <a:pt x="2688" y="102"/>
                    </a:lnTo>
                    <a:lnTo>
                      <a:pt x="2652" y="111"/>
                    </a:lnTo>
                    <a:lnTo>
                      <a:pt x="2613" y="119"/>
                    </a:lnTo>
                    <a:lnTo>
                      <a:pt x="2572" y="128"/>
                    </a:lnTo>
                    <a:lnTo>
                      <a:pt x="2528" y="136"/>
                    </a:lnTo>
                    <a:lnTo>
                      <a:pt x="2483" y="144"/>
                    </a:lnTo>
                    <a:lnTo>
                      <a:pt x="2435" y="151"/>
                    </a:lnTo>
                    <a:lnTo>
                      <a:pt x="2334" y="165"/>
                    </a:lnTo>
                    <a:lnTo>
                      <a:pt x="2225" y="176"/>
                    </a:lnTo>
                    <a:lnTo>
                      <a:pt x="2110" y="187"/>
                    </a:lnTo>
                    <a:lnTo>
                      <a:pt x="1989" y="195"/>
                    </a:lnTo>
                    <a:lnTo>
                      <a:pt x="1862" y="203"/>
                    </a:lnTo>
                    <a:lnTo>
                      <a:pt x="1730" y="207"/>
                    </a:lnTo>
                    <a:lnTo>
                      <a:pt x="1594" y="210"/>
                    </a:lnTo>
                    <a:lnTo>
                      <a:pt x="1454" y="211"/>
                    </a:lnTo>
                    <a:lnTo>
                      <a:pt x="1454" y="21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scene3d>
                <a:camera prst="orthographicFront"/>
                <a:lightRig rig="glow" dir="t"/>
              </a:scene3d>
              <a:sp3d prstMaterial="metal"/>
            </p:spPr>
            <p:txBody>
              <a:bodyPr vert="horz" wrap="square" lIns="91464" tIns="45732" rIns="91464" bIns="457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 sz="1200" dirty="0"/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73C2C0D3-A1B5-4658-8553-DB0CEDF36BA7}"/>
                  </a:ext>
                </a:extLst>
              </p:cNvPr>
              <p:cNvSpPr/>
              <p:nvPr/>
            </p:nvSpPr>
            <p:spPr>
              <a:xfrm>
                <a:off x="9322587" y="6108155"/>
                <a:ext cx="5698851" cy="854068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F4E4E417-A9AA-4678-96BD-25CB4B541E49}"/>
                </a:ext>
              </a:extLst>
            </p:cNvPr>
            <p:cNvGrpSpPr/>
            <p:nvPr/>
          </p:nvGrpSpPr>
          <p:grpSpPr>
            <a:xfrm>
              <a:off x="11138870" y="10454133"/>
              <a:ext cx="2072627" cy="1025625"/>
              <a:chOff x="5307060" y="5562404"/>
              <a:chExt cx="1667820" cy="825309"/>
            </a:xfrm>
            <a:effectLst>
              <a:outerShdw blurRad="495300" dir="8340000" sx="112000" sy="112000" kx="-1200000" algn="bl" rotWithShape="0">
                <a:prstClr val="black">
                  <a:alpha val="36000"/>
                </a:prstClr>
              </a:outerShdw>
            </a:effectLst>
            <a:scene3d>
              <a:camera prst="orthographicFront"/>
              <a:lightRig rig="glow" dir="t"/>
            </a:scene3d>
          </p:grpSpPr>
          <p:sp>
            <p:nvSpPr>
              <p:cNvPr id="32" name="Freeform 11">
                <a:extLst>
                  <a:ext uri="{FF2B5EF4-FFF2-40B4-BE49-F238E27FC236}">
                    <a16:creationId xmlns:a16="http://schemas.microsoft.com/office/drawing/2014/main" id="{762DC4EF-0CEF-4C84-AEA3-781E155815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07060" y="5562404"/>
                <a:ext cx="1667820" cy="173969"/>
              </a:xfrm>
              <a:custGeom>
                <a:avLst/>
                <a:gdLst>
                  <a:gd name="T0" fmla="*/ 39 w 966"/>
                  <a:gd name="T1" fmla="*/ 12 h 125"/>
                  <a:gd name="T2" fmla="*/ 39 w 966"/>
                  <a:gd name="T3" fmla="*/ 12 h 125"/>
                  <a:gd name="T4" fmla="*/ 0 w 966"/>
                  <a:gd name="T5" fmla="*/ 56 h 125"/>
                  <a:gd name="T6" fmla="*/ 0 w 966"/>
                  <a:gd name="T7" fmla="*/ 56 h 125"/>
                  <a:gd name="T8" fmla="*/ 13 w 966"/>
                  <a:gd name="T9" fmla="*/ 65 h 125"/>
                  <a:gd name="T10" fmla="*/ 28 w 966"/>
                  <a:gd name="T11" fmla="*/ 73 h 125"/>
                  <a:gd name="T12" fmla="*/ 47 w 966"/>
                  <a:gd name="T13" fmla="*/ 79 h 125"/>
                  <a:gd name="T14" fmla="*/ 70 w 966"/>
                  <a:gd name="T15" fmla="*/ 87 h 125"/>
                  <a:gd name="T16" fmla="*/ 94 w 966"/>
                  <a:gd name="T17" fmla="*/ 93 h 125"/>
                  <a:gd name="T18" fmla="*/ 121 w 966"/>
                  <a:gd name="T19" fmla="*/ 98 h 125"/>
                  <a:gd name="T20" fmla="*/ 151 w 966"/>
                  <a:gd name="T21" fmla="*/ 104 h 125"/>
                  <a:gd name="T22" fmla="*/ 182 w 966"/>
                  <a:gd name="T23" fmla="*/ 108 h 125"/>
                  <a:gd name="T24" fmla="*/ 216 w 966"/>
                  <a:gd name="T25" fmla="*/ 112 h 125"/>
                  <a:gd name="T26" fmla="*/ 251 w 966"/>
                  <a:gd name="T27" fmla="*/ 115 h 125"/>
                  <a:gd name="T28" fmla="*/ 325 w 966"/>
                  <a:gd name="T29" fmla="*/ 121 h 125"/>
                  <a:gd name="T30" fmla="*/ 402 w 966"/>
                  <a:gd name="T31" fmla="*/ 124 h 125"/>
                  <a:gd name="T32" fmla="*/ 481 w 966"/>
                  <a:gd name="T33" fmla="*/ 125 h 125"/>
                  <a:gd name="T34" fmla="*/ 560 w 966"/>
                  <a:gd name="T35" fmla="*/ 124 h 125"/>
                  <a:gd name="T36" fmla="*/ 638 w 966"/>
                  <a:gd name="T37" fmla="*/ 121 h 125"/>
                  <a:gd name="T38" fmla="*/ 712 w 966"/>
                  <a:gd name="T39" fmla="*/ 115 h 125"/>
                  <a:gd name="T40" fmla="*/ 748 w 966"/>
                  <a:gd name="T41" fmla="*/ 112 h 125"/>
                  <a:gd name="T42" fmla="*/ 780 w 966"/>
                  <a:gd name="T43" fmla="*/ 108 h 125"/>
                  <a:gd name="T44" fmla="*/ 813 w 966"/>
                  <a:gd name="T45" fmla="*/ 104 h 125"/>
                  <a:gd name="T46" fmla="*/ 843 w 966"/>
                  <a:gd name="T47" fmla="*/ 99 h 125"/>
                  <a:gd name="T48" fmla="*/ 870 w 966"/>
                  <a:gd name="T49" fmla="*/ 94 h 125"/>
                  <a:gd name="T50" fmla="*/ 895 w 966"/>
                  <a:gd name="T51" fmla="*/ 88 h 125"/>
                  <a:gd name="T52" fmla="*/ 917 w 966"/>
                  <a:gd name="T53" fmla="*/ 83 h 125"/>
                  <a:gd name="T54" fmla="*/ 936 w 966"/>
                  <a:gd name="T55" fmla="*/ 75 h 125"/>
                  <a:gd name="T56" fmla="*/ 953 w 966"/>
                  <a:gd name="T57" fmla="*/ 69 h 125"/>
                  <a:gd name="T58" fmla="*/ 966 w 966"/>
                  <a:gd name="T59" fmla="*/ 61 h 125"/>
                  <a:gd name="T60" fmla="*/ 927 w 966"/>
                  <a:gd name="T61" fmla="*/ 0 h 125"/>
                  <a:gd name="T62" fmla="*/ 927 w 966"/>
                  <a:gd name="T63" fmla="*/ 0 h 125"/>
                  <a:gd name="T64" fmla="*/ 883 w 966"/>
                  <a:gd name="T65" fmla="*/ 11 h 125"/>
                  <a:gd name="T66" fmla="*/ 834 w 966"/>
                  <a:gd name="T67" fmla="*/ 20 h 125"/>
                  <a:gd name="T68" fmla="*/ 782 w 966"/>
                  <a:gd name="T69" fmla="*/ 29 h 125"/>
                  <a:gd name="T70" fmla="*/ 727 w 966"/>
                  <a:gd name="T71" fmla="*/ 36 h 125"/>
                  <a:gd name="T72" fmla="*/ 670 w 966"/>
                  <a:gd name="T73" fmla="*/ 41 h 125"/>
                  <a:gd name="T74" fmla="*/ 611 w 966"/>
                  <a:gd name="T75" fmla="*/ 46 h 125"/>
                  <a:gd name="T76" fmla="*/ 549 w 966"/>
                  <a:gd name="T77" fmla="*/ 49 h 125"/>
                  <a:gd name="T78" fmla="*/ 488 w 966"/>
                  <a:gd name="T79" fmla="*/ 51 h 125"/>
                  <a:gd name="T80" fmla="*/ 427 w 966"/>
                  <a:gd name="T81" fmla="*/ 51 h 125"/>
                  <a:gd name="T82" fmla="*/ 366 w 966"/>
                  <a:gd name="T83" fmla="*/ 50 h 125"/>
                  <a:gd name="T84" fmla="*/ 306 w 966"/>
                  <a:gd name="T85" fmla="*/ 48 h 125"/>
                  <a:gd name="T86" fmla="*/ 247 w 966"/>
                  <a:gd name="T87" fmla="*/ 44 h 125"/>
                  <a:gd name="T88" fmla="*/ 191 w 966"/>
                  <a:gd name="T89" fmla="*/ 37 h 125"/>
                  <a:gd name="T90" fmla="*/ 137 w 966"/>
                  <a:gd name="T91" fmla="*/ 31 h 125"/>
                  <a:gd name="T92" fmla="*/ 86 w 966"/>
                  <a:gd name="T93" fmla="*/ 21 h 125"/>
                  <a:gd name="T94" fmla="*/ 39 w 966"/>
                  <a:gd name="T95" fmla="*/ 12 h 125"/>
                  <a:gd name="T96" fmla="*/ 39 w 966"/>
                  <a:gd name="T97" fmla="*/ 12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66" h="125">
                    <a:moveTo>
                      <a:pt x="39" y="12"/>
                    </a:moveTo>
                    <a:lnTo>
                      <a:pt x="39" y="12"/>
                    </a:lnTo>
                    <a:lnTo>
                      <a:pt x="0" y="56"/>
                    </a:lnTo>
                    <a:lnTo>
                      <a:pt x="0" y="56"/>
                    </a:lnTo>
                    <a:lnTo>
                      <a:pt x="13" y="65"/>
                    </a:lnTo>
                    <a:lnTo>
                      <a:pt x="28" y="73"/>
                    </a:lnTo>
                    <a:lnTo>
                      <a:pt x="47" y="79"/>
                    </a:lnTo>
                    <a:lnTo>
                      <a:pt x="70" y="87"/>
                    </a:lnTo>
                    <a:lnTo>
                      <a:pt x="94" y="93"/>
                    </a:lnTo>
                    <a:lnTo>
                      <a:pt x="121" y="98"/>
                    </a:lnTo>
                    <a:lnTo>
                      <a:pt x="151" y="104"/>
                    </a:lnTo>
                    <a:lnTo>
                      <a:pt x="182" y="108"/>
                    </a:lnTo>
                    <a:lnTo>
                      <a:pt x="216" y="112"/>
                    </a:lnTo>
                    <a:lnTo>
                      <a:pt x="251" y="115"/>
                    </a:lnTo>
                    <a:lnTo>
                      <a:pt x="325" y="121"/>
                    </a:lnTo>
                    <a:lnTo>
                      <a:pt x="402" y="124"/>
                    </a:lnTo>
                    <a:lnTo>
                      <a:pt x="481" y="125"/>
                    </a:lnTo>
                    <a:lnTo>
                      <a:pt x="560" y="124"/>
                    </a:lnTo>
                    <a:lnTo>
                      <a:pt x="638" y="121"/>
                    </a:lnTo>
                    <a:lnTo>
                      <a:pt x="712" y="115"/>
                    </a:lnTo>
                    <a:lnTo>
                      <a:pt x="748" y="112"/>
                    </a:lnTo>
                    <a:lnTo>
                      <a:pt x="780" y="108"/>
                    </a:lnTo>
                    <a:lnTo>
                      <a:pt x="813" y="104"/>
                    </a:lnTo>
                    <a:lnTo>
                      <a:pt x="843" y="99"/>
                    </a:lnTo>
                    <a:lnTo>
                      <a:pt x="870" y="94"/>
                    </a:lnTo>
                    <a:lnTo>
                      <a:pt x="895" y="88"/>
                    </a:lnTo>
                    <a:lnTo>
                      <a:pt x="917" y="83"/>
                    </a:lnTo>
                    <a:lnTo>
                      <a:pt x="936" y="75"/>
                    </a:lnTo>
                    <a:lnTo>
                      <a:pt x="953" y="69"/>
                    </a:lnTo>
                    <a:lnTo>
                      <a:pt x="966" y="61"/>
                    </a:lnTo>
                    <a:lnTo>
                      <a:pt x="927" y="0"/>
                    </a:lnTo>
                    <a:lnTo>
                      <a:pt x="927" y="0"/>
                    </a:lnTo>
                    <a:lnTo>
                      <a:pt x="883" y="11"/>
                    </a:lnTo>
                    <a:lnTo>
                      <a:pt x="834" y="20"/>
                    </a:lnTo>
                    <a:lnTo>
                      <a:pt x="782" y="29"/>
                    </a:lnTo>
                    <a:lnTo>
                      <a:pt x="727" y="36"/>
                    </a:lnTo>
                    <a:lnTo>
                      <a:pt x="670" y="41"/>
                    </a:lnTo>
                    <a:lnTo>
                      <a:pt x="611" y="46"/>
                    </a:lnTo>
                    <a:lnTo>
                      <a:pt x="549" y="49"/>
                    </a:lnTo>
                    <a:lnTo>
                      <a:pt x="488" y="51"/>
                    </a:lnTo>
                    <a:lnTo>
                      <a:pt x="427" y="51"/>
                    </a:lnTo>
                    <a:lnTo>
                      <a:pt x="366" y="50"/>
                    </a:lnTo>
                    <a:lnTo>
                      <a:pt x="306" y="48"/>
                    </a:lnTo>
                    <a:lnTo>
                      <a:pt x="247" y="44"/>
                    </a:lnTo>
                    <a:lnTo>
                      <a:pt x="191" y="37"/>
                    </a:lnTo>
                    <a:lnTo>
                      <a:pt x="137" y="31"/>
                    </a:lnTo>
                    <a:lnTo>
                      <a:pt x="86" y="21"/>
                    </a:lnTo>
                    <a:lnTo>
                      <a:pt x="39" y="12"/>
                    </a:lnTo>
                    <a:lnTo>
                      <a:pt x="39" y="12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  <a:sp3d prstMaterial="metal">
                <a:bevelT w="342900" h="50800" prst="coolSlant"/>
              </a:sp3d>
            </p:spPr>
            <p:txBody>
              <a:bodyPr vert="horz" wrap="square" lIns="91464" tIns="45732" rIns="91464" bIns="457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 sz="1200" dirty="0"/>
              </a:p>
            </p:txBody>
          </p:sp>
          <p:sp>
            <p:nvSpPr>
              <p:cNvPr id="33" name="Freeform 12">
                <a:extLst>
                  <a:ext uri="{FF2B5EF4-FFF2-40B4-BE49-F238E27FC236}">
                    <a16:creationId xmlns:a16="http://schemas.microsoft.com/office/drawing/2014/main" id="{AF388DF3-EDC3-47EB-8118-0C1699598D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07060" y="5634775"/>
                <a:ext cx="1667820" cy="752938"/>
              </a:xfrm>
              <a:custGeom>
                <a:avLst/>
                <a:gdLst>
                  <a:gd name="T0" fmla="*/ 0 w 966"/>
                  <a:gd name="T1" fmla="*/ 0 h 541"/>
                  <a:gd name="T2" fmla="*/ 46 w 966"/>
                  <a:gd name="T3" fmla="*/ 228 h 541"/>
                  <a:gd name="T4" fmla="*/ 83 w 966"/>
                  <a:gd name="T5" fmla="*/ 393 h 541"/>
                  <a:gd name="T6" fmla="*/ 105 w 966"/>
                  <a:gd name="T7" fmla="*/ 472 h 541"/>
                  <a:gd name="T8" fmla="*/ 110 w 966"/>
                  <a:gd name="T9" fmla="*/ 484 h 541"/>
                  <a:gd name="T10" fmla="*/ 132 w 966"/>
                  <a:gd name="T11" fmla="*/ 499 h 541"/>
                  <a:gd name="T12" fmla="*/ 165 w 966"/>
                  <a:gd name="T13" fmla="*/ 510 h 541"/>
                  <a:gd name="T14" fmla="*/ 206 w 966"/>
                  <a:gd name="T15" fmla="*/ 521 h 541"/>
                  <a:gd name="T16" fmla="*/ 254 w 966"/>
                  <a:gd name="T17" fmla="*/ 528 h 541"/>
                  <a:gd name="T18" fmla="*/ 308 w 966"/>
                  <a:gd name="T19" fmla="*/ 535 h 541"/>
                  <a:gd name="T20" fmla="*/ 427 w 966"/>
                  <a:gd name="T21" fmla="*/ 541 h 541"/>
                  <a:gd name="T22" fmla="*/ 553 w 966"/>
                  <a:gd name="T23" fmla="*/ 540 h 541"/>
                  <a:gd name="T24" fmla="*/ 672 w 966"/>
                  <a:gd name="T25" fmla="*/ 532 h 541"/>
                  <a:gd name="T26" fmla="*/ 751 w 966"/>
                  <a:gd name="T27" fmla="*/ 522 h 541"/>
                  <a:gd name="T28" fmla="*/ 795 w 966"/>
                  <a:gd name="T29" fmla="*/ 513 h 541"/>
                  <a:gd name="T30" fmla="*/ 831 w 966"/>
                  <a:gd name="T31" fmla="*/ 502 h 541"/>
                  <a:gd name="T32" fmla="*/ 858 w 966"/>
                  <a:gd name="T33" fmla="*/ 490 h 541"/>
                  <a:gd name="T34" fmla="*/ 868 w 966"/>
                  <a:gd name="T35" fmla="*/ 484 h 541"/>
                  <a:gd name="T36" fmla="*/ 878 w 966"/>
                  <a:gd name="T37" fmla="*/ 451 h 541"/>
                  <a:gd name="T38" fmla="*/ 893 w 966"/>
                  <a:gd name="T39" fmla="*/ 390 h 541"/>
                  <a:gd name="T40" fmla="*/ 926 w 966"/>
                  <a:gd name="T41" fmla="*/ 228 h 541"/>
                  <a:gd name="T42" fmla="*/ 966 w 966"/>
                  <a:gd name="T43" fmla="*/ 5 h 541"/>
                  <a:gd name="T44" fmla="*/ 953 w 966"/>
                  <a:gd name="T45" fmla="*/ 13 h 541"/>
                  <a:gd name="T46" fmla="*/ 917 w 966"/>
                  <a:gd name="T47" fmla="*/ 26 h 541"/>
                  <a:gd name="T48" fmla="*/ 870 w 966"/>
                  <a:gd name="T49" fmla="*/ 38 h 541"/>
                  <a:gd name="T50" fmla="*/ 813 w 966"/>
                  <a:gd name="T51" fmla="*/ 47 h 541"/>
                  <a:gd name="T52" fmla="*/ 748 w 966"/>
                  <a:gd name="T53" fmla="*/ 56 h 541"/>
                  <a:gd name="T54" fmla="*/ 638 w 966"/>
                  <a:gd name="T55" fmla="*/ 64 h 541"/>
                  <a:gd name="T56" fmla="*/ 481 w 966"/>
                  <a:gd name="T57" fmla="*/ 69 h 541"/>
                  <a:gd name="T58" fmla="*/ 325 w 966"/>
                  <a:gd name="T59" fmla="*/ 64 h 541"/>
                  <a:gd name="T60" fmla="*/ 216 w 966"/>
                  <a:gd name="T61" fmla="*/ 56 h 541"/>
                  <a:gd name="T62" fmla="*/ 151 w 966"/>
                  <a:gd name="T63" fmla="*/ 47 h 541"/>
                  <a:gd name="T64" fmla="*/ 94 w 966"/>
                  <a:gd name="T65" fmla="*/ 37 h 541"/>
                  <a:gd name="T66" fmla="*/ 47 w 966"/>
                  <a:gd name="T67" fmla="*/ 23 h 541"/>
                  <a:gd name="T68" fmla="*/ 13 w 966"/>
                  <a:gd name="T69" fmla="*/ 8 h 541"/>
                  <a:gd name="T70" fmla="*/ 0 w 966"/>
                  <a:gd name="T71" fmla="*/ 0 h 5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966" h="541">
                    <a:moveTo>
                      <a:pt x="0" y="0"/>
                    </a:moveTo>
                    <a:lnTo>
                      <a:pt x="0" y="0"/>
                    </a:lnTo>
                    <a:lnTo>
                      <a:pt x="14" y="71"/>
                    </a:lnTo>
                    <a:lnTo>
                      <a:pt x="46" y="228"/>
                    </a:lnTo>
                    <a:lnTo>
                      <a:pt x="65" y="314"/>
                    </a:lnTo>
                    <a:lnTo>
                      <a:pt x="83" y="393"/>
                    </a:lnTo>
                    <a:lnTo>
                      <a:pt x="99" y="452"/>
                    </a:lnTo>
                    <a:lnTo>
                      <a:pt x="105" y="472"/>
                    </a:lnTo>
                    <a:lnTo>
                      <a:pt x="110" y="484"/>
                    </a:lnTo>
                    <a:lnTo>
                      <a:pt x="110" y="484"/>
                    </a:lnTo>
                    <a:lnTo>
                      <a:pt x="119" y="491"/>
                    </a:lnTo>
                    <a:lnTo>
                      <a:pt x="132" y="499"/>
                    </a:lnTo>
                    <a:lnTo>
                      <a:pt x="147" y="505"/>
                    </a:lnTo>
                    <a:lnTo>
                      <a:pt x="165" y="510"/>
                    </a:lnTo>
                    <a:lnTo>
                      <a:pt x="184" y="516"/>
                    </a:lnTo>
                    <a:lnTo>
                      <a:pt x="206" y="521"/>
                    </a:lnTo>
                    <a:lnTo>
                      <a:pt x="229" y="525"/>
                    </a:lnTo>
                    <a:lnTo>
                      <a:pt x="254" y="528"/>
                    </a:lnTo>
                    <a:lnTo>
                      <a:pt x="281" y="532"/>
                    </a:lnTo>
                    <a:lnTo>
                      <a:pt x="308" y="535"/>
                    </a:lnTo>
                    <a:lnTo>
                      <a:pt x="366" y="539"/>
                    </a:lnTo>
                    <a:lnTo>
                      <a:pt x="427" y="541"/>
                    </a:lnTo>
                    <a:lnTo>
                      <a:pt x="490" y="541"/>
                    </a:lnTo>
                    <a:lnTo>
                      <a:pt x="553" y="540"/>
                    </a:lnTo>
                    <a:lnTo>
                      <a:pt x="614" y="537"/>
                    </a:lnTo>
                    <a:lnTo>
                      <a:pt x="672" y="532"/>
                    </a:lnTo>
                    <a:lnTo>
                      <a:pt x="725" y="525"/>
                    </a:lnTo>
                    <a:lnTo>
                      <a:pt x="751" y="522"/>
                    </a:lnTo>
                    <a:lnTo>
                      <a:pt x="774" y="518"/>
                    </a:lnTo>
                    <a:lnTo>
                      <a:pt x="795" y="513"/>
                    </a:lnTo>
                    <a:lnTo>
                      <a:pt x="814" y="507"/>
                    </a:lnTo>
                    <a:lnTo>
                      <a:pt x="831" y="502"/>
                    </a:lnTo>
                    <a:lnTo>
                      <a:pt x="846" y="497"/>
                    </a:lnTo>
                    <a:lnTo>
                      <a:pt x="858" y="490"/>
                    </a:lnTo>
                    <a:lnTo>
                      <a:pt x="868" y="484"/>
                    </a:lnTo>
                    <a:lnTo>
                      <a:pt x="868" y="484"/>
                    </a:lnTo>
                    <a:lnTo>
                      <a:pt x="873" y="471"/>
                    </a:lnTo>
                    <a:lnTo>
                      <a:pt x="878" y="451"/>
                    </a:lnTo>
                    <a:lnTo>
                      <a:pt x="886" y="424"/>
                    </a:lnTo>
                    <a:lnTo>
                      <a:pt x="893" y="390"/>
                    </a:lnTo>
                    <a:lnTo>
                      <a:pt x="910" y="313"/>
                    </a:lnTo>
                    <a:lnTo>
                      <a:pt x="926" y="228"/>
                    </a:lnTo>
                    <a:lnTo>
                      <a:pt x="954" y="74"/>
                    </a:lnTo>
                    <a:lnTo>
                      <a:pt x="966" y="5"/>
                    </a:lnTo>
                    <a:lnTo>
                      <a:pt x="966" y="5"/>
                    </a:lnTo>
                    <a:lnTo>
                      <a:pt x="953" y="13"/>
                    </a:lnTo>
                    <a:lnTo>
                      <a:pt x="936" y="19"/>
                    </a:lnTo>
                    <a:lnTo>
                      <a:pt x="917" y="26"/>
                    </a:lnTo>
                    <a:lnTo>
                      <a:pt x="895" y="32"/>
                    </a:lnTo>
                    <a:lnTo>
                      <a:pt x="870" y="38"/>
                    </a:lnTo>
                    <a:lnTo>
                      <a:pt x="843" y="43"/>
                    </a:lnTo>
                    <a:lnTo>
                      <a:pt x="813" y="47"/>
                    </a:lnTo>
                    <a:lnTo>
                      <a:pt x="780" y="52"/>
                    </a:lnTo>
                    <a:lnTo>
                      <a:pt x="748" y="56"/>
                    </a:lnTo>
                    <a:lnTo>
                      <a:pt x="712" y="59"/>
                    </a:lnTo>
                    <a:lnTo>
                      <a:pt x="638" y="64"/>
                    </a:lnTo>
                    <a:lnTo>
                      <a:pt x="560" y="67"/>
                    </a:lnTo>
                    <a:lnTo>
                      <a:pt x="481" y="69"/>
                    </a:lnTo>
                    <a:lnTo>
                      <a:pt x="402" y="67"/>
                    </a:lnTo>
                    <a:lnTo>
                      <a:pt x="325" y="64"/>
                    </a:lnTo>
                    <a:lnTo>
                      <a:pt x="251" y="59"/>
                    </a:lnTo>
                    <a:lnTo>
                      <a:pt x="216" y="56"/>
                    </a:lnTo>
                    <a:lnTo>
                      <a:pt x="182" y="52"/>
                    </a:lnTo>
                    <a:lnTo>
                      <a:pt x="151" y="47"/>
                    </a:lnTo>
                    <a:lnTo>
                      <a:pt x="121" y="42"/>
                    </a:lnTo>
                    <a:lnTo>
                      <a:pt x="94" y="37"/>
                    </a:lnTo>
                    <a:lnTo>
                      <a:pt x="70" y="31"/>
                    </a:lnTo>
                    <a:lnTo>
                      <a:pt x="47" y="23"/>
                    </a:lnTo>
                    <a:lnTo>
                      <a:pt x="28" y="17"/>
                    </a:lnTo>
                    <a:lnTo>
                      <a:pt x="13" y="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  <a:sp3d prstMaterial="metal"/>
            </p:spPr>
            <p:txBody>
              <a:bodyPr vert="horz" wrap="square" lIns="91464" tIns="45732" rIns="91464" bIns="457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 sz="1200" dirty="0"/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0061DCAB-BD2B-43AA-9778-58ECDE9774D6}"/>
                </a:ext>
              </a:extLst>
            </p:cNvPr>
            <p:cNvGrpSpPr/>
            <p:nvPr/>
          </p:nvGrpSpPr>
          <p:grpSpPr>
            <a:xfrm>
              <a:off x="10701566" y="9449479"/>
              <a:ext cx="2947234" cy="1106427"/>
              <a:chOff x="10698779" y="9448804"/>
              <a:chExt cx="2946466" cy="1106138"/>
            </a:xfrm>
          </p:grpSpPr>
          <p:sp>
            <p:nvSpPr>
              <p:cNvPr id="30" name="Freeform 13">
                <a:extLst>
                  <a:ext uri="{FF2B5EF4-FFF2-40B4-BE49-F238E27FC236}">
                    <a16:creationId xmlns:a16="http://schemas.microsoft.com/office/drawing/2014/main" id="{2A416ADD-0F31-4D9D-8949-5476ECDDB8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698779" y="9548604"/>
                <a:ext cx="2946466" cy="1006338"/>
              </a:xfrm>
              <a:custGeom>
                <a:avLst/>
                <a:gdLst>
                  <a:gd name="T0" fmla="*/ 1504 w 1504"/>
                  <a:gd name="T1" fmla="*/ 11 h 582"/>
                  <a:gd name="T2" fmla="*/ 1484 w 1504"/>
                  <a:gd name="T3" fmla="*/ 25 h 582"/>
                  <a:gd name="T4" fmla="*/ 1459 w 1504"/>
                  <a:gd name="T5" fmla="*/ 39 h 582"/>
                  <a:gd name="T6" fmla="*/ 1430 w 1504"/>
                  <a:gd name="T7" fmla="*/ 53 h 582"/>
                  <a:gd name="T8" fmla="*/ 1357 w 1504"/>
                  <a:gd name="T9" fmla="*/ 76 h 582"/>
                  <a:gd name="T10" fmla="*/ 1268 w 1504"/>
                  <a:gd name="T11" fmla="*/ 95 h 582"/>
                  <a:gd name="T12" fmla="*/ 1166 w 1504"/>
                  <a:gd name="T13" fmla="*/ 112 h 582"/>
                  <a:gd name="T14" fmla="*/ 1055 w 1504"/>
                  <a:gd name="T15" fmla="*/ 123 h 582"/>
                  <a:gd name="T16" fmla="*/ 935 w 1504"/>
                  <a:gd name="T17" fmla="*/ 132 h 582"/>
                  <a:gd name="T18" fmla="*/ 812 w 1504"/>
                  <a:gd name="T19" fmla="*/ 136 h 582"/>
                  <a:gd name="T20" fmla="*/ 688 w 1504"/>
                  <a:gd name="T21" fmla="*/ 137 h 582"/>
                  <a:gd name="T22" fmla="*/ 564 w 1504"/>
                  <a:gd name="T23" fmla="*/ 133 h 582"/>
                  <a:gd name="T24" fmla="*/ 445 w 1504"/>
                  <a:gd name="T25" fmla="*/ 125 h 582"/>
                  <a:gd name="T26" fmla="*/ 334 w 1504"/>
                  <a:gd name="T27" fmla="*/ 113 h 582"/>
                  <a:gd name="T28" fmla="*/ 233 w 1504"/>
                  <a:gd name="T29" fmla="*/ 96 h 582"/>
                  <a:gd name="T30" fmla="*/ 145 w 1504"/>
                  <a:gd name="T31" fmla="*/ 75 h 582"/>
                  <a:gd name="T32" fmla="*/ 90 w 1504"/>
                  <a:gd name="T33" fmla="*/ 56 h 582"/>
                  <a:gd name="T34" fmla="*/ 58 w 1504"/>
                  <a:gd name="T35" fmla="*/ 41 h 582"/>
                  <a:gd name="T36" fmla="*/ 32 w 1504"/>
                  <a:gd name="T37" fmla="*/ 26 h 582"/>
                  <a:gd name="T38" fmla="*/ 10 w 1504"/>
                  <a:gd name="T39" fmla="*/ 9 h 582"/>
                  <a:gd name="T40" fmla="*/ 1 w 1504"/>
                  <a:gd name="T41" fmla="*/ 1 h 582"/>
                  <a:gd name="T42" fmla="*/ 0 w 1504"/>
                  <a:gd name="T43" fmla="*/ 0 h 582"/>
                  <a:gd name="T44" fmla="*/ 22 w 1504"/>
                  <a:gd name="T45" fmla="*/ 62 h 582"/>
                  <a:gd name="T46" fmla="*/ 102 w 1504"/>
                  <a:gd name="T47" fmla="*/ 284 h 582"/>
                  <a:gd name="T48" fmla="*/ 160 w 1504"/>
                  <a:gd name="T49" fmla="*/ 434 h 582"/>
                  <a:gd name="T50" fmla="*/ 175 w 1504"/>
                  <a:gd name="T51" fmla="*/ 469 h 582"/>
                  <a:gd name="T52" fmla="*/ 200 w 1504"/>
                  <a:gd name="T53" fmla="*/ 491 h 582"/>
                  <a:gd name="T54" fmla="*/ 235 w 1504"/>
                  <a:gd name="T55" fmla="*/ 511 h 582"/>
                  <a:gd name="T56" fmla="*/ 278 w 1504"/>
                  <a:gd name="T57" fmla="*/ 528 h 582"/>
                  <a:gd name="T58" fmla="*/ 329 w 1504"/>
                  <a:gd name="T59" fmla="*/ 543 h 582"/>
                  <a:gd name="T60" fmla="*/ 376 w 1504"/>
                  <a:gd name="T61" fmla="*/ 553 h 582"/>
                  <a:gd name="T62" fmla="*/ 481 w 1504"/>
                  <a:gd name="T63" fmla="*/ 568 h 582"/>
                  <a:gd name="T64" fmla="*/ 596 w 1504"/>
                  <a:gd name="T65" fmla="*/ 579 h 582"/>
                  <a:gd name="T66" fmla="*/ 717 w 1504"/>
                  <a:gd name="T67" fmla="*/ 582 h 582"/>
                  <a:gd name="T68" fmla="*/ 839 w 1504"/>
                  <a:gd name="T69" fmla="*/ 580 h 582"/>
                  <a:gd name="T70" fmla="*/ 960 w 1504"/>
                  <a:gd name="T71" fmla="*/ 573 h 582"/>
                  <a:gd name="T72" fmla="*/ 1072 w 1504"/>
                  <a:gd name="T73" fmla="*/ 560 h 582"/>
                  <a:gd name="T74" fmla="*/ 1173 w 1504"/>
                  <a:gd name="T75" fmla="*/ 542 h 582"/>
                  <a:gd name="T76" fmla="*/ 1217 w 1504"/>
                  <a:gd name="T77" fmla="*/ 532 h 582"/>
                  <a:gd name="T78" fmla="*/ 1259 w 1504"/>
                  <a:gd name="T79" fmla="*/ 518 h 582"/>
                  <a:gd name="T80" fmla="*/ 1296 w 1504"/>
                  <a:gd name="T81" fmla="*/ 503 h 582"/>
                  <a:gd name="T82" fmla="*/ 1326 w 1504"/>
                  <a:gd name="T83" fmla="*/ 487 h 582"/>
                  <a:gd name="T84" fmla="*/ 1348 w 1504"/>
                  <a:gd name="T85" fmla="*/ 469 h 582"/>
                  <a:gd name="T86" fmla="*/ 1363 w 1504"/>
                  <a:gd name="T87" fmla="*/ 428 h 582"/>
                  <a:gd name="T88" fmla="*/ 1404 w 1504"/>
                  <a:gd name="T89" fmla="*/ 314 h 582"/>
                  <a:gd name="T90" fmla="*/ 1469 w 1504"/>
                  <a:gd name="T91" fmla="*/ 118 h 582"/>
                  <a:gd name="T92" fmla="*/ 1504 w 1504"/>
                  <a:gd name="T93" fmla="*/ 11 h 582"/>
                  <a:gd name="T94" fmla="*/ 1504 w 1504"/>
                  <a:gd name="T95" fmla="*/ 11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504" h="582">
                    <a:moveTo>
                      <a:pt x="1504" y="11"/>
                    </a:moveTo>
                    <a:lnTo>
                      <a:pt x="1504" y="11"/>
                    </a:lnTo>
                    <a:lnTo>
                      <a:pt x="1494" y="18"/>
                    </a:lnTo>
                    <a:lnTo>
                      <a:pt x="1484" y="25"/>
                    </a:lnTo>
                    <a:lnTo>
                      <a:pt x="1472" y="33"/>
                    </a:lnTo>
                    <a:lnTo>
                      <a:pt x="1459" y="39"/>
                    </a:lnTo>
                    <a:lnTo>
                      <a:pt x="1446" y="45"/>
                    </a:lnTo>
                    <a:lnTo>
                      <a:pt x="1430" y="53"/>
                    </a:lnTo>
                    <a:lnTo>
                      <a:pt x="1395" y="64"/>
                    </a:lnTo>
                    <a:lnTo>
                      <a:pt x="1357" y="76"/>
                    </a:lnTo>
                    <a:lnTo>
                      <a:pt x="1314" y="86"/>
                    </a:lnTo>
                    <a:lnTo>
                      <a:pt x="1268" y="95"/>
                    </a:lnTo>
                    <a:lnTo>
                      <a:pt x="1219" y="104"/>
                    </a:lnTo>
                    <a:lnTo>
                      <a:pt x="1166" y="112"/>
                    </a:lnTo>
                    <a:lnTo>
                      <a:pt x="1111" y="118"/>
                    </a:lnTo>
                    <a:lnTo>
                      <a:pt x="1055" y="123"/>
                    </a:lnTo>
                    <a:lnTo>
                      <a:pt x="995" y="129"/>
                    </a:lnTo>
                    <a:lnTo>
                      <a:pt x="935" y="132"/>
                    </a:lnTo>
                    <a:lnTo>
                      <a:pt x="874" y="135"/>
                    </a:lnTo>
                    <a:lnTo>
                      <a:pt x="812" y="136"/>
                    </a:lnTo>
                    <a:lnTo>
                      <a:pt x="750" y="137"/>
                    </a:lnTo>
                    <a:lnTo>
                      <a:pt x="688" y="137"/>
                    </a:lnTo>
                    <a:lnTo>
                      <a:pt x="625" y="136"/>
                    </a:lnTo>
                    <a:lnTo>
                      <a:pt x="564" y="133"/>
                    </a:lnTo>
                    <a:lnTo>
                      <a:pt x="504" y="130"/>
                    </a:lnTo>
                    <a:lnTo>
                      <a:pt x="445" y="125"/>
                    </a:lnTo>
                    <a:lnTo>
                      <a:pt x="388" y="119"/>
                    </a:lnTo>
                    <a:lnTo>
                      <a:pt x="334" y="113"/>
                    </a:lnTo>
                    <a:lnTo>
                      <a:pt x="282" y="104"/>
                    </a:lnTo>
                    <a:lnTo>
                      <a:pt x="233" y="96"/>
                    </a:lnTo>
                    <a:lnTo>
                      <a:pt x="187" y="85"/>
                    </a:lnTo>
                    <a:lnTo>
                      <a:pt x="145" y="75"/>
                    </a:lnTo>
                    <a:lnTo>
                      <a:pt x="107" y="62"/>
                    </a:lnTo>
                    <a:lnTo>
                      <a:pt x="90" y="56"/>
                    </a:lnTo>
                    <a:lnTo>
                      <a:pt x="73" y="48"/>
                    </a:lnTo>
                    <a:lnTo>
                      <a:pt x="58" y="41"/>
                    </a:lnTo>
                    <a:lnTo>
                      <a:pt x="44" y="34"/>
                    </a:lnTo>
                    <a:lnTo>
                      <a:pt x="32" y="26"/>
                    </a:lnTo>
                    <a:lnTo>
                      <a:pt x="20" y="18"/>
                    </a:lnTo>
                    <a:lnTo>
                      <a:pt x="10" y="9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2" y="62"/>
                    </a:lnTo>
                    <a:lnTo>
                      <a:pt x="22" y="62"/>
                    </a:lnTo>
                    <a:lnTo>
                      <a:pt x="60" y="169"/>
                    </a:lnTo>
                    <a:lnTo>
                      <a:pt x="102" y="284"/>
                    </a:lnTo>
                    <a:lnTo>
                      <a:pt x="142" y="390"/>
                    </a:lnTo>
                    <a:lnTo>
                      <a:pt x="160" y="434"/>
                    </a:lnTo>
                    <a:lnTo>
                      <a:pt x="175" y="469"/>
                    </a:lnTo>
                    <a:lnTo>
                      <a:pt x="175" y="469"/>
                    </a:lnTo>
                    <a:lnTo>
                      <a:pt x="187" y="481"/>
                    </a:lnTo>
                    <a:lnTo>
                      <a:pt x="200" y="491"/>
                    </a:lnTo>
                    <a:lnTo>
                      <a:pt x="216" y="502"/>
                    </a:lnTo>
                    <a:lnTo>
                      <a:pt x="235" y="511"/>
                    </a:lnTo>
                    <a:lnTo>
                      <a:pt x="255" y="520"/>
                    </a:lnTo>
                    <a:lnTo>
                      <a:pt x="278" y="528"/>
                    </a:lnTo>
                    <a:lnTo>
                      <a:pt x="303" y="536"/>
                    </a:lnTo>
                    <a:lnTo>
                      <a:pt x="329" y="543"/>
                    </a:lnTo>
                    <a:lnTo>
                      <a:pt x="329" y="543"/>
                    </a:lnTo>
                    <a:lnTo>
                      <a:pt x="376" y="553"/>
                    </a:lnTo>
                    <a:lnTo>
                      <a:pt x="427" y="562"/>
                    </a:lnTo>
                    <a:lnTo>
                      <a:pt x="481" y="568"/>
                    </a:lnTo>
                    <a:lnTo>
                      <a:pt x="537" y="575"/>
                    </a:lnTo>
                    <a:lnTo>
                      <a:pt x="596" y="579"/>
                    </a:lnTo>
                    <a:lnTo>
                      <a:pt x="656" y="581"/>
                    </a:lnTo>
                    <a:lnTo>
                      <a:pt x="717" y="582"/>
                    </a:lnTo>
                    <a:lnTo>
                      <a:pt x="778" y="582"/>
                    </a:lnTo>
                    <a:lnTo>
                      <a:pt x="839" y="580"/>
                    </a:lnTo>
                    <a:lnTo>
                      <a:pt x="901" y="577"/>
                    </a:lnTo>
                    <a:lnTo>
                      <a:pt x="960" y="573"/>
                    </a:lnTo>
                    <a:lnTo>
                      <a:pt x="1017" y="567"/>
                    </a:lnTo>
                    <a:lnTo>
                      <a:pt x="1072" y="560"/>
                    </a:lnTo>
                    <a:lnTo>
                      <a:pt x="1124" y="552"/>
                    </a:lnTo>
                    <a:lnTo>
                      <a:pt x="1173" y="542"/>
                    </a:lnTo>
                    <a:lnTo>
                      <a:pt x="1217" y="532"/>
                    </a:lnTo>
                    <a:lnTo>
                      <a:pt x="1217" y="532"/>
                    </a:lnTo>
                    <a:lnTo>
                      <a:pt x="1239" y="524"/>
                    </a:lnTo>
                    <a:lnTo>
                      <a:pt x="1259" y="518"/>
                    </a:lnTo>
                    <a:lnTo>
                      <a:pt x="1279" y="510"/>
                    </a:lnTo>
                    <a:lnTo>
                      <a:pt x="1296" y="503"/>
                    </a:lnTo>
                    <a:lnTo>
                      <a:pt x="1312" y="495"/>
                    </a:lnTo>
                    <a:lnTo>
                      <a:pt x="1326" y="487"/>
                    </a:lnTo>
                    <a:lnTo>
                      <a:pt x="1337" y="479"/>
                    </a:lnTo>
                    <a:lnTo>
                      <a:pt x="1348" y="469"/>
                    </a:lnTo>
                    <a:lnTo>
                      <a:pt x="1348" y="469"/>
                    </a:lnTo>
                    <a:lnTo>
                      <a:pt x="1363" y="428"/>
                    </a:lnTo>
                    <a:lnTo>
                      <a:pt x="1382" y="375"/>
                    </a:lnTo>
                    <a:lnTo>
                      <a:pt x="1404" y="314"/>
                    </a:lnTo>
                    <a:lnTo>
                      <a:pt x="1426" y="249"/>
                    </a:lnTo>
                    <a:lnTo>
                      <a:pt x="1469" y="118"/>
                    </a:lnTo>
                    <a:lnTo>
                      <a:pt x="1504" y="11"/>
                    </a:lnTo>
                    <a:lnTo>
                      <a:pt x="1504" y="11"/>
                    </a:lnTo>
                    <a:lnTo>
                      <a:pt x="1504" y="11"/>
                    </a:lnTo>
                    <a:lnTo>
                      <a:pt x="1504" y="1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scene3d>
                <a:camera prst="orthographicFront"/>
                <a:lightRig rig="glow" dir="t"/>
              </a:scene3d>
              <a:sp3d prstMaterial="metal"/>
            </p:spPr>
            <p:txBody>
              <a:bodyPr vert="horz" wrap="square" lIns="91464" tIns="45732" rIns="91464" bIns="457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 sz="1200" dirty="0"/>
              </a:p>
            </p:txBody>
          </p:sp>
          <p:sp>
            <p:nvSpPr>
              <p:cNvPr id="31" name="Freeform 14">
                <a:extLst>
                  <a:ext uri="{FF2B5EF4-FFF2-40B4-BE49-F238E27FC236}">
                    <a16:creationId xmlns:a16="http://schemas.microsoft.com/office/drawing/2014/main" id="{F93B29AA-6C00-4145-829A-71BB09D92A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698779" y="9448804"/>
                <a:ext cx="2946465" cy="354466"/>
              </a:xfrm>
              <a:custGeom>
                <a:avLst/>
                <a:gdLst>
                  <a:gd name="T0" fmla="*/ 1503 w 1503"/>
                  <a:gd name="T1" fmla="*/ 74 h 205"/>
                  <a:gd name="T2" fmla="*/ 1450 w 1503"/>
                  <a:gd name="T3" fmla="*/ 0 h 205"/>
                  <a:gd name="T4" fmla="*/ 1384 w 1503"/>
                  <a:gd name="T5" fmla="*/ 20 h 205"/>
                  <a:gd name="T6" fmla="*/ 1309 w 1503"/>
                  <a:gd name="T7" fmla="*/ 37 h 205"/>
                  <a:gd name="T8" fmla="*/ 1225 w 1503"/>
                  <a:gd name="T9" fmla="*/ 51 h 205"/>
                  <a:gd name="T10" fmla="*/ 1137 w 1503"/>
                  <a:gd name="T11" fmla="*/ 64 h 205"/>
                  <a:gd name="T12" fmla="*/ 1042 w 1503"/>
                  <a:gd name="T13" fmla="*/ 75 h 205"/>
                  <a:gd name="T14" fmla="*/ 944 w 1503"/>
                  <a:gd name="T15" fmla="*/ 82 h 205"/>
                  <a:gd name="T16" fmla="*/ 844 w 1503"/>
                  <a:gd name="T17" fmla="*/ 86 h 205"/>
                  <a:gd name="T18" fmla="*/ 741 w 1503"/>
                  <a:gd name="T19" fmla="*/ 88 h 205"/>
                  <a:gd name="T20" fmla="*/ 640 w 1503"/>
                  <a:gd name="T21" fmla="*/ 87 h 205"/>
                  <a:gd name="T22" fmla="*/ 540 w 1503"/>
                  <a:gd name="T23" fmla="*/ 84 h 205"/>
                  <a:gd name="T24" fmla="*/ 442 w 1503"/>
                  <a:gd name="T25" fmla="*/ 78 h 205"/>
                  <a:gd name="T26" fmla="*/ 349 w 1503"/>
                  <a:gd name="T27" fmla="*/ 68 h 205"/>
                  <a:gd name="T28" fmla="*/ 262 w 1503"/>
                  <a:gd name="T29" fmla="*/ 56 h 205"/>
                  <a:gd name="T30" fmla="*/ 180 w 1503"/>
                  <a:gd name="T31" fmla="*/ 41 h 205"/>
                  <a:gd name="T32" fmla="*/ 107 w 1503"/>
                  <a:gd name="T33" fmla="*/ 22 h 205"/>
                  <a:gd name="T34" fmla="*/ 43 w 1503"/>
                  <a:gd name="T35" fmla="*/ 1 h 205"/>
                  <a:gd name="T36" fmla="*/ 21 w 1503"/>
                  <a:gd name="T37" fmla="*/ 31 h 205"/>
                  <a:gd name="T38" fmla="*/ 0 w 1503"/>
                  <a:gd name="T39" fmla="*/ 63 h 205"/>
                  <a:gd name="T40" fmla="*/ 19 w 1503"/>
                  <a:gd name="T41" fmla="*/ 82 h 205"/>
                  <a:gd name="T42" fmla="*/ 44 w 1503"/>
                  <a:gd name="T43" fmla="*/ 99 h 205"/>
                  <a:gd name="T44" fmla="*/ 74 w 1503"/>
                  <a:gd name="T45" fmla="*/ 114 h 205"/>
                  <a:gd name="T46" fmla="*/ 109 w 1503"/>
                  <a:gd name="T47" fmla="*/ 128 h 205"/>
                  <a:gd name="T48" fmla="*/ 148 w 1503"/>
                  <a:gd name="T49" fmla="*/ 141 h 205"/>
                  <a:gd name="T50" fmla="*/ 236 w 1503"/>
                  <a:gd name="T51" fmla="*/ 163 h 205"/>
                  <a:gd name="T52" fmla="*/ 338 w 1503"/>
                  <a:gd name="T53" fmla="*/ 181 h 205"/>
                  <a:gd name="T54" fmla="*/ 449 w 1503"/>
                  <a:gd name="T55" fmla="*/ 194 h 205"/>
                  <a:gd name="T56" fmla="*/ 568 w 1503"/>
                  <a:gd name="T57" fmla="*/ 201 h 205"/>
                  <a:gd name="T58" fmla="*/ 691 w 1503"/>
                  <a:gd name="T59" fmla="*/ 205 h 205"/>
                  <a:gd name="T60" fmla="*/ 815 w 1503"/>
                  <a:gd name="T61" fmla="*/ 204 h 205"/>
                  <a:gd name="T62" fmla="*/ 938 w 1503"/>
                  <a:gd name="T63" fmla="*/ 199 h 205"/>
                  <a:gd name="T64" fmla="*/ 1056 w 1503"/>
                  <a:gd name="T65" fmla="*/ 190 h 205"/>
                  <a:gd name="T66" fmla="*/ 1167 w 1503"/>
                  <a:gd name="T67" fmla="*/ 177 h 205"/>
                  <a:gd name="T68" fmla="*/ 1269 w 1503"/>
                  <a:gd name="T69" fmla="*/ 160 h 205"/>
                  <a:gd name="T70" fmla="*/ 1356 w 1503"/>
                  <a:gd name="T71" fmla="*/ 139 h 205"/>
                  <a:gd name="T72" fmla="*/ 1429 w 1503"/>
                  <a:gd name="T73" fmla="*/ 116 h 205"/>
                  <a:gd name="T74" fmla="*/ 1458 w 1503"/>
                  <a:gd name="T75" fmla="*/ 102 h 205"/>
                  <a:gd name="T76" fmla="*/ 1483 w 1503"/>
                  <a:gd name="T77" fmla="*/ 88 h 205"/>
                  <a:gd name="T78" fmla="*/ 1503 w 1503"/>
                  <a:gd name="T79" fmla="*/ 74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503" h="205">
                    <a:moveTo>
                      <a:pt x="1503" y="74"/>
                    </a:moveTo>
                    <a:lnTo>
                      <a:pt x="1503" y="74"/>
                    </a:lnTo>
                    <a:lnTo>
                      <a:pt x="1450" y="0"/>
                    </a:lnTo>
                    <a:lnTo>
                      <a:pt x="1450" y="0"/>
                    </a:lnTo>
                    <a:lnTo>
                      <a:pt x="1418" y="9"/>
                    </a:lnTo>
                    <a:lnTo>
                      <a:pt x="1384" y="20"/>
                    </a:lnTo>
                    <a:lnTo>
                      <a:pt x="1348" y="28"/>
                    </a:lnTo>
                    <a:lnTo>
                      <a:pt x="1309" y="37"/>
                    </a:lnTo>
                    <a:lnTo>
                      <a:pt x="1269" y="44"/>
                    </a:lnTo>
                    <a:lnTo>
                      <a:pt x="1225" y="51"/>
                    </a:lnTo>
                    <a:lnTo>
                      <a:pt x="1182" y="59"/>
                    </a:lnTo>
                    <a:lnTo>
                      <a:pt x="1137" y="64"/>
                    </a:lnTo>
                    <a:lnTo>
                      <a:pt x="1090" y="69"/>
                    </a:lnTo>
                    <a:lnTo>
                      <a:pt x="1042" y="75"/>
                    </a:lnTo>
                    <a:lnTo>
                      <a:pt x="993" y="78"/>
                    </a:lnTo>
                    <a:lnTo>
                      <a:pt x="944" y="82"/>
                    </a:lnTo>
                    <a:lnTo>
                      <a:pt x="894" y="84"/>
                    </a:lnTo>
                    <a:lnTo>
                      <a:pt x="844" y="86"/>
                    </a:lnTo>
                    <a:lnTo>
                      <a:pt x="793" y="87"/>
                    </a:lnTo>
                    <a:lnTo>
                      <a:pt x="741" y="88"/>
                    </a:lnTo>
                    <a:lnTo>
                      <a:pt x="691" y="88"/>
                    </a:lnTo>
                    <a:lnTo>
                      <a:pt x="640" y="87"/>
                    </a:lnTo>
                    <a:lnTo>
                      <a:pt x="590" y="86"/>
                    </a:lnTo>
                    <a:lnTo>
                      <a:pt x="540" y="84"/>
                    </a:lnTo>
                    <a:lnTo>
                      <a:pt x="490" y="81"/>
                    </a:lnTo>
                    <a:lnTo>
                      <a:pt x="442" y="78"/>
                    </a:lnTo>
                    <a:lnTo>
                      <a:pt x="396" y="74"/>
                    </a:lnTo>
                    <a:lnTo>
                      <a:pt x="349" y="68"/>
                    </a:lnTo>
                    <a:lnTo>
                      <a:pt x="305" y="63"/>
                    </a:lnTo>
                    <a:lnTo>
                      <a:pt x="262" y="56"/>
                    </a:lnTo>
                    <a:lnTo>
                      <a:pt x="219" y="48"/>
                    </a:lnTo>
                    <a:lnTo>
                      <a:pt x="180" y="41"/>
                    </a:lnTo>
                    <a:lnTo>
                      <a:pt x="142" y="31"/>
                    </a:lnTo>
                    <a:lnTo>
                      <a:pt x="107" y="22"/>
                    </a:lnTo>
                    <a:lnTo>
                      <a:pt x="74" y="11"/>
                    </a:lnTo>
                    <a:lnTo>
                      <a:pt x="43" y="1"/>
                    </a:lnTo>
                    <a:lnTo>
                      <a:pt x="43" y="1"/>
                    </a:lnTo>
                    <a:lnTo>
                      <a:pt x="21" y="31"/>
                    </a:lnTo>
                    <a:lnTo>
                      <a:pt x="0" y="63"/>
                    </a:lnTo>
                    <a:lnTo>
                      <a:pt x="0" y="63"/>
                    </a:lnTo>
                    <a:lnTo>
                      <a:pt x="9" y="72"/>
                    </a:lnTo>
                    <a:lnTo>
                      <a:pt x="19" y="82"/>
                    </a:lnTo>
                    <a:lnTo>
                      <a:pt x="31" y="90"/>
                    </a:lnTo>
                    <a:lnTo>
                      <a:pt x="44" y="99"/>
                    </a:lnTo>
                    <a:lnTo>
                      <a:pt x="58" y="106"/>
                    </a:lnTo>
                    <a:lnTo>
                      <a:pt x="74" y="114"/>
                    </a:lnTo>
                    <a:lnTo>
                      <a:pt x="91" y="121"/>
                    </a:lnTo>
                    <a:lnTo>
                      <a:pt x="109" y="128"/>
                    </a:lnTo>
                    <a:lnTo>
                      <a:pt x="128" y="135"/>
                    </a:lnTo>
                    <a:lnTo>
                      <a:pt x="148" y="141"/>
                    </a:lnTo>
                    <a:lnTo>
                      <a:pt x="190" y="154"/>
                    </a:lnTo>
                    <a:lnTo>
                      <a:pt x="236" y="163"/>
                    </a:lnTo>
                    <a:lnTo>
                      <a:pt x="286" y="173"/>
                    </a:lnTo>
                    <a:lnTo>
                      <a:pt x="338" y="181"/>
                    </a:lnTo>
                    <a:lnTo>
                      <a:pt x="392" y="187"/>
                    </a:lnTo>
                    <a:lnTo>
                      <a:pt x="449" y="194"/>
                    </a:lnTo>
                    <a:lnTo>
                      <a:pt x="508" y="198"/>
                    </a:lnTo>
                    <a:lnTo>
                      <a:pt x="568" y="201"/>
                    </a:lnTo>
                    <a:lnTo>
                      <a:pt x="629" y="203"/>
                    </a:lnTo>
                    <a:lnTo>
                      <a:pt x="691" y="205"/>
                    </a:lnTo>
                    <a:lnTo>
                      <a:pt x="753" y="205"/>
                    </a:lnTo>
                    <a:lnTo>
                      <a:pt x="815" y="204"/>
                    </a:lnTo>
                    <a:lnTo>
                      <a:pt x="876" y="202"/>
                    </a:lnTo>
                    <a:lnTo>
                      <a:pt x="938" y="199"/>
                    </a:lnTo>
                    <a:lnTo>
                      <a:pt x="998" y="195"/>
                    </a:lnTo>
                    <a:lnTo>
                      <a:pt x="1056" y="190"/>
                    </a:lnTo>
                    <a:lnTo>
                      <a:pt x="1113" y="183"/>
                    </a:lnTo>
                    <a:lnTo>
                      <a:pt x="1167" y="177"/>
                    </a:lnTo>
                    <a:lnTo>
                      <a:pt x="1219" y="168"/>
                    </a:lnTo>
                    <a:lnTo>
                      <a:pt x="1269" y="160"/>
                    </a:lnTo>
                    <a:lnTo>
                      <a:pt x="1314" y="151"/>
                    </a:lnTo>
                    <a:lnTo>
                      <a:pt x="1356" y="139"/>
                    </a:lnTo>
                    <a:lnTo>
                      <a:pt x="1395" y="128"/>
                    </a:lnTo>
                    <a:lnTo>
                      <a:pt x="1429" y="116"/>
                    </a:lnTo>
                    <a:lnTo>
                      <a:pt x="1445" y="109"/>
                    </a:lnTo>
                    <a:lnTo>
                      <a:pt x="1458" y="102"/>
                    </a:lnTo>
                    <a:lnTo>
                      <a:pt x="1471" y="96"/>
                    </a:lnTo>
                    <a:lnTo>
                      <a:pt x="1483" y="88"/>
                    </a:lnTo>
                    <a:lnTo>
                      <a:pt x="1493" y="81"/>
                    </a:lnTo>
                    <a:lnTo>
                      <a:pt x="1503" y="74"/>
                    </a:lnTo>
                    <a:lnTo>
                      <a:pt x="1503" y="74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glow" dir="t"/>
              </a:scene3d>
              <a:sp3d prstMaterial="metal">
                <a:bevelT w="342900" h="50800" prst="coolSlant"/>
              </a:sp3d>
            </p:spPr>
            <p:txBody>
              <a:bodyPr vert="horz" wrap="square" lIns="91464" tIns="45732" rIns="91464" bIns="4573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 sz="1200" dirty="0"/>
              </a:p>
            </p:txBody>
          </p:sp>
        </p:grp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AE7D5F1-56FC-4B33-830C-00A2623902B2}"/>
                </a:ext>
              </a:extLst>
            </p:cNvPr>
            <p:cNvSpPr txBox="1"/>
            <p:nvPr/>
          </p:nvSpPr>
          <p:spPr>
            <a:xfrm>
              <a:off x="11197422" y="9847138"/>
              <a:ext cx="1955525" cy="582363"/>
            </a:xfrm>
            <a:prstGeom prst="rect">
              <a:avLst/>
            </a:prstGeom>
            <a:noFill/>
            <a:effectLst>
              <a:outerShdw blurRad="711200" dir="18900000" sy="23000" kx="-1200000" algn="bl" rotWithShape="0">
                <a:schemeClr val="bg1">
                  <a:lumMod val="50000"/>
                  <a:alpha val="73000"/>
                </a:schemeClr>
              </a:outerShdw>
            </a:effectLst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1400" dirty="0" smtClean="0">
                  <a:solidFill>
                    <a:schemeClr val="bg1"/>
                  </a:solidFill>
                </a:rPr>
                <a:t>Задача</a:t>
              </a:r>
              <a:r>
                <a:rPr lang="en-US" sz="1400" dirty="0" smtClean="0">
                  <a:solidFill>
                    <a:schemeClr val="bg1"/>
                  </a:solidFill>
                </a:rPr>
                <a:t> </a:t>
              </a:r>
              <a:r>
                <a:rPr lang="en-US" sz="1400" dirty="0">
                  <a:solidFill>
                    <a:schemeClr val="bg1"/>
                  </a:solidFill>
                </a:rPr>
                <a:t>03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5635644-B6E6-42E6-8E03-B83F3C3BF20B}"/>
                </a:ext>
              </a:extLst>
            </p:cNvPr>
            <p:cNvSpPr txBox="1"/>
            <p:nvPr/>
          </p:nvSpPr>
          <p:spPr>
            <a:xfrm>
              <a:off x="10964900" y="8676013"/>
              <a:ext cx="2420567" cy="698835"/>
            </a:xfrm>
            <a:prstGeom prst="rect">
              <a:avLst/>
            </a:prstGeom>
            <a:noFill/>
            <a:effectLst>
              <a:outerShdw blurRad="711200" dir="18900000" sy="23000" kx="-1200000" algn="bl" rotWithShape="0">
                <a:schemeClr val="bg1">
                  <a:lumMod val="50000"/>
                  <a:alpha val="73000"/>
                </a:schemeClr>
              </a:outerShdw>
            </a:effectLst>
          </p:spPr>
          <p:txBody>
            <a:bodyPr wrap="none" rtlCol="0">
              <a:spAutoFit/>
            </a:bodyPr>
            <a:lstStyle/>
            <a:p>
              <a:pPr algn="ctr"/>
              <a:r>
                <a:rPr lang="ru-RU" dirty="0" smtClean="0">
                  <a:solidFill>
                    <a:schemeClr val="bg1"/>
                  </a:solidFill>
                </a:rPr>
                <a:t>Задача</a:t>
              </a:r>
              <a:r>
                <a:rPr lang="en-US" dirty="0" smtClean="0">
                  <a:solidFill>
                    <a:schemeClr val="bg1"/>
                  </a:solidFill>
                </a:rPr>
                <a:t> </a:t>
              </a:r>
              <a:r>
                <a:rPr lang="en-US" dirty="0">
                  <a:solidFill>
                    <a:schemeClr val="bg1"/>
                  </a:solidFill>
                </a:rPr>
                <a:t>02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2C03C8D-0ED7-4F7B-9A06-287490BB316B}"/>
                </a:ext>
              </a:extLst>
            </p:cNvPr>
            <p:cNvSpPr txBox="1"/>
            <p:nvPr/>
          </p:nvSpPr>
          <p:spPr>
            <a:xfrm>
              <a:off x="10850188" y="7242954"/>
              <a:ext cx="2649994" cy="757072"/>
            </a:xfrm>
            <a:prstGeom prst="rect">
              <a:avLst/>
            </a:prstGeom>
            <a:noFill/>
            <a:effectLst>
              <a:outerShdw blurRad="711200" dir="18900000" sy="23000" kx="-1200000" algn="bl" rotWithShape="0">
                <a:schemeClr val="bg1">
                  <a:lumMod val="50000"/>
                  <a:alpha val="73000"/>
                </a:schemeClr>
              </a:outerShdw>
            </a:effectLst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2000" dirty="0" smtClean="0">
                  <a:solidFill>
                    <a:schemeClr val="bg1"/>
                  </a:solidFill>
                </a:rPr>
                <a:t>Задача</a:t>
              </a:r>
              <a:r>
                <a:rPr lang="en-US" sz="2000" dirty="0" smtClean="0">
                  <a:solidFill>
                    <a:schemeClr val="bg1"/>
                  </a:solidFill>
                </a:rPr>
                <a:t> </a:t>
              </a:r>
              <a:r>
                <a:rPr lang="en-US" sz="2000" dirty="0">
                  <a:solidFill>
                    <a:schemeClr val="bg1"/>
                  </a:solidFill>
                </a:rPr>
                <a:t>01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390B67F-7FBC-4304-9842-FB4F30D79CBD}"/>
                </a:ext>
              </a:extLst>
            </p:cNvPr>
            <p:cNvSpPr txBox="1"/>
            <p:nvPr/>
          </p:nvSpPr>
          <p:spPr>
            <a:xfrm>
              <a:off x="11312135" y="10735923"/>
              <a:ext cx="1726099" cy="524127"/>
            </a:xfrm>
            <a:prstGeom prst="rect">
              <a:avLst/>
            </a:prstGeom>
            <a:noFill/>
            <a:effectLst>
              <a:outerShdw blurRad="711200" dir="18900000" sy="23000" kx="-1200000" algn="bl" rotWithShape="0">
                <a:schemeClr val="bg1">
                  <a:lumMod val="50000"/>
                  <a:alpha val="73000"/>
                </a:schemeClr>
              </a:outerShdw>
            </a:effectLst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1200" dirty="0" smtClean="0">
                  <a:solidFill>
                    <a:schemeClr val="bg1"/>
                  </a:solidFill>
                </a:rPr>
                <a:t>Задача 04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55990F85-C5EE-4F28-9C52-94E6A16F7CCE}"/>
                </a:ext>
              </a:extLst>
            </p:cNvPr>
            <p:cNvGrpSpPr/>
            <p:nvPr/>
          </p:nvGrpSpPr>
          <p:grpSpPr>
            <a:xfrm>
              <a:off x="10332461" y="3660059"/>
              <a:ext cx="3751947" cy="3056437"/>
              <a:chOff x="10329770" y="3660890"/>
              <a:chExt cx="3750969" cy="3055640"/>
            </a:xfrm>
          </p:grpSpPr>
          <p:sp>
            <p:nvSpPr>
              <p:cNvPr id="15" name="Freeform 100">
                <a:extLst>
                  <a:ext uri="{FF2B5EF4-FFF2-40B4-BE49-F238E27FC236}">
                    <a16:creationId xmlns:a16="http://schemas.microsoft.com/office/drawing/2014/main" id="{5F855C34-2E32-4214-8C5C-7D396B393B23}"/>
                  </a:ext>
                </a:extLst>
              </p:cNvPr>
              <p:cNvSpPr/>
              <p:nvPr/>
            </p:nvSpPr>
            <p:spPr>
              <a:xfrm>
                <a:off x="11310505" y="4549498"/>
                <a:ext cx="1541704" cy="1541671"/>
              </a:xfrm>
              <a:custGeom>
                <a:avLst/>
                <a:gdLst>
                  <a:gd name="connsiteX0" fmla="*/ 0 w 3609757"/>
                  <a:gd name="connsiteY0" fmla="*/ 1804840 h 3609679"/>
                  <a:gd name="connsiteX1" fmla="*/ 1804879 w 3609757"/>
                  <a:gd name="connsiteY1" fmla="*/ 0 h 3609679"/>
                  <a:gd name="connsiteX2" fmla="*/ 3609758 w 3609757"/>
                  <a:gd name="connsiteY2" fmla="*/ 1804840 h 3609679"/>
                  <a:gd name="connsiteX3" fmla="*/ 1804879 w 3609757"/>
                  <a:gd name="connsiteY3" fmla="*/ 3609680 h 3609679"/>
                  <a:gd name="connsiteX4" fmla="*/ 0 w 3609757"/>
                  <a:gd name="connsiteY4" fmla="*/ 1804840 h 36096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09757" h="3609679">
                    <a:moveTo>
                      <a:pt x="0" y="1804840"/>
                    </a:moveTo>
                    <a:cubicBezTo>
                      <a:pt x="0" y="808054"/>
                      <a:pt x="808072" y="0"/>
                      <a:pt x="1804879" y="0"/>
                    </a:cubicBezTo>
                    <a:cubicBezTo>
                      <a:pt x="2801686" y="0"/>
                      <a:pt x="3609758" y="808054"/>
                      <a:pt x="3609758" y="1804840"/>
                    </a:cubicBezTo>
                    <a:cubicBezTo>
                      <a:pt x="3609758" y="2801626"/>
                      <a:pt x="2801686" y="3609680"/>
                      <a:pt x="1804879" y="3609680"/>
                    </a:cubicBezTo>
                    <a:cubicBezTo>
                      <a:pt x="808072" y="3609680"/>
                      <a:pt x="0" y="2801626"/>
                      <a:pt x="0" y="1804840"/>
                    </a:cubicBez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681214" tIns="681202" rIns="681214" bIns="681202" numCol="1" spcCol="1270" anchor="ctr" anchorCtr="0">
                <a:noAutofit/>
              </a:bodyPr>
              <a:lstStyle/>
              <a:p>
                <a:pPr algn="ctr" defTabSz="1778563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IN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6983DE47-7B8E-4F2D-ABEC-58F8C8D8DE91}"/>
                  </a:ext>
                </a:extLst>
              </p:cNvPr>
              <p:cNvSpPr/>
              <p:nvPr/>
            </p:nvSpPr>
            <p:spPr>
              <a:xfrm>
                <a:off x="12413065" y="4432740"/>
                <a:ext cx="419043" cy="419035"/>
              </a:xfrm>
              <a:prstGeom prst="ellipse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2EC66585-E600-40DB-B07E-AD75006A5F43}"/>
                  </a:ext>
                </a:extLst>
              </p:cNvPr>
              <p:cNvSpPr/>
              <p:nvPr/>
            </p:nvSpPr>
            <p:spPr>
              <a:xfrm>
                <a:off x="11614145" y="6225432"/>
                <a:ext cx="299153" cy="299443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8EC41003-70BF-41DF-A3A0-5032E9A1C881}"/>
                  </a:ext>
                </a:extLst>
              </p:cNvPr>
              <p:cNvSpPr/>
              <p:nvPr/>
            </p:nvSpPr>
            <p:spPr>
              <a:xfrm>
                <a:off x="13325197" y="5341836"/>
                <a:ext cx="160395" cy="160551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E161B196-AB4D-4613-9633-BB91FBE1F7C2}"/>
                  </a:ext>
                </a:extLst>
              </p:cNvPr>
              <p:cNvSpPr/>
              <p:nvPr/>
            </p:nvSpPr>
            <p:spPr>
              <a:xfrm>
                <a:off x="12427512" y="6495016"/>
                <a:ext cx="221517" cy="22151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1DA228A0-C691-4EE6-90FE-6D67225C0AB2}"/>
                  </a:ext>
                </a:extLst>
              </p:cNvPr>
              <p:cNvSpPr/>
              <p:nvPr/>
            </p:nvSpPr>
            <p:spPr>
              <a:xfrm>
                <a:off x="11091057" y="5652024"/>
                <a:ext cx="299153" cy="299443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1" name="Freeform 106">
                <a:extLst>
                  <a:ext uri="{FF2B5EF4-FFF2-40B4-BE49-F238E27FC236}">
                    <a16:creationId xmlns:a16="http://schemas.microsoft.com/office/drawing/2014/main" id="{7FF4F60A-62EF-464D-A7EC-26848F677A1F}"/>
                  </a:ext>
                </a:extLst>
              </p:cNvPr>
              <p:cNvSpPr/>
              <p:nvPr/>
            </p:nvSpPr>
            <p:spPr>
              <a:xfrm>
                <a:off x="10329770" y="4713621"/>
                <a:ext cx="809759" cy="809501"/>
              </a:xfrm>
              <a:custGeom>
                <a:avLst/>
                <a:gdLst>
                  <a:gd name="connsiteX0" fmla="*/ 0 w 1467533"/>
                  <a:gd name="connsiteY0" fmla="*/ 733532 h 1467064"/>
                  <a:gd name="connsiteX1" fmla="*/ 733767 w 1467533"/>
                  <a:gd name="connsiteY1" fmla="*/ 0 h 1467064"/>
                  <a:gd name="connsiteX2" fmla="*/ 1467534 w 1467533"/>
                  <a:gd name="connsiteY2" fmla="*/ 733532 h 1467064"/>
                  <a:gd name="connsiteX3" fmla="*/ 733767 w 1467533"/>
                  <a:gd name="connsiteY3" fmla="*/ 1467064 h 1467064"/>
                  <a:gd name="connsiteX4" fmla="*/ 0 w 1467533"/>
                  <a:gd name="connsiteY4" fmla="*/ 733532 h 14670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67533" h="1467064">
                    <a:moveTo>
                      <a:pt x="0" y="733532"/>
                    </a:moveTo>
                    <a:cubicBezTo>
                      <a:pt x="0" y="328413"/>
                      <a:pt x="328519" y="0"/>
                      <a:pt x="733767" y="0"/>
                    </a:cubicBezTo>
                    <a:cubicBezTo>
                      <a:pt x="1139015" y="0"/>
                      <a:pt x="1467534" y="328413"/>
                      <a:pt x="1467534" y="733532"/>
                    </a:cubicBezTo>
                    <a:cubicBezTo>
                      <a:pt x="1467534" y="1138651"/>
                      <a:pt x="1139015" y="1467064"/>
                      <a:pt x="733767" y="1467064"/>
                    </a:cubicBezTo>
                    <a:cubicBezTo>
                      <a:pt x="328519" y="1467064"/>
                      <a:pt x="0" y="1138651"/>
                      <a:pt x="0" y="733532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314058" tIns="313990" rIns="314058" bIns="313990" numCol="1" spcCol="1270" anchor="ctr" anchorCtr="0">
                <a:noAutofit/>
              </a:bodyPr>
              <a:lstStyle/>
              <a:p>
                <a:pPr algn="ctr" defTabSz="1156066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IN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386D3192-893E-4D7D-8501-3E17284B519D}"/>
                  </a:ext>
                </a:extLst>
              </p:cNvPr>
              <p:cNvSpPr/>
              <p:nvPr/>
            </p:nvSpPr>
            <p:spPr>
              <a:xfrm>
                <a:off x="11914413" y="4513196"/>
                <a:ext cx="221517" cy="221514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8A7B38F5-F95F-46CE-B044-A0C2E137D596}"/>
                  </a:ext>
                </a:extLst>
              </p:cNvPr>
              <p:cNvSpPr/>
              <p:nvPr/>
            </p:nvSpPr>
            <p:spPr>
              <a:xfrm>
                <a:off x="10639565" y="5911089"/>
                <a:ext cx="610840" cy="610857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36009" tIns="72019" rIns="36009" bIns="36009"/>
              <a:lstStyle/>
              <a:p>
                <a:endParaRPr lang="en-IN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4" name="Freeform 109">
                <a:extLst>
                  <a:ext uri="{FF2B5EF4-FFF2-40B4-BE49-F238E27FC236}">
                    <a16:creationId xmlns:a16="http://schemas.microsoft.com/office/drawing/2014/main" id="{E77FF312-AB9F-4DCA-BF89-8D3C424BE340}"/>
                  </a:ext>
                </a:extLst>
              </p:cNvPr>
              <p:cNvSpPr/>
              <p:nvPr/>
            </p:nvSpPr>
            <p:spPr>
              <a:xfrm>
                <a:off x="13270980" y="4459049"/>
                <a:ext cx="809759" cy="809501"/>
              </a:xfrm>
              <a:custGeom>
                <a:avLst/>
                <a:gdLst>
                  <a:gd name="connsiteX0" fmla="*/ 0 w 1467533"/>
                  <a:gd name="connsiteY0" fmla="*/ 733532 h 1467064"/>
                  <a:gd name="connsiteX1" fmla="*/ 733767 w 1467533"/>
                  <a:gd name="connsiteY1" fmla="*/ 0 h 1467064"/>
                  <a:gd name="connsiteX2" fmla="*/ 1467534 w 1467533"/>
                  <a:gd name="connsiteY2" fmla="*/ 733532 h 1467064"/>
                  <a:gd name="connsiteX3" fmla="*/ 733767 w 1467533"/>
                  <a:gd name="connsiteY3" fmla="*/ 1467064 h 1467064"/>
                  <a:gd name="connsiteX4" fmla="*/ 0 w 1467533"/>
                  <a:gd name="connsiteY4" fmla="*/ 733532 h 14670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67533" h="1467064">
                    <a:moveTo>
                      <a:pt x="0" y="733532"/>
                    </a:moveTo>
                    <a:cubicBezTo>
                      <a:pt x="0" y="328413"/>
                      <a:pt x="328519" y="0"/>
                      <a:pt x="733767" y="0"/>
                    </a:cubicBezTo>
                    <a:cubicBezTo>
                      <a:pt x="1139015" y="0"/>
                      <a:pt x="1467534" y="328413"/>
                      <a:pt x="1467534" y="733532"/>
                    </a:cubicBezTo>
                    <a:cubicBezTo>
                      <a:pt x="1467534" y="1138651"/>
                      <a:pt x="1139015" y="1467064"/>
                      <a:pt x="733767" y="1467064"/>
                    </a:cubicBezTo>
                    <a:cubicBezTo>
                      <a:pt x="328519" y="1467064"/>
                      <a:pt x="0" y="1138651"/>
                      <a:pt x="0" y="733532"/>
                    </a:cubicBezTo>
                    <a:close/>
                  </a:path>
                </a:pathLst>
              </a:custGeom>
              <a:solidFill>
                <a:schemeClr val="accent2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88075" tIns="324084" rIns="288075" bIns="216056" numCol="1" spcCol="1270" anchor="ctr" anchorCtr="0">
                <a:noAutofit/>
              </a:bodyPr>
              <a:lstStyle/>
              <a:p>
                <a:pPr algn="ctr" defTabSz="1156066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IN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41DC7C84-62C1-42AB-A43F-C05848536D2F}"/>
                  </a:ext>
                </a:extLst>
              </p:cNvPr>
              <p:cNvSpPr/>
              <p:nvPr/>
            </p:nvSpPr>
            <p:spPr>
              <a:xfrm>
                <a:off x="12832107" y="5129684"/>
                <a:ext cx="221517" cy="221514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BACAF54B-2289-4FBE-BBAF-3BC2261C6AF5}"/>
                  </a:ext>
                </a:extLst>
              </p:cNvPr>
              <p:cNvSpPr/>
              <p:nvPr/>
            </p:nvSpPr>
            <p:spPr>
              <a:xfrm>
                <a:off x="10470153" y="5801745"/>
                <a:ext cx="160395" cy="160551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F7227E6E-2A78-416A-91DA-F9CB7CFB9800}"/>
                  </a:ext>
                </a:extLst>
              </p:cNvPr>
              <p:cNvSpPr/>
              <p:nvPr/>
            </p:nvSpPr>
            <p:spPr>
              <a:xfrm>
                <a:off x="12067487" y="6507722"/>
                <a:ext cx="160395" cy="160551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8" name="Freeform 109">
                <a:extLst>
                  <a:ext uri="{FF2B5EF4-FFF2-40B4-BE49-F238E27FC236}">
                    <a16:creationId xmlns:a16="http://schemas.microsoft.com/office/drawing/2014/main" id="{47EF948E-F966-4FFB-9D7D-7600C579CF2F}"/>
                  </a:ext>
                </a:extLst>
              </p:cNvPr>
              <p:cNvSpPr/>
              <p:nvPr/>
            </p:nvSpPr>
            <p:spPr>
              <a:xfrm>
                <a:off x="11273142" y="3660890"/>
                <a:ext cx="613014" cy="612819"/>
              </a:xfrm>
              <a:custGeom>
                <a:avLst/>
                <a:gdLst>
                  <a:gd name="connsiteX0" fmla="*/ 0 w 1467533"/>
                  <a:gd name="connsiteY0" fmla="*/ 733532 h 1467064"/>
                  <a:gd name="connsiteX1" fmla="*/ 733767 w 1467533"/>
                  <a:gd name="connsiteY1" fmla="*/ 0 h 1467064"/>
                  <a:gd name="connsiteX2" fmla="*/ 1467534 w 1467533"/>
                  <a:gd name="connsiteY2" fmla="*/ 733532 h 1467064"/>
                  <a:gd name="connsiteX3" fmla="*/ 733767 w 1467533"/>
                  <a:gd name="connsiteY3" fmla="*/ 1467064 h 1467064"/>
                  <a:gd name="connsiteX4" fmla="*/ 0 w 1467533"/>
                  <a:gd name="connsiteY4" fmla="*/ 733532 h 14670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67533" h="1467064">
                    <a:moveTo>
                      <a:pt x="0" y="733532"/>
                    </a:moveTo>
                    <a:cubicBezTo>
                      <a:pt x="0" y="328413"/>
                      <a:pt x="328519" y="0"/>
                      <a:pt x="733767" y="0"/>
                    </a:cubicBezTo>
                    <a:cubicBezTo>
                      <a:pt x="1139015" y="0"/>
                      <a:pt x="1467534" y="328413"/>
                      <a:pt x="1467534" y="733532"/>
                    </a:cubicBezTo>
                    <a:cubicBezTo>
                      <a:pt x="1467534" y="1138651"/>
                      <a:pt x="1139015" y="1467064"/>
                      <a:pt x="733767" y="1467064"/>
                    </a:cubicBezTo>
                    <a:cubicBezTo>
                      <a:pt x="328519" y="1467064"/>
                      <a:pt x="0" y="1138651"/>
                      <a:pt x="0" y="733532"/>
                    </a:cubicBezTo>
                    <a:close/>
                  </a:path>
                </a:pathLst>
              </a:custGeom>
              <a:solidFill>
                <a:schemeClr val="accent1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88075" tIns="324084" rIns="288075" bIns="216056" numCol="1" spcCol="1270" anchor="ctr" anchorCtr="0">
                <a:noAutofit/>
              </a:bodyPr>
              <a:lstStyle/>
              <a:p>
                <a:pPr algn="ctr" defTabSz="1156066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IN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9" name="Freeform 109">
                <a:extLst>
                  <a:ext uri="{FF2B5EF4-FFF2-40B4-BE49-F238E27FC236}">
                    <a16:creationId xmlns:a16="http://schemas.microsoft.com/office/drawing/2014/main" id="{987E2535-A5A5-494E-88A4-B5CD72386844}"/>
                  </a:ext>
                </a:extLst>
              </p:cNvPr>
              <p:cNvSpPr/>
              <p:nvPr/>
            </p:nvSpPr>
            <p:spPr>
              <a:xfrm>
                <a:off x="12936339" y="5732901"/>
                <a:ext cx="613014" cy="612819"/>
              </a:xfrm>
              <a:custGeom>
                <a:avLst/>
                <a:gdLst>
                  <a:gd name="connsiteX0" fmla="*/ 0 w 1467533"/>
                  <a:gd name="connsiteY0" fmla="*/ 733532 h 1467064"/>
                  <a:gd name="connsiteX1" fmla="*/ 733767 w 1467533"/>
                  <a:gd name="connsiteY1" fmla="*/ 0 h 1467064"/>
                  <a:gd name="connsiteX2" fmla="*/ 1467534 w 1467533"/>
                  <a:gd name="connsiteY2" fmla="*/ 733532 h 1467064"/>
                  <a:gd name="connsiteX3" fmla="*/ 733767 w 1467533"/>
                  <a:gd name="connsiteY3" fmla="*/ 1467064 h 1467064"/>
                  <a:gd name="connsiteX4" fmla="*/ 0 w 1467533"/>
                  <a:gd name="connsiteY4" fmla="*/ 733532 h 14670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67533" h="1467064">
                    <a:moveTo>
                      <a:pt x="0" y="733532"/>
                    </a:moveTo>
                    <a:cubicBezTo>
                      <a:pt x="0" y="328413"/>
                      <a:pt x="328519" y="0"/>
                      <a:pt x="733767" y="0"/>
                    </a:cubicBezTo>
                    <a:cubicBezTo>
                      <a:pt x="1139015" y="0"/>
                      <a:pt x="1467534" y="328413"/>
                      <a:pt x="1467534" y="733532"/>
                    </a:cubicBezTo>
                    <a:cubicBezTo>
                      <a:pt x="1467534" y="1138651"/>
                      <a:pt x="1139015" y="1467064"/>
                      <a:pt x="733767" y="1467064"/>
                    </a:cubicBezTo>
                    <a:cubicBezTo>
                      <a:pt x="328519" y="1467064"/>
                      <a:pt x="0" y="1138651"/>
                      <a:pt x="0" y="733532"/>
                    </a:cubicBezTo>
                    <a:close/>
                  </a:path>
                </a:pathLst>
              </a:custGeom>
              <a:solidFill>
                <a:schemeClr val="accent4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88075" tIns="324084" rIns="288075" bIns="216056" numCol="1" spcCol="1270" anchor="ctr" anchorCtr="0">
                <a:noAutofit/>
              </a:bodyPr>
              <a:lstStyle/>
              <a:p>
                <a:pPr algn="ctr" defTabSz="1156066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IN" sz="1200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65" name="TextBox 64">
            <a:extLst>
              <a:ext uri="{FF2B5EF4-FFF2-40B4-BE49-F238E27FC236}">
                <a16:creationId xmlns:a16="http://schemas.microsoft.com/office/drawing/2014/main" id="{08F3E653-F922-4BB2-8E0E-73F6C39A86F3}"/>
              </a:ext>
            </a:extLst>
          </p:cNvPr>
          <p:cNvSpPr txBox="1"/>
          <p:nvPr/>
        </p:nvSpPr>
        <p:spPr>
          <a:xfrm>
            <a:off x="8224441" y="4327972"/>
            <a:ext cx="15572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tx2"/>
                </a:solidFill>
              </a:rPr>
              <a:t>Задача 04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E69800EA-D8B2-4A64-AB96-29C12214C4A1}"/>
              </a:ext>
            </a:extLst>
          </p:cNvPr>
          <p:cNvSpPr/>
          <p:nvPr/>
        </p:nvSpPr>
        <p:spPr>
          <a:xfrm>
            <a:off x="8239418" y="4581065"/>
            <a:ext cx="337279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Воспитание бережного отношения к историческим памятникам и обычаям родной страны</a:t>
            </a:r>
            <a:r>
              <a:rPr lang="ru-RU" sz="1400" dirty="0" smtClean="0"/>
              <a:t>, </a:t>
            </a:r>
            <a:r>
              <a:rPr lang="ru-RU" sz="1400" dirty="0"/>
              <a:t>малой </a:t>
            </a:r>
            <a:r>
              <a:rPr lang="ru-RU" sz="1400" dirty="0" smtClean="0"/>
              <a:t>Родины</a:t>
            </a:r>
            <a:endParaRPr lang="ru-RU" sz="1400" dirty="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DBFCC01F-5FC2-4B38-B9E3-C5EA7BB40FFA}"/>
              </a:ext>
            </a:extLst>
          </p:cNvPr>
          <p:cNvSpPr txBox="1"/>
          <p:nvPr/>
        </p:nvSpPr>
        <p:spPr>
          <a:xfrm>
            <a:off x="8224441" y="2465581"/>
            <a:ext cx="15572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tx2"/>
                </a:solidFill>
              </a:rPr>
              <a:t>Задача 03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AA49BF10-72FC-45D1-BFC9-3E818103FD9A}"/>
              </a:ext>
            </a:extLst>
          </p:cNvPr>
          <p:cNvSpPr/>
          <p:nvPr/>
        </p:nvSpPr>
        <p:spPr>
          <a:xfrm>
            <a:off x="8239418" y="2718674"/>
            <a:ext cx="337279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Воспитание чувств национального </a:t>
            </a:r>
            <a:r>
              <a:rPr lang="ru-RU" sz="1400" dirty="0" smtClean="0"/>
              <a:t>достоинства, </a:t>
            </a:r>
            <a:r>
              <a:rPr lang="ru-RU" sz="1400" dirty="0"/>
              <a:t>уважения и гордости к истории своего народа</a:t>
            </a:r>
            <a:r>
              <a:rPr lang="ru-RU" sz="1400" dirty="0" smtClean="0"/>
              <a:t>, обеспечение </a:t>
            </a:r>
            <a:r>
              <a:rPr lang="ru-RU" sz="1400" dirty="0"/>
              <a:t>исторической преемственности поколений, сохранение национальной культуры и кубанских </a:t>
            </a:r>
            <a:r>
              <a:rPr lang="ru-RU" sz="1400" dirty="0" smtClean="0"/>
              <a:t>традиций</a:t>
            </a:r>
            <a:endParaRPr lang="ru-RU" sz="1400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FC3AC754-31E0-4949-8D77-856027ABEE5C}"/>
              </a:ext>
            </a:extLst>
          </p:cNvPr>
          <p:cNvSpPr txBox="1"/>
          <p:nvPr/>
        </p:nvSpPr>
        <p:spPr>
          <a:xfrm>
            <a:off x="2518938" y="4327972"/>
            <a:ext cx="15572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>
                <a:solidFill>
                  <a:schemeClr val="tx2"/>
                </a:solidFill>
              </a:rPr>
              <a:t>Задача 02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87E1683E-F996-4A8C-B563-CE4558E0C5ED}"/>
              </a:ext>
            </a:extLst>
          </p:cNvPr>
          <p:cNvSpPr/>
          <p:nvPr/>
        </p:nvSpPr>
        <p:spPr>
          <a:xfrm>
            <a:off x="703385" y="4560799"/>
            <a:ext cx="337279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dirty="0"/>
              <a:t>Воспитание негативного отношения к насилию, к уничтожению человека, к нарушению прав человека, его </a:t>
            </a:r>
            <a:r>
              <a:rPr lang="ru-RU" sz="1400" dirty="0" smtClean="0"/>
              <a:t>свободы</a:t>
            </a:r>
            <a:endParaRPr lang="ru-RU" sz="1400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7E37BDC-AC23-4C46-85FF-18596469F687}"/>
              </a:ext>
            </a:extLst>
          </p:cNvPr>
          <p:cNvSpPr txBox="1"/>
          <p:nvPr/>
        </p:nvSpPr>
        <p:spPr>
          <a:xfrm>
            <a:off x="2518938" y="2465581"/>
            <a:ext cx="15572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>
                <a:solidFill>
                  <a:schemeClr val="tx2"/>
                </a:solidFill>
              </a:rPr>
              <a:t>Задача 01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E546511A-4C3E-4E37-8756-1E996E84FA1D}"/>
              </a:ext>
            </a:extLst>
          </p:cNvPr>
          <p:cNvSpPr/>
          <p:nvPr/>
        </p:nvSpPr>
        <p:spPr>
          <a:xfrm>
            <a:off x="703385" y="2698408"/>
            <a:ext cx="337279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dirty="0"/>
              <a:t>Воспитание личности учащегося, как гражданина-патриота, способного встать на защиту государственных интересов </a:t>
            </a:r>
            <a:r>
              <a:rPr lang="ru-RU" sz="1400" dirty="0" smtClean="0"/>
              <a:t>страны</a:t>
            </a:r>
            <a:endParaRPr lang="ru-RU" sz="1400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B0FEFB7C-A56F-460E-83DD-AE33A72922D1}"/>
              </a:ext>
            </a:extLst>
          </p:cNvPr>
          <p:cNvSpPr txBox="1"/>
          <p:nvPr/>
        </p:nvSpPr>
        <p:spPr>
          <a:xfrm>
            <a:off x="3800549" y="411652"/>
            <a:ext cx="45909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1"/>
                </a:solidFill>
                <a:latin typeface="+mj-lt"/>
              </a:rPr>
              <a:t>ЗАДАЧИ</a:t>
            </a:r>
            <a:endParaRPr lang="en-US" sz="2800" dirty="0">
              <a:solidFill>
                <a:schemeClr val="accent1"/>
              </a:solidFill>
              <a:latin typeface="+mj-lt"/>
            </a:endParaRPr>
          </a:p>
        </p:txBody>
      </p:sp>
      <p:grpSp>
        <p:nvGrpSpPr>
          <p:cNvPr id="46" name="Группа 45"/>
          <p:cNvGrpSpPr/>
          <p:nvPr/>
        </p:nvGrpSpPr>
        <p:grpSpPr>
          <a:xfrm flipV="1">
            <a:off x="5196339" y="934790"/>
            <a:ext cx="1807558" cy="45719"/>
            <a:chOff x="5257236" y="4734677"/>
            <a:chExt cx="1677528" cy="45719"/>
          </a:xfrm>
        </p:grpSpPr>
        <p:sp>
          <p:nvSpPr>
            <p:cNvPr id="47" name="Freeform: Shape 6">
              <a:extLst>
                <a:ext uri="{FF2B5EF4-FFF2-40B4-BE49-F238E27FC236}">
                  <a16:creationId xmlns:a16="http://schemas.microsoft.com/office/drawing/2014/main" id="{C4DC7645-4085-4509-B345-7F302535D694}"/>
                </a:ext>
              </a:extLst>
            </p:cNvPr>
            <p:cNvSpPr/>
            <p:nvPr/>
          </p:nvSpPr>
          <p:spPr>
            <a:xfrm>
              <a:off x="5257236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8" name="Freeform: Shape 7">
              <a:extLst>
                <a:ext uri="{FF2B5EF4-FFF2-40B4-BE49-F238E27FC236}">
                  <a16:creationId xmlns:a16="http://schemas.microsoft.com/office/drawing/2014/main" id="{FFCFA565-86C1-479E-AD55-88264C122955}"/>
                </a:ext>
              </a:extLst>
            </p:cNvPr>
            <p:cNvSpPr/>
            <p:nvPr/>
          </p:nvSpPr>
          <p:spPr>
            <a:xfrm>
              <a:off x="5599031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9" name="Freeform: Shape 8">
              <a:extLst>
                <a:ext uri="{FF2B5EF4-FFF2-40B4-BE49-F238E27FC236}">
                  <a16:creationId xmlns:a16="http://schemas.microsoft.com/office/drawing/2014/main" id="{C2AF2649-1E45-4499-AD21-5A20F203AFAE}"/>
                </a:ext>
              </a:extLst>
            </p:cNvPr>
            <p:cNvSpPr/>
            <p:nvPr/>
          </p:nvSpPr>
          <p:spPr>
            <a:xfrm>
              <a:off x="5940826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0" name="Freeform: Shape 9">
              <a:extLst>
                <a:ext uri="{FF2B5EF4-FFF2-40B4-BE49-F238E27FC236}">
                  <a16:creationId xmlns:a16="http://schemas.microsoft.com/office/drawing/2014/main" id="{56C3EFB1-7FDC-464F-A7D5-F78BCC05B2E7}"/>
                </a:ext>
              </a:extLst>
            </p:cNvPr>
            <p:cNvSpPr/>
            <p:nvPr/>
          </p:nvSpPr>
          <p:spPr>
            <a:xfrm>
              <a:off x="6282621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1" name="Freeform: Shape 10">
              <a:extLst>
                <a:ext uri="{FF2B5EF4-FFF2-40B4-BE49-F238E27FC236}">
                  <a16:creationId xmlns:a16="http://schemas.microsoft.com/office/drawing/2014/main" id="{6F044AE0-FC22-4261-B6A9-F20631CE87E6}"/>
                </a:ext>
              </a:extLst>
            </p:cNvPr>
            <p:cNvSpPr/>
            <p:nvPr/>
          </p:nvSpPr>
          <p:spPr>
            <a:xfrm>
              <a:off x="6624416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09752653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Группа 65"/>
          <p:cNvGrpSpPr/>
          <p:nvPr/>
        </p:nvGrpSpPr>
        <p:grpSpPr>
          <a:xfrm flipV="1">
            <a:off x="1443076" y="833893"/>
            <a:ext cx="9211859" cy="75910"/>
            <a:chOff x="5257236" y="4734677"/>
            <a:chExt cx="1677528" cy="45719"/>
          </a:xfrm>
        </p:grpSpPr>
        <p:sp>
          <p:nvSpPr>
            <p:cNvPr id="67" name="Freeform: Shape 6">
              <a:extLst>
                <a:ext uri="{FF2B5EF4-FFF2-40B4-BE49-F238E27FC236}">
                  <a16:creationId xmlns:a16="http://schemas.microsoft.com/office/drawing/2014/main" id="{C4DC7645-4085-4509-B345-7F302535D694}"/>
                </a:ext>
              </a:extLst>
            </p:cNvPr>
            <p:cNvSpPr/>
            <p:nvPr/>
          </p:nvSpPr>
          <p:spPr>
            <a:xfrm>
              <a:off x="5257236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8" name="Freeform: Shape 7">
              <a:extLst>
                <a:ext uri="{FF2B5EF4-FFF2-40B4-BE49-F238E27FC236}">
                  <a16:creationId xmlns:a16="http://schemas.microsoft.com/office/drawing/2014/main" id="{FFCFA565-86C1-479E-AD55-88264C122955}"/>
                </a:ext>
              </a:extLst>
            </p:cNvPr>
            <p:cNvSpPr/>
            <p:nvPr/>
          </p:nvSpPr>
          <p:spPr>
            <a:xfrm>
              <a:off x="5599031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9" name="Freeform: Shape 8">
              <a:extLst>
                <a:ext uri="{FF2B5EF4-FFF2-40B4-BE49-F238E27FC236}">
                  <a16:creationId xmlns:a16="http://schemas.microsoft.com/office/drawing/2014/main" id="{C2AF2649-1E45-4499-AD21-5A20F203AFAE}"/>
                </a:ext>
              </a:extLst>
            </p:cNvPr>
            <p:cNvSpPr/>
            <p:nvPr/>
          </p:nvSpPr>
          <p:spPr>
            <a:xfrm>
              <a:off x="5940826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70" name="Freeform: Shape 9">
              <a:extLst>
                <a:ext uri="{FF2B5EF4-FFF2-40B4-BE49-F238E27FC236}">
                  <a16:creationId xmlns:a16="http://schemas.microsoft.com/office/drawing/2014/main" id="{56C3EFB1-7FDC-464F-A7D5-F78BCC05B2E7}"/>
                </a:ext>
              </a:extLst>
            </p:cNvPr>
            <p:cNvSpPr/>
            <p:nvPr/>
          </p:nvSpPr>
          <p:spPr>
            <a:xfrm>
              <a:off x="6282621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71" name="Freeform: Shape 10">
              <a:extLst>
                <a:ext uri="{FF2B5EF4-FFF2-40B4-BE49-F238E27FC236}">
                  <a16:creationId xmlns:a16="http://schemas.microsoft.com/office/drawing/2014/main" id="{6F044AE0-FC22-4261-B6A9-F20631CE87E6}"/>
                </a:ext>
              </a:extLst>
            </p:cNvPr>
            <p:cNvSpPr/>
            <p:nvPr/>
          </p:nvSpPr>
          <p:spPr>
            <a:xfrm>
              <a:off x="6624416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</p:grpSp>
      <p:grpSp>
        <p:nvGrpSpPr>
          <p:cNvPr id="104" name="Группа 103"/>
          <p:cNvGrpSpPr/>
          <p:nvPr/>
        </p:nvGrpSpPr>
        <p:grpSpPr>
          <a:xfrm>
            <a:off x="621485" y="1291652"/>
            <a:ext cx="8476786" cy="5005446"/>
            <a:chOff x="1570719" y="1326486"/>
            <a:chExt cx="8476786" cy="5005446"/>
          </a:xfrm>
        </p:grpSpPr>
        <p:grpSp>
          <p:nvGrpSpPr>
            <p:cNvPr id="43" name="Group 4">
              <a:extLst>
                <a:ext uri="{FF2B5EF4-FFF2-40B4-BE49-F238E27FC236}">
                  <a16:creationId xmlns:a16="http://schemas.microsoft.com/office/drawing/2014/main" id="{97696BDF-4125-4B4A-9612-2384D64B9AF8}"/>
                </a:ext>
              </a:extLst>
            </p:cNvPr>
            <p:cNvGrpSpPr/>
            <p:nvPr/>
          </p:nvGrpSpPr>
          <p:grpSpPr>
            <a:xfrm>
              <a:off x="3302422" y="1326486"/>
              <a:ext cx="4582145" cy="1430194"/>
              <a:chOff x="2700239" y="1485596"/>
              <a:chExt cx="3537837" cy="1104241"/>
            </a:xfrm>
          </p:grpSpPr>
          <p:sp>
            <p:nvSpPr>
              <p:cNvPr id="44" name="Rectangle 44">
                <a:extLst>
                  <a:ext uri="{FF2B5EF4-FFF2-40B4-BE49-F238E27FC236}">
                    <a16:creationId xmlns:a16="http://schemas.microsoft.com/office/drawing/2014/main" id="{AEC84379-98E3-4D1F-80F3-5880D3FDE072}"/>
                  </a:ext>
                </a:extLst>
              </p:cNvPr>
              <p:cNvSpPr/>
              <p:nvPr/>
            </p:nvSpPr>
            <p:spPr>
              <a:xfrm rot="21437341" flipH="1">
                <a:off x="2700239" y="1513125"/>
                <a:ext cx="1189557" cy="1076712"/>
              </a:xfrm>
              <a:custGeom>
                <a:avLst/>
                <a:gdLst>
                  <a:gd name="connsiteX0" fmla="*/ 0 w 2419494"/>
                  <a:gd name="connsiteY0" fmla="*/ 0 h 605633"/>
                  <a:gd name="connsiteX1" fmla="*/ 2419494 w 2419494"/>
                  <a:gd name="connsiteY1" fmla="*/ 0 h 605633"/>
                  <a:gd name="connsiteX2" fmla="*/ 2419494 w 2419494"/>
                  <a:gd name="connsiteY2" fmla="*/ 605633 h 605633"/>
                  <a:gd name="connsiteX3" fmla="*/ 0 w 2419494"/>
                  <a:gd name="connsiteY3" fmla="*/ 605633 h 605633"/>
                  <a:gd name="connsiteX4" fmla="*/ 0 w 2419494"/>
                  <a:gd name="connsiteY4" fmla="*/ 0 h 605633"/>
                  <a:gd name="connsiteX0" fmla="*/ 0 w 2727503"/>
                  <a:gd name="connsiteY0" fmla="*/ 0 h 1414156"/>
                  <a:gd name="connsiteX1" fmla="*/ 2419494 w 2727503"/>
                  <a:gd name="connsiteY1" fmla="*/ 0 h 1414156"/>
                  <a:gd name="connsiteX2" fmla="*/ 2727503 w 2727503"/>
                  <a:gd name="connsiteY2" fmla="*/ 1414156 h 1414156"/>
                  <a:gd name="connsiteX3" fmla="*/ 0 w 2727503"/>
                  <a:gd name="connsiteY3" fmla="*/ 605633 h 1414156"/>
                  <a:gd name="connsiteX4" fmla="*/ 0 w 2727503"/>
                  <a:gd name="connsiteY4" fmla="*/ 0 h 1414156"/>
                  <a:gd name="connsiteX0" fmla="*/ 0 w 2737127"/>
                  <a:gd name="connsiteY0" fmla="*/ 0 h 1414156"/>
                  <a:gd name="connsiteX1" fmla="*/ 2737127 w 2737127"/>
                  <a:gd name="connsiteY1" fmla="*/ 981777 h 1414156"/>
                  <a:gd name="connsiteX2" fmla="*/ 2727503 w 2737127"/>
                  <a:gd name="connsiteY2" fmla="*/ 1414156 h 1414156"/>
                  <a:gd name="connsiteX3" fmla="*/ 0 w 2737127"/>
                  <a:gd name="connsiteY3" fmla="*/ 605633 h 1414156"/>
                  <a:gd name="connsiteX4" fmla="*/ 0 w 2737127"/>
                  <a:gd name="connsiteY4" fmla="*/ 0 h 1414156"/>
                  <a:gd name="connsiteX0" fmla="*/ 0 w 2737127"/>
                  <a:gd name="connsiteY0" fmla="*/ 0 h 1414156"/>
                  <a:gd name="connsiteX1" fmla="*/ 2737127 w 2737127"/>
                  <a:gd name="connsiteY1" fmla="*/ 596766 h 1414156"/>
                  <a:gd name="connsiteX2" fmla="*/ 2727503 w 2737127"/>
                  <a:gd name="connsiteY2" fmla="*/ 1414156 h 1414156"/>
                  <a:gd name="connsiteX3" fmla="*/ 0 w 2737127"/>
                  <a:gd name="connsiteY3" fmla="*/ 605633 h 1414156"/>
                  <a:gd name="connsiteX4" fmla="*/ 0 w 2737127"/>
                  <a:gd name="connsiteY4" fmla="*/ 0 h 1414156"/>
                  <a:gd name="connsiteX0" fmla="*/ 0 w 2753637"/>
                  <a:gd name="connsiteY0" fmla="*/ 0 h 961768"/>
                  <a:gd name="connsiteX1" fmla="*/ 2737127 w 2753637"/>
                  <a:gd name="connsiteY1" fmla="*/ 596766 h 961768"/>
                  <a:gd name="connsiteX2" fmla="*/ 2753637 w 2753637"/>
                  <a:gd name="connsiteY2" fmla="*/ 961768 h 961768"/>
                  <a:gd name="connsiteX3" fmla="*/ 0 w 2753637"/>
                  <a:gd name="connsiteY3" fmla="*/ 605633 h 961768"/>
                  <a:gd name="connsiteX4" fmla="*/ 0 w 2753637"/>
                  <a:gd name="connsiteY4" fmla="*/ 0 h 961768"/>
                  <a:gd name="connsiteX0" fmla="*/ 0 w 2737127"/>
                  <a:gd name="connsiteY0" fmla="*/ 0 h 952243"/>
                  <a:gd name="connsiteX1" fmla="*/ 2737127 w 2737127"/>
                  <a:gd name="connsiteY1" fmla="*/ 596766 h 952243"/>
                  <a:gd name="connsiteX2" fmla="*/ 2734242 w 2737127"/>
                  <a:gd name="connsiteY2" fmla="*/ 952243 h 952243"/>
                  <a:gd name="connsiteX3" fmla="*/ 0 w 2737127"/>
                  <a:gd name="connsiteY3" fmla="*/ 605633 h 952243"/>
                  <a:gd name="connsiteX4" fmla="*/ 0 w 2737127"/>
                  <a:gd name="connsiteY4" fmla="*/ 0 h 9522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37127" h="952243">
                    <a:moveTo>
                      <a:pt x="0" y="0"/>
                    </a:moveTo>
                    <a:lnTo>
                      <a:pt x="2737127" y="596766"/>
                    </a:lnTo>
                    <a:cubicBezTo>
                      <a:pt x="2736165" y="715258"/>
                      <a:pt x="2735204" y="833751"/>
                      <a:pt x="2734242" y="952243"/>
                    </a:cubicBezTo>
                    <a:lnTo>
                      <a:pt x="0" y="60563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en-US" sz="1600" dirty="0"/>
              </a:p>
            </p:txBody>
          </p:sp>
          <p:sp>
            <p:nvSpPr>
              <p:cNvPr id="45" name="Pentagon 4">
                <a:extLst>
                  <a:ext uri="{FF2B5EF4-FFF2-40B4-BE49-F238E27FC236}">
                    <a16:creationId xmlns:a16="http://schemas.microsoft.com/office/drawing/2014/main" id="{AD9C2805-0027-48A9-BBB2-AC7E45173714}"/>
                  </a:ext>
                </a:extLst>
              </p:cNvPr>
              <p:cNvSpPr/>
              <p:nvPr/>
            </p:nvSpPr>
            <p:spPr>
              <a:xfrm>
                <a:off x="3840761" y="1485596"/>
                <a:ext cx="2397315" cy="694944"/>
              </a:xfrm>
              <a:prstGeom prst="homePlat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en-US" sz="1600" dirty="0"/>
              </a:p>
            </p:txBody>
          </p:sp>
        </p:grpSp>
        <p:grpSp>
          <p:nvGrpSpPr>
            <p:cNvPr id="2" name="Группа 1"/>
            <p:cNvGrpSpPr/>
            <p:nvPr/>
          </p:nvGrpSpPr>
          <p:grpSpPr>
            <a:xfrm>
              <a:off x="3533445" y="4918209"/>
              <a:ext cx="4798460" cy="1413723"/>
              <a:chOff x="4230131" y="4475890"/>
              <a:chExt cx="4798460" cy="1413723"/>
            </a:xfrm>
          </p:grpSpPr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16A34D4B-2B20-48F1-B04B-11BDB9B32873}"/>
                  </a:ext>
                </a:extLst>
              </p:cNvPr>
              <p:cNvGrpSpPr/>
              <p:nvPr/>
            </p:nvGrpSpPr>
            <p:grpSpPr>
              <a:xfrm>
                <a:off x="4230131" y="4475890"/>
                <a:ext cx="4798460" cy="1413723"/>
                <a:chOff x="2884330" y="3593372"/>
                <a:chExt cx="3704851" cy="1091524"/>
              </a:xfrm>
            </p:grpSpPr>
            <p:sp>
              <p:nvSpPr>
                <p:cNvPr id="15" name="Rectangle 44">
                  <a:extLst>
                    <a:ext uri="{FF2B5EF4-FFF2-40B4-BE49-F238E27FC236}">
                      <a16:creationId xmlns:a16="http://schemas.microsoft.com/office/drawing/2014/main" id="{93C2F636-C19E-42B7-A3DF-10AE7DE15908}"/>
                    </a:ext>
                  </a:extLst>
                </p:cNvPr>
                <p:cNvSpPr/>
                <p:nvPr/>
              </p:nvSpPr>
              <p:spPr>
                <a:xfrm flipH="1" flipV="1">
                  <a:off x="2884330" y="3593372"/>
                  <a:ext cx="960863" cy="1091524"/>
                </a:xfrm>
                <a:custGeom>
                  <a:avLst/>
                  <a:gdLst>
                    <a:gd name="connsiteX0" fmla="*/ 0 w 2419494"/>
                    <a:gd name="connsiteY0" fmla="*/ 0 h 605633"/>
                    <a:gd name="connsiteX1" fmla="*/ 2419494 w 2419494"/>
                    <a:gd name="connsiteY1" fmla="*/ 0 h 605633"/>
                    <a:gd name="connsiteX2" fmla="*/ 2419494 w 2419494"/>
                    <a:gd name="connsiteY2" fmla="*/ 605633 h 605633"/>
                    <a:gd name="connsiteX3" fmla="*/ 0 w 2419494"/>
                    <a:gd name="connsiteY3" fmla="*/ 605633 h 605633"/>
                    <a:gd name="connsiteX4" fmla="*/ 0 w 2419494"/>
                    <a:gd name="connsiteY4" fmla="*/ 0 h 605633"/>
                    <a:gd name="connsiteX0" fmla="*/ 0 w 2727503"/>
                    <a:gd name="connsiteY0" fmla="*/ 0 h 1414156"/>
                    <a:gd name="connsiteX1" fmla="*/ 2419494 w 2727503"/>
                    <a:gd name="connsiteY1" fmla="*/ 0 h 1414156"/>
                    <a:gd name="connsiteX2" fmla="*/ 2727503 w 2727503"/>
                    <a:gd name="connsiteY2" fmla="*/ 1414156 h 1414156"/>
                    <a:gd name="connsiteX3" fmla="*/ 0 w 2727503"/>
                    <a:gd name="connsiteY3" fmla="*/ 605633 h 1414156"/>
                    <a:gd name="connsiteX4" fmla="*/ 0 w 2727503"/>
                    <a:gd name="connsiteY4" fmla="*/ 0 h 1414156"/>
                    <a:gd name="connsiteX0" fmla="*/ 0 w 2737127"/>
                    <a:gd name="connsiteY0" fmla="*/ 0 h 1414156"/>
                    <a:gd name="connsiteX1" fmla="*/ 2737127 w 2737127"/>
                    <a:gd name="connsiteY1" fmla="*/ 981777 h 1414156"/>
                    <a:gd name="connsiteX2" fmla="*/ 2727503 w 2737127"/>
                    <a:gd name="connsiteY2" fmla="*/ 1414156 h 1414156"/>
                    <a:gd name="connsiteX3" fmla="*/ 0 w 2737127"/>
                    <a:gd name="connsiteY3" fmla="*/ 605633 h 1414156"/>
                    <a:gd name="connsiteX4" fmla="*/ 0 w 2737127"/>
                    <a:gd name="connsiteY4" fmla="*/ 0 h 1414156"/>
                    <a:gd name="connsiteX0" fmla="*/ 0 w 2737127"/>
                    <a:gd name="connsiteY0" fmla="*/ 0 h 1414156"/>
                    <a:gd name="connsiteX1" fmla="*/ 2737127 w 2737127"/>
                    <a:gd name="connsiteY1" fmla="*/ 596766 h 1414156"/>
                    <a:gd name="connsiteX2" fmla="*/ 2727503 w 2737127"/>
                    <a:gd name="connsiteY2" fmla="*/ 1414156 h 1414156"/>
                    <a:gd name="connsiteX3" fmla="*/ 0 w 2737127"/>
                    <a:gd name="connsiteY3" fmla="*/ 605633 h 1414156"/>
                    <a:gd name="connsiteX4" fmla="*/ 0 w 2737127"/>
                    <a:gd name="connsiteY4" fmla="*/ 0 h 1414156"/>
                    <a:gd name="connsiteX0" fmla="*/ 0 w 2753637"/>
                    <a:gd name="connsiteY0" fmla="*/ 0 h 961768"/>
                    <a:gd name="connsiteX1" fmla="*/ 2737127 w 2753637"/>
                    <a:gd name="connsiteY1" fmla="*/ 596766 h 961768"/>
                    <a:gd name="connsiteX2" fmla="*/ 2753637 w 2753637"/>
                    <a:gd name="connsiteY2" fmla="*/ 961768 h 961768"/>
                    <a:gd name="connsiteX3" fmla="*/ 0 w 2753637"/>
                    <a:gd name="connsiteY3" fmla="*/ 605633 h 961768"/>
                    <a:gd name="connsiteX4" fmla="*/ 0 w 2753637"/>
                    <a:gd name="connsiteY4" fmla="*/ 0 h 961768"/>
                    <a:gd name="connsiteX0" fmla="*/ 0 w 2737127"/>
                    <a:gd name="connsiteY0" fmla="*/ 0 h 952243"/>
                    <a:gd name="connsiteX1" fmla="*/ 2737127 w 2737127"/>
                    <a:gd name="connsiteY1" fmla="*/ 596766 h 952243"/>
                    <a:gd name="connsiteX2" fmla="*/ 2734242 w 2737127"/>
                    <a:gd name="connsiteY2" fmla="*/ 952243 h 952243"/>
                    <a:gd name="connsiteX3" fmla="*/ 0 w 2737127"/>
                    <a:gd name="connsiteY3" fmla="*/ 605633 h 952243"/>
                    <a:gd name="connsiteX4" fmla="*/ 0 w 2737127"/>
                    <a:gd name="connsiteY4" fmla="*/ 0 h 9522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737127" h="952243">
                      <a:moveTo>
                        <a:pt x="0" y="0"/>
                      </a:moveTo>
                      <a:lnTo>
                        <a:pt x="2737127" y="596766"/>
                      </a:lnTo>
                      <a:cubicBezTo>
                        <a:pt x="2736165" y="715258"/>
                        <a:pt x="2735204" y="833751"/>
                        <a:pt x="2734242" y="952243"/>
                      </a:cubicBezTo>
                      <a:lnTo>
                        <a:pt x="0" y="60563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50000"/>
                    </a:lnSpc>
                  </a:pPr>
                  <a:endParaRPr lang="en-US" sz="1600" dirty="0"/>
                </a:p>
              </p:txBody>
            </p:sp>
            <p:sp>
              <p:nvSpPr>
                <p:cNvPr id="16" name="Pentagon 13">
                  <a:extLst>
                    <a:ext uri="{FF2B5EF4-FFF2-40B4-BE49-F238E27FC236}">
                      <a16:creationId xmlns:a16="http://schemas.microsoft.com/office/drawing/2014/main" id="{3B9B26F5-152F-4884-8178-E556E50BBEA7}"/>
                    </a:ext>
                  </a:extLst>
                </p:cNvPr>
                <p:cNvSpPr/>
                <p:nvPr/>
              </p:nvSpPr>
              <p:spPr>
                <a:xfrm>
                  <a:off x="3840762" y="3989952"/>
                  <a:ext cx="2748419" cy="694944"/>
                </a:xfrm>
                <a:prstGeom prst="homePlate">
                  <a:avLst/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50000"/>
                    </a:lnSpc>
                  </a:pPr>
                  <a:endParaRPr lang="en-US" sz="1600" dirty="0"/>
                </a:p>
              </p:txBody>
            </p:sp>
          </p:grpSp>
          <p:sp>
            <p:nvSpPr>
              <p:cNvPr id="25" name="Inhaltsplatzhalter 4">
                <a:extLst>
                  <a:ext uri="{FF2B5EF4-FFF2-40B4-BE49-F238E27FC236}">
                    <a16:creationId xmlns:a16="http://schemas.microsoft.com/office/drawing/2014/main" id="{370C0431-D1B6-4193-8755-D7776A1C98E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118391" y="5133285"/>
                <a:ext cx="2607597" cy="553998"/>
              </a:xfrm>
              <a:prstGeom prst="rect">
                <a:avLst/>
              </a:prstGeom>
            </p:spPr>
            <p:txBody>
              <a:bodyPr wrap="square" lIns="0" tIns="0" rIns="0" bIns="0" anchor="ctr">
                <a:spAutoFit/>
              </a:bodyPr>
              <a:lstStyle>
                <a:lvl1pPr marL="272967" indent="-272967" algn="l" defTabSz="914127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Wingdings" panose="05000000000000000000" pitchFamily="2" charset="2"/>
                  <a:buChar char="§"/>
                  <a:defRPr sz="23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1pPr>
                <a:lvl2pPr marL="807798" indent="-272967" algn="l" defTabSz="914127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-"/>
                  <a:defRPr sz="20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2pPr>
                <a:lvl3pPr marL="1080764" indent="-177748" algn="l" defTabSz="914127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-"/>
                  <a:defRPr sz="19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3pPr>
                <a:lvl4pPr marL="1436256" indent="-177748" algn="l" defTabSz="914127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-"/>
                  <a:defRPr sz="16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4pPr>
                <a:lvl5pPr marL="1793335" indent="-179335" algn="l" defTabSz="914127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-"/>
                  <a:defRPr sz="16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5pPr>
                <a:lvl6pPr marL="2513847" indent="-228532" algn="l" defTabSz="914127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0910" indent="-228532" algn="l" defTabSz="914127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7972" indent="-228532" algn="l" defTabSz="914127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5034" indent="-228532" algn="l" defTabSz="914127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50000"/>
                  </a:lnSpc>
                  <a:spcAft>
                    <a:spcPts val="1200"/>
                  </a:spcAft>
                  <a:buNone/>
                </a:pPr>
                <a:r>
                  <a:rPr lang="ru-RU" sz="1200" b="1" dirty="0" smtClean="0">
                    <a:latin typeface="+mn-lt"/>
                  </a:rPr>
                  <a:t>«</a:t>
                </a:r>
                <a:r>
                  <a:rPr lang="ru-RU" sz="1200" b="1" dirty="0" err="1" smtClean="0">
                    <a:latin typeface="+mn-lt"/>
                  </a:rPr>
                  <a:t>Юнармия</a:t>
                </a:r>
                <a:r>
                  <a:rPr lang="ru-RU" sz="1200" b="1" dirty="0" smtClean="0">
                    <a:latin typeface="+mn-lt"/>
                  </a:rPr>
                  <a:t>» Кулагин А.Н. преподаватель-организатор ОБЖ</a:t>
                </a:r>
                <a:endParaRPr lang="en-US" sz="1000" dirty="0">
                  <a:latin typeface="+mn-lt"/>
                </a:endParaRPr>
              </a:p>
            </p:txBody>
          </p:sp>
        </p:grpSp>
        <p:grpSp>
          <p:nvGrpSpPr>
            <p:cNvPr id="3" name="Группа 2"/>
            <p:cNvGrpSpPr/>
            <p:nvPr/>
          </p:nvGrpSpPr>
          <p:grpSpPr>
            <a:xfrm>
              <a:off x="4152813" y="4369417"/>
              <a:ext cx="5728927" cy="997413"/>
              <a:chOff x="4230114" y="3839878"/>
              <a:chExt cx="5728927" cy="997413"/>
            </a:xfrm>
          </p:grpSpPr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AEB3596A-1175-4A9F-9B78-FB50FC99BDCE}"/>
                  </a:ext>
                </a:extLst>
              </p:cNvPr>
              <p:cNvGrpSpPr/>
              <p:nvPr/>
            </p:nvGrpSpPr>
            <p:grpSpPr>
              <a:xfrm>
                <a:off x="4230114" y="3839878"/>
                <a:ext cx="5728927" cy="997413"/>
                <a:chOff x="2884317" y="3102313"/>
                <a:chExt cx="4423257" cy="770094"/>
              </a:xfrm>
            </p:grpSpPr>
            <p:sp>
              <p:nvSpPr>
                <p:cNvPr id="12" name="Rectangle 44">
                  <a:extLst>
                    <a:ext uri="{FF2B5EF4-FFF2-40B4-BE49-F238E27FC236}">
                      <a16:creationId xmlns:a16="http://schemas.microsoft.com/office/drawing/2014/main" id="{7FDAB9C5-2FC8-47F6-9CB6-404368163885}"/>
                    </a:ext>
                  </a:extLst>
                </p:cNvPr>
                <p:cNvSpPr/>
                <p:nvPr/>
              </p:nvSpPr>
              <p:spPr>
                <a:xfrm flipH="1" flipV="1">
                  <a:off x="2884317" y="3102313"/>
                  <a:ext cx="966174" cy="770094"/>
                </a:xfrm>
                <a:custGeom>
                  <a:avLst/>
                  <a:gdLst>
                    <a:gd name="connsiteX0" fmla="*/ 0 w 2419494"/>
                    <a:gd name="connsiteY0" fmla="*/ 0 h 605633"/>
                    <a:gd name="connsiteX1" fmla="*/ 2419494 w 2419494"/>
                    <a:gd name="connsiteY1" fmla="*/ 0 h 605633"/>
                    <a:gd name="connsiteX2" fmla="*/ 2419494 w 2419494"/>
                    <a:gd name="connsiteY2" fmla="*/ 605633 h 605633"/>
                    <a:gd name="connsiteX3" fmla="*/ 0 w 2419494"/>
                    <a:gd name="connsiteY3" fmla="*/ 605633 h 605633"/>
                    <a:gd name="connsiteX4" fmla="*/ 0 w 2419494"/>
                    <a:gd name="connsiteY4" fmla="*/ 0 h 605633"/>
                    <a:gd name="connsiteX0" fmla="*/ 0 w 2727503"/>
                    <a:gd name="connsiteY0" fmla="*/ 0 h 1414156"/>
                    <a:gd name="connsiteX1" fmla="*/ 2419494 w 2727503"/>
                    <a:gd name="connsiteY1" fmla="*/ 0 h 1414156"/>
                    <a:gd name="connsiteX2" fmla="*/ 2727503 w 2727503"/>
                    <a:gd name="connsiteY2" fmla="*/ 1414156 h 1414156"/>
                    <a:gd name="connsiteX3" fmla="*/ 0 w 2727503"/>
                    <a:gd name="connsiteY3" fmla="*/ 605633 h 1414156"/>
                    <a:gd name="connsiteX4" fmla="*/ 0 w 2727503"/>
                    <a:gd name="connsiteY4" fmla="*/ 0 h 1414156"/>
                    <a:gd name="connsiteX0" fmla="*/ 0 w 2737127"/>
                    <a:gd name="connsiteY0" fmla="*/ 0 h 1414156"/>
                    <a:gd name="connsiteX1" fmla="*/ 2737127 w 2737127"/>
                    <a:gd name="connsiteY1" fmla="*/ 981777 h 1414156"/>
                    <a:gd name="connsiteX2" fmla="*/ 2727503 w 2737127"/>
                    <a:gd name="connsiteY2" fmla="*/ 1414156 h 1414156"/>
                    <a:gd name="connsiteX3" fmla="*/ 0 w 2737127"/>
                    <a:gd name="connsiteY3" fmla="*/ 605633 h 1414156"/>
                    <a:gd name="connsiteX4" fmla="*/ 0 w 2737127"/>
                    <a:gd name="connsiteY4" fmla="*/ 0 h 1414156"/>
                    <a:gd name="connsiteX0" fmla="*/ 0 w 2737127"/>
                    <a:gd name="connsiteY0" fmla="*/ 0 h 1414156"/>
                    <a:gd name="connsiteX1" fmla="*/ 2737127 w 2737127"/>
                    <a:gd name="connsiteY1" fmla="*/ 596766 h 1414156"/>
                    <a:gd name="connsiteX2" fmla="*/ 2727503 w 2737127"/>
                    <a:gd name="connsiteY2" fmla="*/ 1414156 h 1414156"/>
                    <a:gd name="connsiteX3" fmla="*/ 0 w 2737127"/>
                    <a:gd name="connsiteY3" fmla="*/ 605633 h 1414156"/>
                    <a:gd name="connsiteX4" fmla="*/ 0 w 2737127"/>
                    <a:gd name="connsiteY4" fmla="*/ 0 h 1414156"/>
                    <a:gd name="connsiteX0" fmla="*/ 0 w 2753637"/>
                    <a:gd name="connsiteY0" fmla="*/ 0 h 961768"/>
                    <a:gd name="connsiteX1" fmla="*/ 2737127 w 2753637"/>
                    <a:gd name="connsiteY1" fmla="*/ 596766 h 961768"/>
                    <a:gd name="connsiteX2" fmla="*/ 2753637 w 2753637"/>
                    <a:gd name="connsiteY2" fmla="*/ 961768 h 961768"/>
                    <a:gd name="connsiteX3" fmla="*/ 0 w 2753637"/>
                    <a:gd name="connsiteY3" fmla="*/ 605633 h 961768"/>
                    <a:gd name="connsiteX4" fmla="*/ 0 w 2753637"/>
                    <a:gd name="connsiteY4" fmla="*/ 0 h 961768"/>
                    <a:gd name="connsiteX0" fmla="*/ 0 w 2737127"/>
                    <a:gd name="connsiteY0" fmla="*/ 0 h 952243"/>
                    <a:gd name="connsiteX1" fmla="*/ 2737127 w 2737127"/>
                    <a:gd name="connsiteY1" fmla="*/ 596766 h 952243"/>
                    <a:gd name="connsiteX2" fmla="*/ 2734242 w 2737127"/>
                    <a:gd name="connsiteY2" fmla="*/ 952243 h 952243"/>
                    <a:gd name="connsiteX3" fmla="*/ 0 w 2737127"/>
                    <a:gd name="connsiteY3" fmla="*/ 605633 h 952243"/>
                    <a:gd name="connsiteX4" fmla="*/ 0 w 2737127"/>
                    <a:gd name="connsiteY4" fmla="*/ 0 h 952243"/>
                    <a:gd name="connsiteX0" fmla="*/ 0 w 2750715"/>
                    <a:gd name="connsiteY0" fmla="*/ 0 h 952243"/>
                    <a:gd name="connsiteX1" fmla="*/ 2750715 w 2750715"/>
                    <a:gd name="connsiteY1" fmla="*/ 429126 h 952243"/>
                    <a:gd name="connsiteX2" fmla="*/ 2734242 w 2750715"/>
                    <a:gd name="connsiteY2" fmla="*/ 952243 h 952243"/>
                    <a:gd name="connsiteX3" fmla="*/ 0 w 2750715"/>
                    <a:gd name="connsiteY3" fmla="*/ 605633 h 952243"/>
                    <a:gd name="connsiteX4" fmla="*/ 0 w 2750715"/>
                    <a:gd name="connsiteY4" fmla="*/ 0 h 952243"/>
                    <a:gd name="connsiteX0" fmla="*/ 0 w 2750715"/>
                    <a:gd name="connsiteY0" fmla="*/ 0 h 723643"/>
                    <a:gd name="connsiteX1" fmla="*/ 2750715 w 2750715"/>
                    <a:gd name="connsiteY1" fmla="*/ 429126 h 723643"/>
                    <a:gd name="connsiteX2" fmla="*/ 2747830 w 2750715"/>
                    <a:gd name="connsiteY2" fmla="*/ 723643 h 723643"/>
                    <a:gd name="connsiteX3" fmla="*/ 0 w 2750715"/>
                    <a:gd name="connsiteY3" fmla="*/ 605633 h 723643"/>
                    <a:gd name="connsiteX4" fmla="*/ 0 w 2750715"/>
                    <a:gd name="connsiteY4" fmla="*/ 0 h 723643"/>
                    <a:gd name="connsiteX0" fmla="*/ 0 w 2750715"/>
                    <a:gd name="connsiteY0" fmla="*/ 0 h 723643"/>
                    <a:gd name="connsiteX1" fmla="*/ 2750715 w 2750715"/>
                    <a:gd name="connsiteY1" fmla="*/ 391026 h 723643"/>
                    <a:gd name="connsiteX2" fmla="*/ 2747830 w 2750715"/>
                    <a:gd name="connsiteY2" fmla="*/ 723643 h 723643"/>
                    <a:gd name="connsiteX3" fmla="*/ 0 w 2750715"/>
                    <a:gd name="connsiteY3" fmla="*/ 605633 h 723643"/>
                    <a:gd name="connsiteX4" fmla="*/ 0 w 2750715"/>
                    <a:gd name="connsiteY4" fmla="*/ 0 h 723643"/>
                    <a:gd name="connsiteX0" fmla="*/ 0 w 2752254"/>
                    <a:gd name="connsiteY0" fmla="*/ 0 h 742693"/>
                    <a:gd name="connsiteX1" fmla="*/ 2750715 w 2752254"/>
                    <a:gd name="connsiteY1" fmla="*/ 391026 h 742693"/>
                    <a:gd name="connsiteX2" fmla="*/ 2752076 w 2752254"/>
                    <a:gd name="connsiteY2" fmla="*/ 742693 h 742693"/>
                    <a:gd name="connsiteX3" fmla="*/ 0 w 2752254"/>
                    <a:gd name="connsiteY3" fmla="*/ 605633 h 742693"/>
                    <a:gd name="connsiteX4" fmla="*/ 0 w 2752254"/>
                    <a:gd name="connsiteY4" fmla="*/ 0 h 742693"/>
                    <a:gd name="connsiteX0" fmla="*/ 0 w 2760622"/>
                    <a:gd name="connsiteY0" fmla="*/ 0 h 642680"/>
                    <a:gd name="connsiteX1" fmla="*/ 2750715 w 2760622"/>
                    <a:gd name="connsiteY1" fmla="*/ 391026 h 642680"/>
                    <a:gd name="connsiteX2" fmla="*/ 2760567 w 2760622"/>
                    <a:gd name="connsiteY2" fmla="*/ 642680 h 642680"/>
                    <a:gd name="connsiteX3" fmla="*/ 0 w 2760622"/>
                    <a:gd name="connsiteY3" fmla="*/ 605633 h 642680"/>
                    <a:gd name="connsiteX4" fmla="*/ 0 w 2760622"/>
                    <a:gd name="connsiteY4" fmla="*/ 0 h 642680"/>
                    <a:gd name="connsiteX0" fmla="*/ 0 w 2752252"/>
                    <a:gd name="connsiteY0" fmla="*/ 0 h 747455"/>
                    <a:gd name="connsiteX1" fmla="*/ 2750715 w 2752252"/>
                    <a:gd name="connsiteY1" fmla="*/ 391026 h 747455"/>
                    <a:gd name="connsiteX2" fmla="*/ 2752074 w 2752252"/>
                    <a:gd name="connsiteY2" fmla="*/ 747455 h 747455"/>
                    <a:gd name="connsiteX3" fmla="*/ 0 w 2752252"/>
                    <a:gd name="connsiteY3" fmla="*/ 605633 h 747455"/>
                    <a:gd name="connsiteX4" fmla="*/ 0 w 2752252"/>
                    <a:gd name="connsiteY4" fmla="*/ 0 h 747455"/>
                    <a:gd name="connsiteX0" fmla="*/ 0 w 2752252"/>
                    <a:gd name="connsiteY0" fmla="*/ 0 h 747455"/>
                    <a:gd name="connsiteX1" fmla="*/ 2750715 w 2752252"/>
                    <a:gd name="connsiteY1" fmla="*/ 282677 h 747455"/>
                    <a:gd name="connsiteX2" fmla="*/ 2752074 w 2752252"/>
                    <a:gd name="connsiteY2" fmla="*/ 747455 h 747455"/>
                    <a:gd name="connsiteX3" fmla="*/ 0 w 2752252"/>
                    <a:gd name="connsiteY3" fmla="*/ 605633 h 747455"/>
                    <a:gd name="connsiteX4" fmla="*/ 0 w 2752252"/>
                    <a:gd name="connsiteY4" fmla="*/ 0 h 747455"/>
                    <a:gd name="connsiteX0" fmla="*/ 0 w 2752252"/>
                    <a:gd name="connsiteY0" fmla="*/ 0 h 648135"/>
                    <a:gd name="connsiteX1" fmla="*/ 2750715 w 2752252"/>
                    <a:gd name="connsiteY1" fmla="*/ 282677 h 648135"/>
                    <a:gd name="connsiteX2" fmla="*/ 2752074 w 2752252"/>
                    <a:gd name="connsiteY2" fmla="*/ 648135 h 648135"/>
                    <a:gd name="connsiteX3" fmla="*/ 0 w 2752252"/>
                    <a:gd name="connsiteY3" fmla="*/ 605633 h 648135"/>
                    <a:gd name="connsiteX4" fmla="*/ 0 w 2752252"/>
                    <a:gd name="connsiteY4" fmla="*/ 0 h 648135"/>
                    <a:gd name="connsiteX0" fmla="*/ 0 w 2752252"/>
                    <a:gd name="connsiteY0" fmla="*/ 0 h 618791"/>
                    <a:gd name="connsiteX1" fmla="*/ 2750715 w 2752252"/>
                    <a:gd name="connsiteY1" fmla="*/ 282677 h 618791"/>
                    <a:gd name="connsiteX2" fmla="*/ 2752074 w 2752252"/>
                    <a:gd name="connsiteY2" fmla="*/ 618791 h 618791"/>
                    <a:gd name="connsiteX3" fmla="*/ 0 w 2752252"/>
                    <a:gd name="connsiteY3" fmla="*/ 605633 h 618791"/>
                    <a:gd name="connsiteX4" fmla="*/ 0 w 2752252"/>
                    <a:gd name="connsiteY4" fmla="*/ 0 h 618791"/>
                    <a:gd name="connsiteX0" fmla="*/ 0 w 2752252"/>
                    <a:gd name="connsiteY0" fmla="*/ 0 h 634592"/>
                    <a:gd name="connsiteX1" fmla="*/ 2750715 w 2752252"/>
                    <a:gd name="connsiteY1" fmla="*/ 282677 h 634592"/>
                    <a:gd name="connsiteX2" fmla="*/ 2752074 w 2752252"/>
                    <a:gd name="connsiteY2" fmla="*/ 634592 h 634592"/>
                    <a:gd name="connsiteX3" fmla="*/ 0 w 2752252"/>
                    <a:gd name="connsiteY3" fmla="*/ 605633 h 634592"/>
                    <a:gd name="connsiteX4" fmla="*/ 0 w 2752252"/>
                    <a:gd name="connsiteY4" fmla="*/ 0 h 634592"/>
                    <a:gd name="connsiteX0" fmla="*/ 0 w 2750715"/>
                    <a:gd name="connsiteY0" fmla="*/ 0 h 634592"/>
                    <a:gd name="connsiteX1" fmla="*/ 2750715 w 2750715"/>
                    <a:gd name="connsiteY1" fmla="*/ 282677 h 634592"/>
                    <a:gd name="connsiteX2" fmla="*/ 2747826 w 2750715"/>
                    <a:gd name="connsiteY2" fmla="*/ 634592 h 634592"/>
                    <a:gd name="connsiteX3" fmla="*/ 0 w 2750715"/>
                    <a:gd name="connsiteY3" fmla="*/ 605633 h 634592"/>
                    <a:gd name="connsiteX4" fmla="*/ 0 w 2750715"/>
                    <a:gd name="connsiteY4" fmla="*/ 0 h 634592"/>
                    <a:gd name="connsiteX0" fmla="*/ 0 w 2750715"/>
                    <a:gd name="connsiteY0" fmla="*/ 0 h 636849"/>
                    <a:gd name="connsiteX1" fmla="*/ 2750715 w 2750715"/>
                    <a:gd name="connsiteY1" fmla="*/ 282677 h 636849"/>
                    <a:gd name="connsiteX2" fmla="*/ 2743581 w 2750715"/>
                    <a:gd name="connsiteY2" fmla="*/ 636849 h 636849"/>
                    <a:gd name="connsiteX3" fmla="*/ 0 w 2750715"/>
                    <a:gd name="connsiteY3" fmla="*/ 605633 h 636849"/>
                    <a:gd name="connsiteX4" fmla="*/ 0 w 2750715"/>
                    <a:gd name="connsiteY4" fmla="*/ 0 h 636849"/>
                    <a:gd name="connsiteX0" fmla="*/ 0 w 2752252"/>
                    <a:gd name="connsiteY0" fmla="*/ 0 h 636849"/>
                    <a:gd name="connsiteX1" fmla="*/ 2750715 w 2752252"/>
                    <a:gd name="connsiteY1" fmla="*/ 282677 h 636849"/>
                    <a:gd name="connsiteX2" fmla="*/ 2752074 w 2752252"/>
                    <a:gd name="connsiteY2" fmla="*/ 636849 h 636849"/>
                    <a:gd name="connsiteX3" fmla="*/ 0 w 2752252"/>
                    <a:gd name="connsiteY3" fmla="*/ 605633 h 636849"/>
                    <a:gd name="connsiteX4" fmla="*/ 0 w 2752252"/>
                    <a:gd name="connsiteY4" fmla="*/ 0 h 6368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752252" h="636849">
                      <a:moveTo>
                        <a:pt x="0" y="0"/>
                      </a:moveTo>
                      <a:lnTo>
                        <a:pt x="2750715" y="282677"/>
                      </a:lnTo>
                      <a:cubicBezTo>
                        <a:pt x="2749753" y="401169"/>
                        <a:pt x="2753036" y="518357"/>
                        <a:pt x="2752074" y="636849"/>
                      </a:cubicBezTo>
                      <a:lnTo>
                        <a:pt x="0" y="60563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50000"/>
                    </a:lnSpc>
                  </a:pPr>
                  <a:endParaRPr lang="en-US" sz="1600" dirty="0"/>
                </a:p>
              </p:txBody>
            </p:sp>
            <p:sp>
              <p:nvSpPr>
                <p:cNvPr id="13" name="Pentagon 10">
                  <a:extLst>
                    <a:ext uri="{FF2B5EF4-FFF2-40B4-BE49-F238E27FC236}">
                      <a16:creationId xmlns:a16="http://schemas.microsoft.com/office/drawing/2014/main" id="{C24B67EA-3D2B-4B74-A7C7-0FB125DC10B5}"/>
                    </a:ext>
                  </a:extLst>
                </p:cNvPr>
                <p:cNvSpPr/>
                <p:nvPr/>
              </p:nvSpPr>
              <p:spPr>
                <a:xfrm>
                  <a:off x="3840759" y="3136118"/>
                  <a:ext cx="3466815" cy="736289"/>
                </a:xfrm>
                <a:prstGeom prst="homePlate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50000"/>
                    </a:lnSpc>
                  </a:pPr>
                  <a:endParaRPr lang="en-US" sz="1600" dirty="0"/>
                </a:p>
              </p:txBody>
            </p:sp>
          </p:grpSp>
          <p:sp>
            <p:nvSpPr>
              <p:cNvPr id="24" name="Inhaltsplatzhalter 4">
                <a:extLst>
                  <a:ext uri="{FF2B5EF4-FFF2-40B4-BE49-F238E27FC236}">
                    <a16:creationId xmlns:a16="http://schemas.microsoft.com/office/drawing/2014/main" id="{854B8F16-ECDC-44D0-978D-9228D7CEE28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014184" y="3953694"/>
                <a:ext cx="3589198" cy="830997"/>
              </a:xfrm>
              <a:prstGeom prst="rect">
                <a:avLst/>
              </a:prstGeom>
            </p:spPr>
            <p:txBody>
              <a:bodyPr wrap="square" lIns="0" tIns="0" rIns="0" bIns="0" anchor="ctr">
                <a:spAutoFit/>
              </a:bodyPr>
              <a:lstStyle>
                <a:lvl1pPr marL="272967" indent="-272967" algn="l" defTabSz="914127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Wingdings" panose="05000000000000000000" pitchFamily="2" charset="2"/>
                  <a:buChar char="§"/>
                  <a:defRPr sz="23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1pPr>
                <a:lvl2pPr marL="807798" indent="-272967" algn="l" defTabSz="914127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-"/>
                  <a:defRPr sz="20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2pPr>
                <a:lvl3pPr marL="1080764" indent="-177748" algn="l" defTabSz="914127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-"/>
                  <a:defRPr sz="19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3pPr>
                <a:lvl4pPr marL="1436256" indent="-177748" algn="l" defTabSz="914127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-"/>
                  <a:defRPr sz="16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4pPr>
                <a:lvl5pPr marL="1793335" indent="-179335" algn="l" defTabSz="914127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-"/>
                  <a:defRPr sz="16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5pPr>
                <a:lvl6pPr marL="2513847" indent="-228532" algn="l" defTabSz="914127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0910" indent="-228532" algn="l" defTabSz="914127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7972" indent="-228532" algn="l" defTabSz="914127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5034" indent="-228532" algn="l" defTabSz="914127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50000"/>
                  </a:lnSpc>
                  <a:spcAft>
                    <a:spcPts val="1200"/>
                  </a:spcAft>
                  <a:buNone/>
                </a:pPr>
                <a:r>
                  <a:rPr lang="ru-RU" sz="1200" b="1" dirty="0" smtClean="0">
                    <a:latin typeface="+mn-lt"/>
                  </a:rPr>
                  <a:t>«Тимуровцы» Кучеренко Д.В. Советник Директора по Воспитанию и взаимодействию с детскими общественными объединениями</a:t>
                </a:r>
                <a:endParaRPr lang="en-US" sz="1000" dirty="0">
                  <a:latin typeface="+mn-lt"/>
                </a:endParaRPr>
              </a:p>
            </p:txBody>
          </p:sp>
        </p:grpSp>
        <p:grpSp>
          <p:nvGrpSpPr>
            <p:cNvPr id="46" name="Группа 45"/>
            <p:cNvGrpSpPr/>
            <p:nvPr/>
          </p:nvGrpSpPr>
          <p:grpSpPr>
            <a:xfrm>
              <a:off x="2189922" y="3289520"/>
              <a:ext cx="7857583" cy="1018657"/>
              <a:chOff x="2529648" y="2709173"/>
              <a:chExt cx="6794253" cy="1018657"/>
            </a:xfrm>
          </p:grpSpPr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AB4B11A0-B6CC-460D-A62F-7F38BCED8C57}"/>
                  </a:ext>
                </a:extLst>
              </p:cNvPr>
              <p:cNvGrpSpPr/>
              <p:nvPr/>
            </p:nvGrpSpPr>
            <p:grpSpPr>
              <a:xfrm>
                <a:off x="2529648" y="2709173"/>
                <a:ext cx="6794253" cy="1018657"/>
                <a:chOff x="1571401" y="2229305"/>
                <a:chExt cx="5245785" cy="786497"/>
              </a:xfrm>
            </p:grpSpPr>
            <p:sp>
              <p:nvSpPr>
                <p:cNvPr id="9" name="Rectangle 44">
                  <a:extLst>
                    <a:ext uri="{FF2B5EF4-FFF2-40B4-BE49-F238E27FC236}">
                      <a16:creationId xmlns:a16="http://schemas.microsoft.com/office/drawing/2014/main" id="{F67754B5-4415-42CA-92C8-E404CA8B3517}"/>
                    </a:ext>
                  </a:extLst>
                </p:cNvPr>
                <p:cNvSpPr/>
                <p:nvPr/>
              </p:nvSpPr>
              <p:spPr>
                <a:xfrm rot="170122" flipH="1">
                  <a:off x="1571401" y="2229305"/>
                  <a:ext cx="2362597" cy="768337"/>
                </a:xfrm>
                <a:custGeom>
                  <a:avLst/>
                  <a:gdLst>
                    <a:gd name="connsiteX0" fmla="*/ 0 w 2419494"/>
                    <a:gd name="connsiteY0" fmla="*/ 0 h 605633"/>
                    <a:gd name="connsiteX1" fmla="*/ 2419494 w 2419494"/>
                    <a:gd name="connsiteY1" fmla="*/ 0 h 605633"/>
                    <a:gd name="connsiteX2" fmla="*/ 2419494 w 2419494"/>
                    <a:gd name="connsiteY2" fmla="*/ 605633 h 605633"/>
                    <a:gd name="connsiteX3" fmla="*/ 0 w 2419494"/>
                    <a:gd name="connsiteY3" fmla="*/ 605633 h 605633"/>
                    <a:gd name="connsiteX4" fmla="*/ 0 w 2419494"/>
                    <a:gd name="connsiteY4" fmla="*/ 0 h 605633"/>
                    <a:gd name="connsiteX0" fmla="*/ 0 w 2727503"/>
                    <a:gd name="connsiteY0" fmla="*/ 0 h 1414156"/>
                    <a:gd name="connsiteX1" fmla="*/ 2419494 w 2727503"/>
                    <a:gd name="connsiteY1" fmla="*/ 0 h 1414156"/>
                    <a:gd name="connsiteX2" fmla="*/ 2727503 w 2727503"/>
                    <a:gd name="connsiteY2" fmla="*/ 1414156 h 1414156"/>
                    <a:gd name="connsiteX3" fmla="*/ 0 w 2727503"/>
                    <a:gd name="connsiteY3" fmla="*/ 605633 h 1414156"/>
                    <a:gd name="connsiteX4" fmla="*/ 0 w 2727503"/>
                    <a:gd name="connsiteY4" fmla="*/ 0 h 1414156"/>
                    <a:gd name="connsiteX0" fmla="*/ 0 w 2737127"/>
                    <a:gd name="connsiteY0" fmla="*/ 0 h 1414156"/>
                    <a:gd name="connsiteX1" fmla="*/ 2737127 w 2737127"/>
                    <a:gd name="connsiteY1" fmla="*/ 981777 h 1414156"/>
                    <a:gd name="connsiteX2" fmla="*/ 2727503 w 2737127"/>
                    <a:gd name="connsiteY2" fmla="*/ 1414156 h 1414156"/>
                    <a:gd name="connsiteX3" fmla="*/ 0 w 2737127"/>
                    <a:gd name="connsiteY3" fmla="*/ 605633 h 1414156"/>
                    <a:gd name="connsiteX4" fmla="*/ 0 w 2737127"/>
                    <a:gd name="connsiteY4" fmla="*/ 0 h 1414156"/>
                    <a:gd name="connsiteX0" fmla="*/ 0 w 2737127"/>
                    <a:gd name="connsiteY0" fmla="*/ 0 h 1414156"/>
                    <a:gd name="connsiteX1" fmla="*/ 2737127 w 2737127"/>
                    <a:gd name="connsiteY1" fmla="*/ 596766 h 1414156"/>
                    <a:gd name="connsiteX2" fmla="*/ 2727503 w 2737127"/>
                    <a:gd name="connsiteY2" fmla="*/ 1414156 h 1414156"/>
                    <a:gd name="connsiteX3" fmla="*/ 0 w 2737127"/>
                    <a:gd name="connsiteY3" fmla="*/ 605633 h 1414156"/>
                    <a:gd name="connsiteX4" fmla="*/ 0 w 2737127"/>
                    <a:gd name="connsiteY4" fmla="*/ 0 h 1414156"/>
                    <a:gd name="connsiteX0" fmla="*/ 0 w 2753637"/>
                    <a:gd name="connsiteY0" fmla="*/ 0 h 961768"/>
                    <a:gd name="connsiteX1" fmla="*/ 2737127 w 2753637"/>
                    <a:gd name="connsiteY1" fmla="*/ 596766 h 961768"/>
                    <a:gd name="connsiteX2" fmla="*/ 2753637 w 2753637"/>
                    <a:gd name="connsiteY2" fmla="*/ 961768 h 961768"/>
                    <a:gd name="connsiteX3" fmla="*/ 0 w 2753637"/>
                    <a:gd name="connsiteY3" fmla="*/ 605633 h 961768"/>
                    <a:gd name="connsiteX4" fmla="*/ 0 w 2753637"/>
                    <a:gd name="connsiteY4" fmla="*/ 0 h 961768"/>
                    <a:gd name="connsiteX0" fmla="*/ 0 w 2737127"/>
                    <a:gd name="connsiteY0" fmla="*/ 0 h 952243"/>
                    <a:gd name="connsiteX1" fmla="*/ 2737127 w 2737127"/>
                    <a:gd name="connsiteY1" fmla="*/ 596766 h 952243"/>
                    <a:gd name="connsiteX2" fmla="*/ 2734242 w 2737127"/>
                    <a:gd name="connsiteY2" fmla="*/ 952243 h 952243"/>
                    <a:gd name="connsiteX3" fmla="*/ 0 w 2737127"/>
                    <a:gd name="connsiteY3" fmla="*/ 605633 h 952243"/>
                    <a:gd name="connsiteX4" fmla="*/ 0 w 2737127"/>
                    <a:gd name="connsiteY4" fmla="*/ 0 h 952243"/>
                    <a:gd name="connsiteX0" fmla="*/ 0 w 2750715"/>
                    <a:gd name="connsiteY0" fmla="*/ 0 h 952243"/>
                    <a:gd name="connsiteX1" fmla="*/ 2750715 w 2750715"/>
                    <a:gd name="connsiteY1" fmla="*/ 429126 h 952243"/>
                    <a:gd name="connsiteX2" fmla="*/ 2734242 w 2750715"/>
                    <a:gd name="connsiteY2" fmla="*/ 952243 h 952243"/>
                    <a:gd name="connsiteX3" fmla="*/ 0 w 2750715"/>
                    <a:gd name="connsiteY3" fmla="*/ 605633 h 952243"/>
                    <a:gd name="connsiteX4" fmla="*/ 0 w 2750715"/>
                    <a:gd name="connsiteY4" fmla="*/ 0 h 952243"/>
                    <a:gd name="connsiteX0" fmla="*/ 0 w 2750715"/>
                    <a:gd name="connsiteY0" fmla="*/ 0 h 723643"/>
                    <a:gd name="connsiteX1" fmla="*/ 2750715 w 2750715"/>
                    <a:gd name="connsiteY1" fmla="*/ 429126 h 723643"/>
                    <a:gd name="connsiteX2" fmla="*/ 2747830 w 2750715"/>
                    <a:gd name="connsiteY2" fmla="*/ 723643 h 723643"/>
                    <a:gd name="connsiteX3" fmla="*/ 0 w 2750715"/>
                    <a:gd name="connsiteY3" fmla="*/ 605633 h 723643"/>
                    <a:gd name="connsiteX4" fmla="*/ 0 w 2750715"/>
                    <a:gd name="connsiteY4" fmla="*/ 0 h 723643"/>
                    <a:gd name="connsiteX0" fmla="*/ 0 w 2750715"/>
                    <a:gd name="connsiteY0" fmla="*/ 0 h 723643"/>
                    <a:gd name="connsiteX1" fmla="*/ 2750715 w 2750715"/>
                    <a:gd name="connsiteY1" fmla="*/ 391026 h 723643"/>
                    <a:gd name="connsiteX2" fmla="*/ 2747830 w 2750715"/>
                    <a:gd name="connsiteY2" fmla="*/ 723643 h 723643"/>
                    <a:gd name="connsiteX3" fmla="*/ 0 w 2750715"/>
                    <a:gd name="connsiteY3" fmla="*/ 605633 h 723643"/>
                    <a:gd name="connsiteX4" fmla="*/ 0 w 2750715"/>
                    <a:gd name="connsiteY4" fmla="*/ 0 h 723643"/>
                    <a:gd name="connsiteX0" fmla="*/ 0 w 2752254"/>
                    <a:gd name="connsiteY0" fmla="*/ 0 h 742693"/>
                    <a:gd name="connsiteX1" fmla="*/ 2750715 w 2752254"/>
                    <a:gd name="connsiteY1" fmla="*/ 391026 h 742693"/>
                    <a:gd name="connsiteX2" fmla="*/ 2752076 w 2752254"/>
                    <a:gd name="connsiteY2" fmla="*/ 742693 h 742693"/>
                    <a:gd name="connsiteX3" fmla="*/ 0 w 2752254"/>
                    <a:gd name="connsiteY3" fmla="*/ 605633 h 742693"/>
                    <a:gd name="connsiteX4" fmla="*/ 0 w 2752254"/>
                    <a:gd name="connsiteY4" fmla="*/ 0 h 742693"/>
                    <a:gd name="connsiteX0" fmla="*/ 0 w 2760622"/>
                    <a:gd name="connsiteY0" fmla="*/ 0 h 642680"/>
                    <a:gd name="connsiteX1" fmla="*/ 2750715 w 2760622"/>
                    <a:gd name="connsiteY1" fmla="*/ 391026 h 642680"/>
                    <a:gd name="connsiteX2" fmla="*/ 2760567 w 2760622"/>
                    <a:gd name="connsiteY2" fmla="*/ 642680 h 642680"/>
                    <a:gd name="connsiteX3" fmla="*/ 0 w 2760622"/>
                    <a:gd name="connsiteY3" fmla="*/ 605633 h 642680"/>
                    <a:gd name="connsiteX4" fmla="*/ 0 w 2760622"/>
                    <a:gd name="connsiteY4" fmla="*/ 0 h 642680"/>
                    <a:gd name="connsiteX0" fmla="*/ 0 w 2752252"/>
                    <a:gd name="connsiteY0" fmla="*/ 0 h 747455"/>
                    <a:gd name="connsiteX1" fmla="*/ 2750715 w 2752252"/>
                    <a:gd name="connsiteY1" fmla="*/ 391026 h 747455"/>
                    <a:gd name="connsiteX2" fmla="*/ 2752074 w 2752252"/>
                    <a:gd name="connsiteY2" fmla="*/ 747455 h 747455"/>
                    <a:gd name="connsiteX3" fmla="*/ 0 w 2752252"/>
                    <a:gd name="connsiteY3" fmla="*/ 605633 h 747455"/>
                    <a:gd name="connsiteX4" fmla="*/ 0 w 2752252"/>
                    <a:gd name="connsiteY4" fmla="*/ 0 h 747455"/>
                    <a:gd name="connsiteX0" fmla="*/ 0 w 2752252"/>
                    <a:gd name="connsiteY0" fmla="*/ 0 h 747455"/>
                    <a:gd name="connsiteX1" fmla="*/ 2750715 w 2752252"/>
                    <a:gd name="connsiteY1" fmla="*/ 282677 h 747455"/>
                    <a:gd name="connsiteX2" fmla="*/ 2752074 w 2752252"/>
                    <a:gd name="connsiteY2" fmla="*/ 747455 h 747455"/>
                    <a:gd name="connsiteX3" fmla="*/ 0 w 2752252"/>
                    <a:gd name="connsiteY3" fmla="*/ 605633 h 747455"/>
                    <a:gd name="connsiteX4" fmla="*/ 0 w 2752252"/>
                    <a:gd name="connsiteY4" fmla="*/ 0 h 747455"/>
                    <a:gd name="connsiteX0" fmla="*/ 0 w 2752252"/>
                    <a:gd name="connsiteY0" fmla="*/ 0 h 648135"/>
                    <a:gd name="connsiteX1" fmla="*/ 2750715 w 2752252"/>
                    <a:gd name="connsiteY1" fmla="*/ 282677 h 648135"/>
                    <a:gd name="connsiteX2" fmla="*/ 2752074 w 2752252"/>
                    <a:gd name="connsiteY2" fmla="*/ 648135 h 648135"/>
                    <a:gd name="connsiteX3" fmla="*/ 0 w 2752252"/>
                    <a:gd name="connsiteY3" fmla="*/ 605633 h 648135"/>
                    <a:gd name="connsiteX4" fmla="*/ 0 w 2752252"/>
                    <a:gd name="connsiteY4" fmla="*/ 0 h 648135"/>
                    <a:gd name="connsiteX0" fmla="*/ 0 w 2752252"/>
                    <a:gd name="connsiteY0" fmla="*/ 0 h 618791"/>
                    <a:gd name="connsiteX1" fmla="*/ 2750715 w 2752252"/>
                    <a:gd name="connsiteY1" fmla="*/ 282677 h 618791"/>
                    <a:gd name="connsiteX2" fmla="*/ 2752074 w 2752252"/>
                    <a:gd name="connsiteY2" fmla="*/ 618791 h 618791"/>
                    <a:gd name="connsiteX3" fmla="*/ 0 w 2752252"/>
                    <a:gd name="connsiteY3" fmla="*/ 605633 h 618791"/>
                    <a:gd name="connsiteX4" fmla="*/ 0 w 2752252"/>
                    <a:gd name="connsiteY4" fmla="*/ 0 h 618791"/>
                    <a:gd name="connsiteX0" fmla="*/ 0 w 2752252"/>
                    <a:gd name="connsiteY0" fmla="*/ 0 h 634592"/>
                    <a:gd name="connsiteX1" fmla="*/ 2750715 w 2752252"/>
                    <a:gd name="connsiteY1" fmla="*/ 282677 h 634592"/>
                    <a:gd name="connsiteX2" fmla="*/ 2752074 w 2752252"/>
                    <a:gd name="connsiteY2" fmla="*/ 634592 h 634592"/>
                    <a:gd name="connsiteX3" fmla="*/ 0 w 2752252"/>
                    <a:gd name="connsiteY3" fmla="*/ 605633 h 634592"/>
                    <a:gd name="connsiteX4" fmla="*/ 0 w 2752252"/>
                    <a:gd name="connsiteY4" fmla="*/ 0 h 634592"/>
                    <a:gd name="connsiteX0" fmla="*/ 0 w 2750715"/>
                    <a:gd name="connsiteY0" fmla="*/ 0 h 634592"/>
                    <a:gd name="connsiteX1" fmla="*/ 2750715 w 2750715"/>
                    <a:gd name="connsiteY1" fmla="*/ 282677 h 634592"/>
                    <a:gd name="connsiteX2" fmla="*/ 2747826 w 2750715"/>
                    <a:gd name="connsiteY2" fmla="*/ 634592 h 634592"/>
                    <a:gd name="connsiteX3" fmla="*/ 0 w 2750715"/>
                    <a:gd name="connsiteY3" fmla="*/ 605633 h 634592"/>
                    <a:gd name="connsiteX4" fmla="*/ 0 w 2750715"/>
                    <a:gd name="connsiteY4" fmla="*/ 0 h 634592"/>
                    <a:gd name="connsiteX0" fmla="*/ 0 w 2750715"/>
                    <a:gd name="connsiteY0" fmla="*/ 0 h 636849"/>
                    <a:gd name="connsiteX1" fmla="*/ 2750715 w 2750715"/>
                    <a:gd name="connsiteY1" fmla="*/ 282677 h 636849"/>
                    <a:gd name="connsiteX2" fmla="*/ 2743581 w 2750715"/>
                    <a:gd name="connsiteY2" fmla="*/ 636849 h 636849"/>
                    <a:gd name="connsiteX3" fmla="*/ 0 w 2750715"/>
                    <a:gd name="connsiteY3" fmla="*/ 605633 h 636849"/>
                    <a:gd name="connsiteX4" fmla="*/ 0 w 2750715"/>
                    <a:gd name="connsiteY4" fmla="*/ 0 h 636849"/>
                    <a:gd name="connsiteX0" fmla="*/ 0 w 2752252"/>
                    <a:gd name="connsiteY0" fmla="*/ 0 h 636849"/>
                    <a:gd name="connsiteX1" fmla="*/ 2750715 w 2752252"/>
                    <a:gd name="connsiteY1" fmla="*/ 282677 h 636849"/>
                    <a:gd name="connsiteX2" fmla="*/ 2752074 w 2752252"/>
                    <a:gd name="connsiteY2" fmla="*/ 636849 h 636849"/>
                    <a:gd name="connsiteX3" fmla="*/ 0 w 2752252"/>
                    <a:gd name="connsiteY3" fmla="*/ 605633 h 636849"/>
                    <a:gd name="connsiteX4" fmla="*/ 0 w 2752252"/>
                    <a:gd name="connsiteY4" fmla="*/ 0 h 6368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752252" h="636849">
                      <a:moveTo>
                        <a:pt x="0" y="0"/>
                      </a:moveTo>
                      <a:lnTo>
                        <a:pt x="2750715" y="282677"/>
                      </a:lnTo>
                      <a:cubicBezTo>
                        <a:pt x="2749753" y="401169"/>
                        <a:pt x="2753036" y="518357"/>
                        <a:pt x="2752074" y="636849"/>
                      </a:cubicBezTo>
                      <a:lnTo>
                        <a:pt x="0" y="60563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50000"/>
                    </a:lnSpc>
                  </a:pPr>
                  <a:endParaRPr lang="en-US" sz="1600" dirty="0"/>
                </a:p>
              </p:txBody>
            </p:sp>
            <p:sp>
              <p:nvSpPr>
                <p:cNvPr id="10" name="Pentagon 7">
                  <a:extLst>
                    <a:ext uri="{FF2B5EF4-FFF2-40B4-BE49-F238E27FC236}">
                      <a16:creationId xmlns:a16="http://schemas.microsoft.com/office/drawing/2014/main" id="{396F7A8E-94DE-4BB0-953A-97575B684A2F}"/>
                    </a:ext>
                  </a:extLst>
                </p:cNvPr>
                <p:cNvSpPr/>
                <p:nvPr/>
              </p:nvSpPr>
              <p:spPr>
                <a:xfrm>
                  <a:off x="3572945" y="2297355"/>
                  <a:ext cx="3244241" cy="718447"/>
                </a:xfrm>
                <a:prstGeom prst="homePlat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50000"/>
                    </a:lnSpc>
                  </a:pPr>
                  <a:endParaRPr lang="en-US" sz="1600" dirty="0"/>
                </a:p>
              </p:txBody>
            </p:sp>
          </p:grpSp>
          <p:sp>
            <p:nvSpPr>
              <p:cNvPr id="23" name="Inhaltsplatzhalter 4">
                <a:extLst>
                  <a:ext uri="{FF2B5EF4-FFF2-40B4-BE49-F238E27FC236}">
                    <a16:creationId xmlns:a16="http://schemas.microsoft.com/office/drawing/2014/main" id="{91A8E2CB-BB60-4657-B64A-CF68494F457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109037" y="3102489"/>
                <a:ext cx="2703620" cy="276999"/>
              </a:xfrm>
              <a:prstGeom prst="rect">
                <a:avLst/>
              </a:prstGeom>
            </p:spPr>
            <p:txBody>
              <a:bodyPr wrap="square" lIns="0" tIns="0" rIns="0" bIns="0" anchor="ctr">
                <a:spAutoFit/>
              </a:bodyPr>
              <a:lstStyle>
                <a:lvl1pPr marL="272967" indent="-272967" algn="l" defTabSz="914127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Wingdings" panose="05000000000000000000" pitchFamily="2" charset="2"/>
                  <a:buChar char="§"/>
                  <a:defRPr sz="23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1pPr>
                <a:lvl2pPr marL="807798" indent="-272967" algn="l" defTabSz="914127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-"/>
                  <a:defRPr sz="20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2pPr>
                <a:lvl3pPr marL="1080764" indent="-177748" algn="l" defTabSz="914127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-"/>
                  <a:defRPr sz="19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3pPr>
                <a:lvl4pPr marL="1436256" indent="-177748" algn="l" defTabSz="914127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-"/>
                  <a:defRPr sz="16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4pPr>
                <a:lvl5pPr marL="1793335" indent="-179335" algn="l" defTabSz="914127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-"/>
                  <a:defRPr sz="16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5pPr>
                <a:lvl6pPr marL="2513847" indent="-228532" algn="l" defTabSz="914127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0910" indent="-228532" algn="l" defTabSz="914127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7972" indent="-228532" algn="l" defTabSz="914127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5034" indent="-228532" algn="l" defTabSz="914127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50000"/>
                  </a:lnSpc>
                  <a:spcAft>
                    <a:spcPts val="1200"/>
                  </a:spcAft>
                  <a:buNone/>
                </a:pPr>
                <a:r>
                  <a:rPr lang="ru-RU" sz="1200" b="1" dirty="0" smtClean="0">
                    <a:latin typeface="+mn-lt"/>
                  </a:rPr>
                  <a:t>Классы казачьей направленности</a:t>
                </a:r>
                <a:endParaRPr lang="en-US" sz="1000" dirty="0">
                  <a:latin typeface="+mn-lt"/>
                </a:endParaRPr>
              </a:p>
            </p:txBody>
          </p:sp>
        </p:grpSp>
        <p:sp>
          <p:nvSpPr>
            <p:cNvPr id="6" name="Rectangle 44">
              <a:extLst>
                <a:ext uri="{FF2B5EF4-FFF2-40B4-BE49-F238E27FC236}">
                  <a16:creationId xmlns:a16="http://schemas.microsoft.com/office/drawing/2014/main" id="{AEC84379-98E3-4D1F-80F3-5880D3FDE072}"/>
                </a:ext>
              </a:extLst>
            </p:cNvPr>
            <p:cNvSpPr/>
            <p:nvPr/>
          </p:nvSpPr>
          <p:spPr>
            <a:xfrm rot="223127" flipH="1">
              <a:off x="3993263" y="2262343"/>
              <a:ext cx="1244493" cy="1413723"/>
            </a:xfrm>
            <a:custGeom>
              <a:avLst/>
              <a:gdLst>
                <a:gd name="connsiteX0" fmla="*/ 0 w 2419494"/>
                <a:gd name="connsiteY0" fmla="*/ 0 h 605633"/>
                <a:gd name="connsiteX1" fmla="*/ 2419494 w 2419494"/>
                <a:gd name="connsiteY1" fmla="*/ 0 h 605633"/>
                <a:gd name="connsiteX2" fmla="*/ 2419494 w 2419494"/>
                <a:gd name="connsiteY2" fmla="*/ 605633 h 605633"/>
                <a:gd name="connsiteX3" fmla="*/ 0 w 2419494"/>
                <a:gd name="connsiteY3" fmla="*/ 605633 h 605633"/>
                <a:gd name="connsiteX4" fmla="*/ 0 w 2419494"/>
                <a:gd name="connsiteY4" fmla="*/ 0 h 605633"/>
                <a:gd name="connsiteX0" fmla="*/ 0 w 2727503"/>
                <a:gd name="connsiteY0" fmla="*/ 0 h 1414156"/>
                <a:gd name="connsiteX1" fmla="*/ 2419494 w 2727503"/>
                <a:gd name="connsiteY1" fmla="*/ 0 h 1414156"/>
                <a:gd name="connsiteX2" fmla="*/ 2727503 w 2727503"/>
                <a:gd name="connsiteY2" fmla="*/ 1414156 h 1414156"/>
                <a:gd name="connsiteX3" fmla="*/ 0 w 2727503"/>
                <a:gd name="connsiteY3" fmla="*/ 605633 h 1414156"/>
                <a:gd name="connsiteX4" fmla="*/ 0 w 2727503"/>
                <a:gd name="connsiteY4" fmla="*/ 0 h 1414156"/>
                <a:gd name="connsiteX0" fmla="*/ 0 w 2737127"/>
                <a:gd name="connsiteY0" fmla="*/ 0 h 1414156"/>
                <a:gd name="connsiteX1" fmla="*/ 2737127 w 2737127"/>
                <a:gd name="connsiteY1" fmla="*/ 981777 h 1414156"/>
                <a:gd name="connsiteX2" fmla="*/ 2727503 w 2737127"/>
                <a:gd name="connsiteY2" fmla="*/ 1414156 h 1414156"/>
                <a:gd name="connsiteX3" fmla="*/ 0 w 2737127"/>
                <a:gd name="connsiteY3" fmla="*/ 605633 h 1414156"/>
                <a:gd name="connsiteX4" fmla="*/ 0 w 2737127"/>
                <a:gd name="connsiteY4" fmla="*/ 0 h 1414156"/>
                <a:gd name="connsiteX0" fmla="*/ 0 w 2737127"/>
                <a:gd name="connsiteY0" fmla="*/ 0 h 1414156"/>
                <a:gd name="connsiteX1" fmla="*/ 2737127 w 2737127"/>
                <a:gd name="connsiteY1" fmla="*/ 596766 h 1414156"/>
                <a:gd name="connsiteX2" fmla="*/ 2727503 w 2737127"/>
                <a:gd name="connsiteY2" fmla="*/ 1414156 h 1414156"/>
                <a:gd name="connsiteX3" fmla="*/ 0 w 2737127"/>
                <a:gd name="connsiteY3" fmla="*/ 605633 h 1414156"/>
                <a:gd name="connsiteX4" fmla="*/ 0 w 2737127"/>
                <a:gd name="connsiteY4" fmla="*/ 0 h 1414156"/>
                <a:gd name="connsiteX0" fmla="*/ 0 w 2753637"/>
                <a:gd name="connsiteY0" fmla="*/ 0 h 961768"/>
                <a:gd name="connsiteX1" fmla="*/ 2737127 w 2753637"/>
                <a:gd name="connsiteY1" fmla="*/ 596766 h 961768"/>
                <a:gd name="connsiteX2" fmla="*/ 2753637 w 2753637"/>
                <a:gd name="connsiteY2" fmla="*/ 961768 h 961768"/>
                <a:gd name="connsiteX3" fmla="*/ 0 w 2753637"/>
                <a:gd name="connsiteY3" fmla="*/ 605633 h 961768"/>
                <a:gd name="connsiteX4" fmla="*/ 0 w 2753637"/>
                <a:gd name="connsiteY4" fmla="*/ 0 h 961768"/>
                <a:gd name="connsiteX0" fmla="*/ 0 w 2737127"/>
                <a:gd name="connsiteY0" fmla="*/ 0 h 952243"/>
                <a:gd name="connsiteX1" fmla="*/ 2737127 w 2737127"/>
                <a:gd name="connsiteY1" fmla="*/ 596766 h 952243"/>
                <a:gd name="connsiteX2" fmla="*/ 2734242 w 2737127"/>
                <a:gd name="connsiteY2" fmla="*/ 952243 h 952243"/>
                <a:gd name="connsiteX3" fmla="*/ 0 w 2737127"/>
                <a:gd name="connsiteY3" fmla="*/ 605633 h 952243"/>
                <a:gd name="connsiteX4" fmla="*/ 0 w 2737127"/>
                <a:gd name="connsiteY4" fmla="*/ 0 h 952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37127" h="952243">
                  <a:moveTo>
                    <a:pt x="0" y="0"/>
                  </a:moveTo>
                  <a:lnTo>
                    <a:pt x="2737127" y="596766"/>
                  </a:lnTo>
                  <a:cubicBezTo>
                    <a:pt x="2736165" y="715258"/>
                    <a:pt x="2735204" y="833751"/>
                    <a:pt x="2734242" y="952243"/>
                  </a:cubicBezTo>
                  <a:lnTo>
                    <a:pt x="0" y="6056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n-US" sz="1600" dirty="0"/>
            </a:p>
          </p:txBody>
        </p:sp>
        <p:sp>
          <p:nvSpPr>
            <p:cNvPr id="7" name="Pentagon 4">
              <a:extLst>
                <a:ext uri="{FF2B5EF4-FFF2-40B4-BE49-F238E27FC236}">
                  <a16:creationId xmlns:a16="http://schemas.microsoft.com/office/drawing/2014/main" id="{AD9C2805-0027-48A9-BBB2-AC7E45173714}"/>
                </a:ext>
              </a:extLst>
            </p:cNvPr>
            <p:cNvSpPr/>
            <p:nvPr/>
          </p:nvSpPr>
          <p:spPr>
            <a:xfrm>
              <a:off x="5188873" y="2313938"/>
              <a:ext cx="3694368" cy="900079"/>
            </a:xfrm>
            <a:prstGeom prst="homePlat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n-US" sz="1600" dirty="0"/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7575E0E6-66CB-46B9-819D-8F402FD7E2B2}"/>
                </a:ext>
              </a:extLst>
            </p:cNvPr>
            <p:cNvGrpSpPr/>
            <p:nvPr/>
          </p:nvGrpSpPr>
          <p:grpSpPr>
            <a:xfrm>
              <a:off x="1570719" y="2183023"/>
              <a:ext cx="3277051" cy="3276627"/>
              <a:chOff x="587329" y="1823069"/>
              <a:chExt cx="2530184" cy="2529856"/>
            </a:xfrm>
            <a:effectLst/>
          </p:grpSpPr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6C33B66A-E174-488D-BE2D-52DEA4E0CCDB}"/>
                  </a:ext>
                </a:extLst>
              </p:cNvPr>
              <p:cNvSpPr/>
              <p:nvPr/>
            </p:nvSpPr>
            <p:spPr>
              <a:xfrm flipH="1">
                <a:off x="587329" y="1823069"/>
                <a:ext cx="2530184" cy="252985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203200" dist="304800" dir="7200000" sx="92000" sy="92000" algn="ctr" rotWithShape="0">
                  <a:prstClr val="black">
                    <a:alpha val="17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en-US" sz="1600" dirty="0"/>
              </a:p>
            </p:txBody>
          </p:sp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9552A80E-662C-4455-B8D1-87CFFC5A139A}"/>
                  </a:ext>
                </a:extLst>
              </p:cNvPr>
              <p:cNvSpPr/>
              <p:nvPr/>
            </p:nvSpPr>
            <p:spPr>
              <a:xfrm flipH="1">
                <a:off x="1043832" y="2279514"/>
                <a:ext cx="1617177" cy="161696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203200" dist="304800" dir="7200000" sx="92000" sy="92000" algn="ctr" rotWithShape="0">
                  <a:prstClr val="black">
                    <a:alpha val="17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en-US" sz="1600" dirty="0"/>
              </a:p>
            </p:txBody>
          </p:sp>
        </p:grpSp>
        <p:sp>
          <p:nvSpPr>
            <p:cNvPr id="22" name="Inhaltsplatzhalter 4">
              <a:extLst>
                <a:ext uri="{FF2B5EF4-FFF2-40B4-BE49-F238E27FC236}">
                  <a16:creationId xmlns:a16="http://schemas.microsoft.com/office/drawing/2014/main" id="{7599019A-6B62-4D4A-90D9-F75E4956CF8A}"/>
                </a:ext>
              </a:extLst>
            </p:cNvPr>
            <p:cNvSpPr txBox="1">
              <a:spLocks/>
            </p:cNvSpPr>
            <p:nvPr/>
          </p:nvSpPr>
          <p:spPr>
            <a:xfrm>
              <a:off x="5909572" y="2457575"/>
              <a:ext cx="2643180" cy="553998"/>
            </a:xfrm>
            <a:prstGeom prst="rect">
              <a:avLst/>
            </a:prstGeom>
          </p:spPr>
          <p:txBody>
            <a:bodyPr wrap="square" lIns="0" tIns="0" rIns="0" bIns="0" anchor="ctr">
              <a:spAutoFit/>
            </a:bodyPr>
            <a:lstStyle>
              <a:lvl1pPr marL="272967" indent="-272967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Wingdings" panose="05000000000000000000" pitchFamily="2" charset="2"/>
                <a:buChar char="§"/>
                <a:defRPr sz="23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1pPr>
              <a:lvl2pPr marL="807798" indent="-272967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20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2pPr>
              <a:lvl3pPr marL="1080764" indent="-177748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9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3pPr>
              <a:lvl4pPr marL="1436256" indent="-177748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6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4pPr>
              <a:lvl5pPr marL="1793335" indent="-179335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6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5pPr>
              <a:lvl6pPr marL="2513847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0910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7972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5034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50000"/>
                </a:lnSpc>
                <a:spcAft>
                  <a:spcPts val="1200"/>
                </a:spcAft>
                <a:buNone/>
              </a:pPr>
              <a:r>
                <a:rPr lang="ru-RU" sz="1200" b="1" dirty="0" smtClean="0">
                  <a:latin typeface="+mn-lt"/>
                </a:rPr>
                <a:t>« Юный </a:t>
              </a:r>
              <a:r>
                <a:rPr lang="ru-RU" sz="1200" b="1" dirty="0">
                  <a:latin typeface="+mn-lt"/>
                </a:rPr>
                <a:t>и</a:t>
              </a:r>
              <a:r>
                <a:rPr lang="ru-RU" sz="1200" b="1" dirty="0" smtClean="0">
                  <a:latin typeface="+mn-lt"/>
                </a:rPr>
                <a:t>сследователь» Кучеренко В.Ю., учитель истории</a:t>
              </a:r>
            </a:p>
          </p:txBody>
        </p:sp>
        <p:sp>
          <p:nvSpPr>
            <p:cNvPr id="56" name="Inhaltsplatzhalter 4">
              <a:extLst>
                <a:ext uri="{FF2B5EF4-FFF2-40B4-BE49-F238E27FC236}">
                  <a16:creationId xmlns:a16="http://schemas.microsoft.com/office/drawing/2014/main" id="{7599019A-6B62-4D4A-90D9-F75E4956CF8A}"/>
                </a:ext>
              </a:extLst>
            </p:cNvPr>
            <p:cNvSpPr txBox="1">
              <a:spLocks/>
            </p:cNvSpPr>
            <p:nvPr/>
          </p:nvSpPr>
          <p:spPr>
            <a:xfrm>
              <a:off x="5716065" y="1499527"/>
              <a:ext cx="1843476" cy="553998"/>
            </a:xfrm>
            <a:prstGeom prst="rect">
              <a:avLst/>
            </a:prstGeom>
          </p:spPr>
          <p:txBody>
            <a:bodyPr wrap="square" lIns="0" tIns="0" rIns="0" bIns="0" anchor="ctr">
              <a:spAutoFit/>
            </a:bodyPr>
            <a:lstStyle>
              <a:lvl1pPr marL="272967" indent="-272967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Wingdings" panose="05000000000000000000" pitchFamily="2" charset="2"/>
                <a:buChar char="§"/>
                <a:defRPr sz="23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1pPr>
              <a:lvl2pPr marL="807798" indent="-272967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20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2pPr>
              <a:lvl3pPr marL="1080764" indent="-177748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9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3pPr>
              <a:lvl4pPr marL="1436256" indent="-177748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6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4pPr>
              <a:lvl5pPr marL="1793335" indent="-179335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6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5pPr>
              <a:lvl6pPr marL="2513847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0910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7972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5034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50000"/>
                </a:lnSpc>
                <a:spcAft>
                  <a:spcPts val="1200"/>
                </a:spcAft>
                <a:buNone/>
              </a:pPr>
              <a:r>
                <a:rPr lang="ru-RU" sz="1200" dirty="0" smtClean="0">
                  <a:latin typeface="+mn-lt"/>
                </a:rPr>
                <a:t>«Патриот» Шишов. А.Л. Учитель экономики</a:t>
              </a:r>
              <a:endParaRPr lang="en-US" sz="1000" dirty="0">
                <a:latin typeface="+mn-lt"/>
              </a:endParaRPr>
            </a:p>
          </p:txBody>
        </p:sp>
        <p:pic>
          <p:nvPicPr>
            <p:cNvPr id="47" name="Рисунок 4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4831062" y="5601728"/>
              <a:ext cx="526992" cy="526992"/>
            </a:xfrm>
            <a:prstGeom prst="rect">
              <a:avLst/>
            </a:prstGeom>
          </p:spPr>
        </p:pic>
        <p:pic>
          <p:nvPicPr>
            <p:cNvPr id="48" name="Рисунок 4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1296" y="4629084"/>
              <a:ext cx="553618" cy="553618"/>
            </a:xfrm>
            <a:prstGeom prst="rect">
              <a:avLst/>
            </a:prstGeom>
          </p:spPr>
        </p:pic>
        <p:pic>
          <p:nvPicPr>
            <p:cNvPr id="49" name="Рисунок 4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4551" y="3529400"/>
              <a:ext cx="583869" cy="583869"/>
            </a:xfrm>
            <a:prstGeom prst="rect">
              <a:avLst/>
            </a:prstGeom>
          </p:spPr>
        </p:pic>
        <p:pic>
          <p:nvPicPr>
            <p:cNvPr id="64" name="Рисунок 63"/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5331428" y="2554081"/>
              <a:ext cx="428457" cy="428457"/>
            </a:xfrm>
            <a:prstGeom prst="rect">
              <a:avLst/>
            </a:prstGeom>
          </p:spPr>
        </p:pic>
        <p:pic>
          <p:nvPicPr>
            <p:cNvPr id="65" name="Рисунок 64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44522" y="1493267"/>
              <a:ext cx="497488" cy="497488"/>
            </a:xfrm>
            <a:prstGeom prst="rect">
              <a:avLst/>
            </a:prstGeom>
          </p:spPr>
        </p:pic>
        <p:pic>
          <p:nvPicPr>
            <p:cNvPr id="72" name="Рисунок 71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27930" y="3044428"/>
              <a:ext cx="1273142" cy="1273142"/>
            </a:xfrm>
            <a:prstGeom prst="rect">
              <a:avLst/>
            </a:prstGeom>
          </p:spPr>
        </p:pic>
      </p:grpSp>
      <p:sp>
        <p:nvSpPr>
          <p:cNvPr id="107" name="Rectangle 66">
            <a:extLst>
              <a:ext uri="{FF2B5EF4-FFF2-40B4-BE49-F238E27FC236}">
                <a16:creationId xmlns:a16="http://schemas.microsoft.com/office/drawing/2014/main" id="{0D09C794-C59A-4991-872F-34B89E012184}"/>
              </a:ext>
            </a:extLst>
          </p:cNvPr>
          <p:cNvSpPr/>
          <p:nvPr/>
        </p:nvSpPr>
        <p:spPr>
          <a:xfrm>
            <a:off x="11945257" y="0"/>
            <a:ext cx="246743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6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1377763" y="186761"/>
            <a:ext cx="9342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50C3C8"/>
                </a:solidFill>
              </a:rPr>
              <a:t>Система работы отрядов на базе школьного музея боевой славы имени 4-го Гвардейского Кубанского Казачьего Кавалерийского корпуса МБОУ СОШ № 76</a:t>
            </a:r>
            <a:endParaRPr lang="ru-RU" b="1" dirty="0">
              <a:solidFill>
                <a:srgbClr val="50C3C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268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 noGrp="1"/>
          </p:cNvPicPr>
          <p:nvPr>
            <p:ph idx="10" sz="quarter" type="pic"/>
          </p:nvPr>
        </p:nvPicPr>
        <p:blipFill rotWithShape="1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77" l="-234" r="17" t="118"/>
          <a:stretch/>
        </p:blipFill>
        <p:spPr/>
      </p:pic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D03011-E651-4EF0-8F07-AFB2F37F18A8}"/>
              </a:ext>
            </a:extLst>
          </p:cNvPr>
          <p:cNvSpPr/>
          <p:nvPr/>
        </p:nvSpPr>
        <p:spPr>
          <a:xfrm>
            <a:off x="320040" y="334903"/>
            <a:ext cx="11551920" cy="3098308"/>
          </a:xfrm>
          <a:custGeom>
            <a:avLst/>
            <a:gdLst>
              <a:gd fmla="*/ 0 w 11551920" name="connsiteX0"/>
              <a:gd fmla="*/ 0 h 3098308" name="connsiteY0"/>
              <a:gd fmla="*/ 11551920 w 11551920" name="connsiteX1"/>
              <a:gd fmla="*/ 0 h 3098308" name="connsiteY1"/>
              <a:gd fmla="*/ 11551920 w 11551920" name="connsiteX2"/>
              <a:gd fmla="*/ 3098308 h 3098308" name="connsiteY2"/>
              <a:gd fmla="*/ 0 w 11551920" name="connsiteX3"/>
              <a:gd fmla="*/ 3098308 h 3098308" name="connsiteY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3098308" w="11551920">
                <a:moveTo>
                  <a:pt x="0" y="0"/>
                </a:moveTo>
                <a:lnTo>
                  <a:pt x="11551920" y="0"/>
                </a:lnTo>
                <a:lnTo>
                  <a:pt x="11551920" y="3098308"/>
                </a:lnTo>
                <a:lnTo>
                  <a:pt x="0" y="3098308"/>
                </a:lnTo>
                <a:close/>
              </a:path>
            </a:pathLst>
          </a:custGeom>
          <a:gradFill>
            <a:gsLst>
              <a:gs pos="0">
                <a:schemeClr val="accent1">
                  <a:alpha val="85000"/>
                </a:schemeClr>
              </a:gs>
              <a:gs pos="100000">
                <a:schemeClr val="accent6">
                  <a:alpha val="85000"/>
                </a:schemeClr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C04F3B-68DB-4BDE-988A-49A2957AC97D}"/>
              </a:ext>
            </a:extLst>
          </p:cNvPr>
          <p:cNvSpPr/>
          <p:nvPr/>
        </p:nvSpPr>
        <p:spPr>
          <a:xfrm>
            <a:off x="3829330" y="4659584"/>
            <a:ext cx="4195860" cy="87203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dirty="0" lang="ru-RU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Основная общая школа</a:t>
            </a:r>
          </a:p>
          <a:p>
            <a:pPr algn="ctr">
              <a:lnSpc>
                <a:spcPct val="150000"/>
              </a:lnSpc>
            </a:pPr>
            <a:r>
              <a:rPr dirty="0" lang="ru-RU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5-9 класс</a:t>
            </a:r>
            <a:endParaRPr dirty="0" lang="id-ID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82F9BF9-CA93-4FC8-A533-D0AE3552D0E0}"/>
              </a:ext>
            </a:extLst>
          </p:cNvPr>
          <p:cNvSpPr/>
          <p:nvPr/>
        </p:nvSpPr>
        <p:spPr>
          <a:xfrm>
            <a:off x="8166165" y="4659584"/>
            <a:ext cx="3521910" cy="92333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dirty="0" lang="ru-RU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Средняя школа</a:t>
            </a:r>
          </a:p>
          <a:p>
            <a:pPr algn="ctr">
              <a:lnSpc>
                <a:spcPct val="150000"/>
              </a:lnSpc>
            </a:pPr>
            <a:r>
              <a:rPr dirty="0" lang="ru-RU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10-11 класс</a:t>
            </a:r>
            <a:endParaRPr dirty="0" lang="id-ID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E61C66C6-CC69-45F2-8D5A-690C4094F5A7}"/>
              </a:ext>
            </a:extLst>
          </p:cNvPr>
          <p:cNvSpPr/>
          <p:nvPr/>
        </p:nvSpPr>
        <p:spPr>
          <a:xfrm>
            <a:off x="140080" y="4660971"/>
            <a:ext cx="3817878" cy="92333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dirty="0" lang="ru-RU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Начальная общая школа</a:t>
            </a:r>
          </a:p>
          <a:p>
            <a:pPr algn="ctr">
              <a:lnSpc>
                <a:spcPct val="150000"/>
              </a:lnSpc>
            </a:pPr>
            <a:r>
              <a:rPr dirty="0" lang="ru-RU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1-4 класс</a:t>
            </a:r>
            <a:endParaRPr dirty="0" lang="id-ID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71EE57A-725A-408B-842D-35ED3700A8FB}"/>
              </a:ext>
            </a:extLst>
          </p:cNvPr>
          <p:cNvSpPr/>
          <p:nvPr/>
        </p:nvSpPr>
        <p:spPr>
          <a:xfrm>
            <a:off x="2347273" y="1176201"/>
            <a:ext cx="74974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dirty="0" lang="ru-RU" smtClean="0" sz="3600">
                <a:solidFill>
                  <a:srgbClr val="FFFFFF"/>
                </a:solidFill>
              </a:rPr>
              <a:t>Концепция </a:t>
            </a:r>
            <a:r>
              <a:rPr dirty="0" lang="ru-RU" sz="3600">
                <a:solidFill>
                  <a:srgbClr val="FFFFFF"/>
                </a:solidFill>
              </a:rPr>
              <a:t>непрерывного патриотического </a:t>
            </a:r>
            <a:r>
              <a:rPr dirty="0" lang="ru-RU" smtClean="0" sz="3600">
                <a:solidFill>
                  <a:srgbClr val="FFFFFF"/>
                </a:solidFill>
              </a:rPr>
              <a:t>воспитания</a:t>
            </a:r>
            <a:endParaRPr dirty="0" lang="ru-RU" sz="3600">
              <a:solidFill>
                <a:srgbClr val="FFFFFF"/>
              </a:solidFill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2865120" y="2338658"/>
            <a:ext cx="6418217" cy="109660"/>
            <a:chOff x="5257236" y="4734677"/>
            <a:chExt cx="1677528" cy="45719"/>
          </a:xfrm>
        </p:grpSpPr>
        <p:sp>
          <p:nvSpPr>
            <p:cNvPr id="16" name="Freeform: Shape 6">
              <a:extLst>
                <a:ext uri="{FF2B5EF4-FFF2-40B4-BE49-F238E27FC236}">
                  <a16:creationId xmlns:a16="http://schemas.microsoft.com/office/drawing/2014/main" id="{C4DC7645-4085-4509-B345-7F302535D694}"/>
                </a:ext>
              </a:extLst>
            </p:cNvPr>
            <p:cNvSpPr/>
            <p:nvPr/>
          </p:nvSpPr>
          <p:spPr>
            <a:xfrm>
              <a:off x="5257236" y="4734677"/>
              <a:ext cx="310348" cy="45719"/>
            </a:xfrm>
            <a:custGeom>
              <a:avLst/>
              <a:gdLst>
                <a:gd fmla="*/ 0 w 237435" name="connsiteX0"/>
                <a:gd fmla="*/ 0 h 31292" name="connsiteY0"/>
                <a:gd fmla="*/ 237435 w 237435" name="connsiteX1"/>
                <a:gd fmla="*/ 0 h 31292" name="connsiteY1"/>
                <a:gd fmla="*/ 237435 w 237435" name="connsiteX2"/>
                <a:gd fmla="*/ 31292 h 31292" name="connsiteY2"/>
                <a:gd fmla="*/ 0 w 237435" name="connsiteX3"/>
                <a:gd fmla="*/ 31292 h 31292" name="connsiteY3"/>
                <a:gd fmla="*/ 0 w 237435" name="connsiteX4"/>
                <a:gd fmla="*/ 0 h 31292" name="connsiteY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31292" w="237435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" name="Freeform: Shape 7">
              <a:extLst>
                <a:ext uri="{FF2B5EF4-FFF2-40B4-BE49-F238E27FC236}">
                  <a16:creationId xmlns:a16="http://schemas.microsoft.com/office/drawing/2014/main" id="{FFCFA565-86C1-479E-AD55-88264C122955}"/>
                </a:ext>
              </a:extLst>
            </p:cNvPr>
            <p:cNvSpPr/>
            <p:nvPr/>
          </p:nvSpPr>
          <p:spPr>
            <a:xfrm>
              <a:off x="5599031" y="4734677"/>
              <a:ext cx="310348" cy="45719"/>
            </a:xfrm>
            <a:custGeom>
              <a:avLst/>
              <a:gdLst>
                <a:gd fmla="*/ 0 w 237435" name="connsiteX0"/>
                <a:gd fmla="*/ 0 h 31292" name="connsiteY0"/>
                <a:gd fmla="*/ 237435 w 237435" name="connsiteX1"/>
                <a:gd fmla="*/ 0 h 31292" name="connsiteY1"/>
                <a:gd fmla="*/ 237435 w 237435" name="connsiteX2"/>
                <a:gd fmla="*/ 31292 h 31292" name="connsiteY2"/>
                <a:gd fmla="*/ 0 w 237435" name="connsiteX3"/>
                <a:gd fmla="*/ 31292 h 31292" name="connsiteY3"/>
                <a:gd fmla="*/ 0 w 237435" name="connsiteX4"/>
                <a:gd fmla="*/ 0 h 31292" name="connsiteY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31292" w="237435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" name="Freeform: Shape 8">
              <a:extLst>
                <a:ext uri="{FF2B5EF4-FFF2-40B4-BE49-F238E27FC236}">
                  <a16:creationId xmlns:a16="http://schemas.microsoft.com/office/drawing/2014/main" id="{C2AF2649-1E45-4499-AD21-5A20F203AFAE}"/>
                </a:ext>
              </a:extLst>
            </p:cNvPr>
            <p:cNvSpPr/>
            <p:nvPr/>
          </p:nvSpPr>
          <p:spPr>
            <a:xfrm>
              <a:off x="5940826" y="4734677"/>
              <a:ext cx="310348" cy="45719"/>
            </a:xfrm>
            <a:custGeom>
              <a:avLst/>
              <a:gdLst>
                <a:gd fmla="*/ 0 w 237435" name="connsiteX0"/>
                <a:gd fmla="*/ 0 h 31292" name="connsiteY0"/>
                <a:gd fmla="*/ 237435 w 237435" name="connsiteX1"/>
                <a:gd fmla="*/ 0 h 31292" name="connsiteY1"/>
                <a:gd fmla="*/ 237435 w 237435" name="connsiteX2"/>
                <a:gd fmla="*/ 31292 h 31292" name="connsiteY2"/>
                <a:gd fmla="*/ 0 w 237435" name="connsiteX3"/>
                <a:gd fmla="*/ 31292 h 31292" name="connsiteY3"/>
                <a:gd fmla="*/ 0 w 237435" name="connsiteX4"/>
                <a:gd fmla="*/ 0 h 31292" name="connsiteY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31292" w="237435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" name="Freeform: Shape 9">
              <a:extLst>
                <a:ext uri="{FF2B5EF4-FFF2-40B4-BE49-F238E27FC236}">
                  <a16:creationId xmlns:a16="http://schemas.microsoft.com/office/drawing/2014/main" id="{56C3EFB1-7FDC-464F-A7D5-F78BCC05B2E7}"/>
                </a:ext>
              </a:extLst>
            </p:cNvPr>
            <p:cNvSpPr/>
            <p:nvPr/>
          </p:nvSpPr>
          <p:spPr>
            <a:xfrm>
              <a:off x="6282621" y="4734677"/>
              <a:ext cx="310348" cy="45719"/>
            </a:xfrm>
            <a:custGeom>
              <a:avLst/>
              <a:gdLst>
                <a:gd fmla="*/ 0 w 237435" name="connsiteX0"/>
                <a:gd fmla="*/ 0 h 31292" name="connsiteY0"/>
                <a:gd fmla="*/ 237435 w 237435" name="connsiteX1"/>
                <a:gd fmla="*/ 0 h 31292" name="connsiteY1"/>
                <a:gd fmla="*/ 237435 w 237435" name="connsiteX2"/>
                <a:gd fmla="*/ 31292 h 31292" name="connsiteY2"/>
                <a:gd fmla="*/ 0 w 237435" name="connsiteX3"/>
                <a:gd fmla="*/ 31292 h 31292" name="connsiteY3"/>
                <a:gd fmla="*/ 0 w 237435" name="connsiteX4"/>
                <a:gd fmla="*/ 0 h 31292" name="connsiteY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31292" w="237435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0" name="Freeform: Shape 10">
              <a:extLst>
                <a:ext uri="{FF2B5EF4-FFF2-40B4-BE49-F238E27FC236}">
                  <a16:creationId xmlns:a16="http://schemas.microsoft.com/office/drawing/2014/main" id="{6F044AE0-FC22-4261-B6A9-F20631CE87E6}"/>
                </a:ext>
              </a:extLst>
            </p:cNvPr>
            <p:cNvSpPr/>
            <p:nvPr/>
          </p:nvSpPr>
          <p:spPr>
            <a:xfrm>
              <a:off x="6624416" y="4734677"/>
              <a:ext cx="310348" cy="45719"/>
            </a:xfrm>
            <a:custGeom>
              <a:avLst/>
              <a:gdLst>
                <a:gd fmla="*/ 0 w 237435" name="connsiteX0"/>
                <a:gd fmla="*/ 0 h 31292" name="connsiteY0"/>
                <a:gd fmla="*/ 237435 w 237435" name="connsiteX1"/>
                <a:gd fmla="*/ 0 h 31292" name="connsiteY1"/>
                <a:gd fmla="*/ 237435 w 237435" name="connsiteX2"/>
                <a:gd fmla="*/ 31292 h 31292" name="connsiteY2"/>
                <a:gd fmla="*/ 0 w 237435" name="connsiteX3"/>
                <a:gd fmla="*/ 31292 h 31292" name="connsiteY3"/>
                <a:gd fmla="*/ 0 w 237435" name="connsiteX4"/>
                <a:gd fmla="*/ 0 h 31292" name="connsiteY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31292" w="237435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605965" y="3711241"/>
            <a:ext cx="1894814" cy="1024248"/>
            <a:chOff x="605965" y="3711241"/>
            <a:chExt cx="1894814" cy="1024248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0909FC8F-D586-41EE-B761-BD93DAD8E38F}"/>
                </a:ext>
              </a:extLst>
            </p:cNvPr>
            <p:cNvSpPr txBox="1"/>
            <p:nvPr/>
          </p:nvSpPr>
          <p:spPr>
            <a:xfrm>
              <a:off x="605965" y="3957344"/>
              <a:ext cx="1894814" cy="461665"/>
            </a:xfrm>
            <a:prstGeom prst="rect">
              <a:avLst/>
            </a:prstGeom>
            <a:noFill/>
          </p:spPr>
          <p:txBody>
            <a:bodyPr anchor="b" rtlCol="0" wrap="square">
              <a:spAutoFit/>
            </a:bodyPr>
            <a:lstStyle>
              <a:defPPr>
                <a:defRPr lang="en-US"/>
              </a:defPPr>
              <a:lvl1pPr lvl="0">
                <a:defRPr sz="1600">
                  <a:solidFill>
                    <a:schemeClr val="bg1"/>
                  </a:solidFill>
                  <a:latin typeface="+mj-lt"/>
                  <a:cs charset="0" panose="02000000000000000000" pitchFamily="2" typeface="Montserrat"/>
                </a:defRPr>
              </a:lvl1pPr>
            </a:lstStyle>
            <a:p>
              <a:pPr algn="r"/>
              <a:r>
                <a:rPr dirty="0" lang="ru-RU" smtClean="0" sz="2400">
                  <a:solidFill>
                    <a:schemeClr val="bg1">
                      <a:lumMod val="50000"/>
                    </a:schemeClr>
                  </a:solidFill>
                </a:rPr>
                <a:t>1 этап</a:t>
              </a:r>
              <a:endParaRPr dirty="0" lang="id-ID" sz="180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1" name="Oval 24">
              <a:extLst>
                <a:ext uri="{FF2B5EF4-FFF2-40B4-BE49-F238E27FC236}">
                  <a16:creationId xmlns:a16="http://schemas.microsoft.com/office/drawing/2014/main" id="{71B6EEB3-F91B-4F5F-B4E1-54CDBF77854F}"/>
                </a:ext>
              </a:extLst>
            </p:cNvPr>
            <p:cNvSpPr/>
            <p:nvPr/>
          </p:nvSpPr>
          <p:spPr>
            <a:xfrm>
              <a:off x="1476531" y="3711241"/>
              <a:ext cx="1024248" cy="1024248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>
                <a:lnSpc>
                  <a:spcPct val="150000"/>
                </a:lnSpc>
              </a:pPr>
              <a:endParaRPr lang="en-US" sz="140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4544570" y="3711241"/>
            <a:ext cx="1894814" cy="1024248"/>
            <a:chOff x="605965" y="3711241"/>
            <a:chExt cx="1894814" cy="1024248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0909FC8F-D586-41EE-B761-BD93DAD8E38F}"/>
                </a:ext>
              </a:extLst>
            </p:cNvPr>
            <p:cNvSpPr txBox="1"/>
            <p:nvPr/>
          </p:nvSpPr>
          <p:spPr>
            <a:xfrm>
              <a:off x="605965" y="3958233"/>
              <a:ext cx="1894814" cy="461665"/>
            </a:xfrm>
            <a:prstGeom prst="rect">
              <a:avLst/>
            </a:prstGeom>
            <a:noFill/>
          </p:spPr>
          <p:txBody>
            <a:bodyPr anchor="b" rtlCol="0" wrap="square">
              <a:spAutoFit/>
            </a:bodyPr>
            <a:lstStyle>
              <a:defPPr>
                <a:defRPr lang="en-US"/>
              </a:defPPr>
              <a:lvl1pPr lvl="0">
                <a:defRPr sz="1600">
                  <a:solidFill>
                    <a:schemeClr val="bg1"/>
                  </a:solidFill>
                  <a:latin typeface="+mj-lt"/>
                  <a:cs charset="0" panose="02000000000000000000" pitchFamily="2" typeface="Montserrat"/>
                </a:defRPr>
              </a:lvl1pPr>
            </a:lstStyle>
            <a:p>
              <a:pPr algn="r"/>
              <a:r>
                <a:rPr dirty="0" lang="ru-RU" smtClean="0" sz="2400">
                  <a:solidFill>
                    <a:schemeClr val="bg1">
                      <a:lumMod val="50000"/>
                    </a:schemeClr>
                  </a:solidFill>
                </a:rPr>
                <a:t>2 этап</a:t>
              </a:r>
              <a:endParaRPr dirty="0" lang="id-ID" sz="180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4" name="Oval 24">
              <a:extLst>
                <a:ext uri="{FF2B5EF4-FFF2-40B4-BE49-F238E27FC236}">
                  <a16:creationId xmlns:a16="http://schemas.microsoft.com/office/drawing/2014/main" id="{71B6EEB3-F91B-4F5F-B4E1-54CDBF77854F}"/>
                </a:ext>
              </a:extLst>
            </p:cNvPr>
            <p:cNvSpPr/>
            <p:nvPr/>
          </p:nvSpPr>
          <p:spPr>
            <a:xfrm>
              <a:off x="1476531" y="3711241"/>
              <a:ext cx="1024248" cy="1024248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>
                <a:lnSpc>
                  <a:spcPct val="150000"/>
                </a:lnSpc>
              </a:pPr>
              <a:endParaRPr lang="en-US" sz="140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8544430" y="3711241"/>
            <a:ext cx="1894814" cy="1024248"/>
            <a:chOff x="605965" y="3711241"/>
            <a:chExt cx="1894814" cy="1024248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0909FC8F-D586-41EE-B761-BD93DAD8E38F}"/>
                </a:ext>
              </a:extLst>
            </p:cNvPr>
            <p:cNvSpPr txBox="1"/>
            <p:nvPr/>
          </p:nvSpPr>
          <p:spPr>
            <a:xfrm>
              <a:off x="605965" y="3992532"/>
              <a:ext cx="1894814" cy="461665"/>
            </a:xfrm>
            <a:prstGeom prst="rect">
              <a:avLst/>
            </a:prstGeom>
            <a:noFill/>
          </p:spPr>
          <p:txBody>
            <a:bodyPr anchor="b" rtlCol="0" wrap="square">
              <a:spAutoFit/>
            </a:bodyPr>
            <a:lstStyle>
              <a:defPPr>
                <a:defRPr lang="en-US"/>
              </a:defPPr>
              <a:lvl1pPr lvl="0">
                <a:defRPr sz="1600">
                  <a:solidFill>
                    <a:schemeClr val="bg1"/>
                  </a:solidFill>
                  <a:latin typeface="+mj-lt"/>
                  <a:cs charset="0" panose="02000000000000000000" pitchFamily="2" typeface="Montserrat"/>
                </a:defRPr>
              </a:lvl1pPr>
            </a:lstStyle>
            <a:p>
              <a:pPr algn="r"/>
              <a:r>
                <a:rPr dirty="0" lang="ru-RU" smtClean="0" sz="2400">
                  <a:solidFill>
                    <a:schemeClr val="bg1">
                      <a:lumMod val="50000"/>
                    </a:schemeClr>
                  </a:solidFill>
                </a:rPr>
                <a:t>3 этап</a:t>
              </a:r>
              <a:endParaRPr dirty="0" lang="id-ID" sz="180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7" name="Oval 24">
              <a:extLst>
                <a:ext uri="{FF2B5EF4-FFF2-40B4-BE49-F238E27FC236}">
                  <a16:creationId xmlns:a16="http://schemas.microsoft.com/office/drawing/2014/main" id="{71B6EEB3-F91B-4F5F-B4E1-54CDBF77854F}"/>
                </a:ext>
              </a:extLst>
            </p:cNvPr>
            <p:cNvSpPr/>
            <p:nvPr/>
          </p:nvSpPr>
          <p:spPr>
            <a:xfrm>
              <a:off x="1476531" y="3711241"/>
              <a:ext cx="1024248" cy="1024248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>
                <a:lnSpc>
                  <a:spcPct val="150000"/>
                </a:lnSpc>
              </a:pPr>
              <a:endParaRPr lang="en-US" sz="140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87147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dur="indefinite" id="1" nodeType="tmRoot" restart="never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Box 56">
            <a:extLst>
              <a:ext uri="{FF2B5EF4-FFF2-40B4-BE49-F238E27FC236}">
                <a16:creationId xmlns:a16="http://schemas.microsoft.com/office/drawing/2014/main" id="{8C72829E-D59C-4676-B151-A27E3D755620}"/>
              </a:ext>
            </a:extLst>
          </p:cNvPr>
          <p:cNvSpPr txBox="1"/>
          <p:nvPr/>
        </p:nvSpPr>
        <p:spPr>
          <a:xfrm>
            <a:off x="4879083" y="1018633"/>
            <a:ext cx="22812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accent1"/>
                </a:solidFill>
              </a:rPr>
              <a:t>МАОУ СОШ №76</a:t>
            </a:r>
            <a:endParaRPr lang="id-ID" sz="2000" b="1" dirty="0">
              <a:solidFill>
                <a:schemeClr val="accent1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69120" y="468083"/>
            <a:ext cx="10733843" cy="6389917"/>
            <a:chOff x="1117760" y="468083"/>
            <a:chExt cx="10733843" cy="6389917"/>
          </a:xfrm>
        </p:grpSpPr>
        <p:sp>
          <p:nvSpPr>
            <p:cNvPr id="74" name="Freeform: Shape 60">
              <a:extLst>
                <a:ext uri="{FF2B5EF4-FFF2-40B4-BE49-F238E27FC236}">
                  <a16:creationId xmlns:a16="http://schemas.microsoft.com/office/drawing/2014/main" id="{030D6C70-519C-430D-BC5A-3BAF3E210A22}"/>
                </a:ext>
              </a:extLst>
            </p:cNvPr>
            <p:cNvSpPr>
              <a:spLocks/>
            </p:cNvSpPr>
            <p:nvPr/>
          </p:nvSpPr>
          <p:spPr bwMode="auto">
            <a:xfrm>
              <a:off x="4950805" y="1454992"/>
              <a:ext cx="4116157" cy="516937"/>
            </a:xfrm>
            <a:custGeom>
              <a:avLst/>
              <a:gdLst>
                <a:gd name="connsiteX0" fmla="*/ 132825 w 1568763"/>
                <a:gd name="connsiteY0" fmla="*/ 0 h 516937"/>
                <a:gd name="connsiteX1" fmla="*/ 262059 w 1568763"/>
                <a:gd name="connsiteY1" fmla="*/ 0 h 516937"/>
                <a:gd name="connsiteX2" fmla="*/ 262060 w 1568763"/>
                <a:gd name="connsiteY2" fmla="*/ 0 h 516937"/>
                <a:gd name="connsiteX3" fmla="*/ 391294 w 1568763"/>
                <a:gd name="connsiteY3" fmla="*/ 0 h 516937"/>
                <a:gd name="connsiteX4" fmla="*/ 1227728 w 1568763"/>
                <a:gd name="connsiteY4" fmla="*/ 0 h 516937"/>
                <a:gd name="connsiteX5" fmla="*/ 1568763 w 1568763"/>
                <a:gd name="connsiteY5" fmla="*/ 516937 h 516937"/>
                <a:gd name="connsiteX6" fmla="*/ 391294 w 1568763"/>
                <a:gd name="connsiteY6" fmla="*/ 516937 h 516937"/>
                <a:gd name="connsiteX7" fmla="*/ 262060 w 1568763"/>
                <a:gd name="connsiteY7" fmla="*/ 516937 h 516937"/>
                <a:gd name="connsiteX8" fmla="*/ 262059 w 1568763"/>
                <a:gd name="connsiteY8" fmla="*/ 516937 h 516937"/>
                <a:gd name="connsiteX9" fmla="*/ 132825 w 1568763"/>
                <a:gd name="connsiteY9" fmla="*/ 516937 h 516937"/>
                <a:gd name="connsiteX10" fmla="*/ 68207 w 1568763"/>
                <a:gd name="connsiteY10" fmla="*/ 387703 h 516937"/>
                <a:gd name="connsiteX11" fmla="*/ 0 w 1568763"/>
                <a:gd name="connsiteY11" fmla="*/ 258469 h 516937"/>
                <a:gd name="connsiteX12" fmla="*/ 68207 w 1568763"/>
                <a:gd name="connsiteY12" fmla="*/ 129234 h 51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68763" h="516937">
                  <a:moveTo>
                    <a:pt x="132825" y="0"/>
                  </a:moveTo>
                  <a:lnTo>
                    <a:pt x="262059" y="0"/>
                  </a:lnTo>
                  <a:lnTo>
                    <a:pt x="262060" y="0"/>
                  </a:lnTo>
                  <a:lnTo>
                    <a:pt x="391294" y="0"/>
                  </a:lnTo>
                  <a:lnTo>
                    <a:pt x="1227728" y="0"/>
                  </a:lnTo>
                  <a:lnTo>
                    <a:pt x="1568763" y="516937"/>
                  </a:lnTo>
                  <a:lnTo>
                    <a:pt x="391294" y="516937"/>
                  </a:lnTo>
                  <a:lnTo>
                    <a:pt x="262060" y="516937"/>
                  </a:lnTo>
                  <a:lnTo>
                    <a:pt x="262059" y="516937"/>
                  </a:lnTo>
                  <a:lnTo>
                    <a:pt x="132825" y="516937"/>
                  </a:lnTo>
                  <a:lnTo>
                    <a:pt x="68207" y="387703"/>
                  </a:lnTo>
                  <a:lnTo>
                    <a:pt x="0" y="258469"/>
                  </a:lnTo>
                  <a:lnTo>
                    <a:pt x="68207" y="12923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ID"/>
            </a:p>
          </p:txBody>
        </p:sp>
        <p:sp>
          <p:nvSpPr>
            <p:cNvPr id="73" name="Freeform: Shape 60">
              <a:extLst>
                <a:ext uri="{FF2B5EF4-FFF2-40B4-BE49-F238E27FC236}">
                  <a16:creationId xmlns:a16="http://schemas.microsoft.com/office/drawing/2014/main" id="{030D6C70-519C-430D-BC5A-3BAF3E210A22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7551" y="2033251"/>
              <a:ext cx="4934457" cy="516937"/>
            </a:xfrm>
            <a:custGeom>
              <a:avLst/>
              <a:gdLst>
                <a:gd name="connsiteX0" fmla="*/ 132825 w 1568763"/>
                <a:gd name="connsiteY0" fmla="*/ 0 h 516937"/>
                <a:gd name="connsiteX1" fmla="*/ 262059 w 1568763"/>
                <a:gd name="connsiteY1" fmla="*/ 0 h 516937"/>
                <a:gd name="connsiteX2" fmla="*/ 262060 w 1568763"/>
                <a:gd name="connsiteY2" fmla="*/ 0 h 516937"/>
                <a:gd name="connsiteX3" fmla="*/ 391294 w 1568763"/>
                <a:gd name="connsiteY3" fmla="*/ 0 h 516937"/>
                <a:gd name="connsiteX4" fmla="*/ 1227728 w 1568763"/>
                <a:gd name="connsiteY4" fmla="*/ 0 h 516937"/>
                <a:gd name="connsiteX5" fmla="*/ 1568763 w 1568763"/>
                <a:gd name="connsiteY5" fmla="*/ 516937 h 516937"/>
                <a:gd name="connsiteX6" fmla="*/ 391294 w 1568763"/>
                <a:gd name="connsiteY6" fmla="*/ 516937 h 516937"/>
                <a:gd name="connsiteX7" fmla="*/ 262060 w 1568763"/>
                <a:gd name="connsiteY7" fmla="*/ 516937 h 516937"/>
                <a:gd name="connsiteX8" fmla="*/ 262059 w 1568763"/>
                <a:gd name="connsiteY8" fmla="*/ 516937 h 516937"/>
                <a:gd name="connsiteX9" fmla="*/ 132825 w 1568763"/>
                <a:gd name="connsiteY9" fmla="*/ 516937 h 516937"/>
                <a:gd name="connsiteX10" fmla="*/ 68207 w 1568763"/>
                <a:gd name="connsiteY10" fmla="*/ 387703 h 516937"/>
                <a:gd name="connsiteX11" fmla="*/ 0 w 1568763"/>
                <a:gd name="connsiteY11" fmla="*/ 258469 h 516937"/>
                <a:gd name="connsiteX12" fmla="*/ 68207 w 1568763"/>
                <a:gd name="connsiteY12" fmla="*/ 129234 h 51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68763" h="516937">
                  <a:moveTo>
                    <a:pt x="132825" y="0"/>
                  </a:moveTo>
                  <a:lnTo>
                    <a:pt x="262059" y="0"/>
                  </a:lnTo>
                  <a:lnTo>
                    <a:pt x="262060" y="0"/>
                  </a:lnTo>
                  <a:lnTo>
                    <a:pt x="391294" y="0"/>
                  </a:lnTo>
                  <a:lnTo>
                    <a:pt x="1227728" y="0"/>
                  </a:lnTo>
                  <a:lnTo>
                    <a:pt x="1568763" y="516937"/>
                  </a:lnTo>
                  <a:lnTo>
                    <a:pt x="391294" y="516937"/>
                  </a:lnTo>
                  <a:lnTo>
                    <a:pt x="262060" y="516937"/>
                  </a:lnTo>
                  <a:lnTo>
                    <a:pt x="262059" y="516937"/>
                  </a:lnTo>
                  <a:lnTo>
                    <a:pt x="132825" y="516937"/>
                  </a:lnTo>
                  <a:lnTo>
                    <a:pt x="68207" y="387703"/>
                  </a:lnTo>
                  <a:lnTo>
                    <a:pt x="0" y="258469"/>
                  </a:lnTo>
                  <a:lnTo>
                    <a:pt x="68207" y="12923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ID"/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EF21D124-05F9-481F-9638-0B9AAE96A013}"/>
                </a:ext>
              </a:extLst>
            </p:cNvPr>
            <p:cNvGrpSpPr/>
            <p:nvPr/>
          </p:nvGrpSpPr>
          <p:grpSpPr>
            <a:xfrm>
              <a:off x="1117760" y="468083"/>
              <a:ext cx="10733843" cy="6389917"/>
              <a:chOff x="1026356" y="491235"/>
              <a:chExt cx="10733843" cy="6389917"/>
            </a:xfrm>
          </p:grpSpPr>
          <p:sp>
            <p:nvSpPr>
              <p:cNvPr id="61" name="Freeform: Shape 60">
                <a:extLst>
                  <a:ext uri="{FF2B5EF4-FFF2-40B4-BE49-F238E27FC236}">
                    <a16:creationId xmlns:a16="http://schemas.microsoft.com/office/drawing/2014/main" id="{030D6C70-519C-430D-BC5A-3BAF3E210A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1189" y="2608495"/>
                <a:ext cx="6084372" cy="516937"/>
              </a:xfrm>
              <a:custGeom>
                <a:avLst/>
                <a:gdLst>
                  <a:gd name="connsiteX0" fmla="*/ 132825 w 1568763"/>
                  <a:gd name="connsiteY0" fmla="*/ 0 h 516937"/>
                  <a:gd name="connsiteX1" fmla="*/ 262059 w 1568763"/>
                  <a:gd name="connsiteY1" fmla="*/ 0 h 516937"/>
                  <a:gd name="connsiteX2" fmla="*/ 262060 w 1568763"/>
                  <a:gd name="connsiteY2" fmla="*/ 0 h 516937"/>
                  <a:gd name="connsiteX3" fmla="*/ 391294 w 1568763"/>
                  <a:gd name="connsiteY3" fmla="*/ 0 h 516937"/>
                  <a:gd name="connsiteX4" fmla="*/ 1227728 w 1568763"/>
                  <a:gd name="connsiteY4" fmla="*/ 0 h 516937"/>
                  <a:gd name="connsiteX5" fmla="*/ 1568763 w 1568763"/>
                  <a:gd name="connsiteY5" fmla="*/ 516937 h 516937"/>
                  <a:gd name="connsiteX6" fmla="*/ 391294 w 1568763"/>
                  <a:gd name="connsiteY6" fmla="*/ 516937 h 516937"/>
                  <a:gd name="connsiteX7" fmla="*/ 262060 w 1568763"/>
                  <a:gd name="connsiteY7" fmla="*/ 516937 h 516937"/>
                  <a:gd name="connsiteX8" fmla="*/ 262059 w 1568763"/>
                  <a:gd name="connsiteY8" fmla="*/ 516937 h 516937"/>
                  <a:gd name="connsiteX9" fmla="*/ 132825 w 1568763"/>
                  <a:gd name="connsiteY9" fmla="*/ 516937 h 516937"/>
                  <a:gd name="connsiteX10" fmla="*/ 68207 w 1568763"/>
                  <a:gd name="connsiteY10" fmla="*/ 387703 h 516937"/>
                  <a:gd name="connsiteX11" fmla="*/ 0 w 1568763"/>
                  <a:gd name="connsiteY11" fmla="*/ 258469 h 516937"/>
                  <a:gd name="connsiteX12" fmla="*/ 68207 w 1568763"/>
                  <a:gd name="connsiteY12" fmla="*/ 129234 h 5169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568763" h="516937">
                    <a:moveTo>
                      <a:pt x="132825" y="0"/>
                    </a:moveTo>
                    <a:lnTo>
                      <a:pt x="262059" y="0"/>
                    </a:lnTo>
                    <a:lnTo>
                      <a:pt x="262060" y="0"/>
                    </a:lnTo>
                    <a:lnTo>
                      <a:pt x="391294" y="0"/>
                    </a:lnTo>
                    <a:lnTo>
                      <a:pt x="1227728" y="0"/>
                    </a:lnTo>
                    <a:lnTo>
                      <a:pt x="1568763" y="516937"/>
                    </a:lnTo>
                    <a:lnTo>
                      <a:pt x="391294" y="516937"/>
                    </a:lnTo>
                    <a:lnTo>
                      <a:pt x="262060" y="516937"/>
                    </a:lnTo>
                    <a:lnTo>
                      <a:pt x="262059" y="516937"/>
                    </a:lnTo>
                    <a:lnTo>
                      <a:pt x="132825" y="516937"/>
                    </a:lnTo>
                    <a:lnTo>
                      <a:pt x="68207" y="387703"/>
                    </a:lnTo>
                    <a:lnTo>
                      <a:pt x="0" y="258469"/>
                    </a:lnTo>
                    <a:lnTo>
                      <a:pt x="68207" y="129234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ID"/>
              </a:p>
            </p:txBody>
          </p:sp>
          <p:sp>
            <p:nvSpPr>
              <p:cNvPr id="6" name="Freeform: Shape 5">
                <a:extLst>
                  <a:ext uri="{FF2B5EF4-FFF2-40B4-BE49-F238E27FC236}">
                    <a16:creationId xmlns:a16="http://schemas.microsoft.com/office/drawing/2014/main" id="{F80796B6-097A-47E5-9F85-6C74C9CF5D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3682" y="3158316"/>
                <a:ext cx="7099292" cy="516937"/>
              </a:xfrm>
              <a:custGeom>
                <a:avLst/>
                <a:gdLst>
                  <a:gd name="connsiteX0" fmla="*/ 129234 w 2211342"/>
                  <a:gd name="connsiteY0" fmla="*/ 0 h 516937"/>
                  <a:gd name="connsiteX1" fmla="*/ 211799 w 2211342"/>
                  <a:gd name="connsiteY1" fmla="*/ 0 h 516937"/>
                  <a:gd name="connsiteX2" fmla="*/ 258469 w 2211342"/>
                  <a:gd name="connsiteY2" fmla="*/ 0 h 516937"/>
                  <a:gd name="connsiteX3" fmla="*/ 387703 w 2211342"/>
                  <a:gd name="connsiteY3" fmla="*/ 0 h 516937"/>
                  <a:gd name="connsiteX4" fmla="*/ 1870307 w 2211342"/>
                  <a:gd name="connsiteY4" fmla="*/ 0 h 516937"/>
                  <a:gd name="connsiteX5" fmla="*/ 2211342 w 2211342"/>
                  <a:gd name="connsiteY5" fmla="*/ 516937 h 516937"/>
                  <a:gd name="connsiteX6" fmla="*/ 387703 w 2211342"/>
                  <a:gd name="connsiteY6" fmla="*/ 516937 h 516937"/>
                  <a:gd name="connsiteX7" fmla="*/ 258469 w 2211342"/>
                  <a:gd name="connsiteY7" fmla="*/ 516937 h 516937"/>
                  <a:gd name="connsiteX8" fmla="*/ 211799 w 2211342"/>
                  <a:gd name="connsiteY8" fmla="*/ 516937 h 516937"/>
                  <a:gd name="connsiteX9" fmla="*/ 129234 w 2211342"/>
                  <a:gd name="connsiteY9" fmla="*/ 516937 h 516937"/>
                  <a:gd name="connsiteX10" fmla="*/ 68207 w 2211342"/>
                  <a:gd name="connsiteY10" fmla="*/ 387703 h 516937"/>
                  <a:gd name="connsiteX11" fmla="*/ 0 w 2211342"/>
                  <a:gd name="connsiteY11" fmla="*/ 258469 h 516937"/>
                  <a:gd name="connsiteX12" fmla="*/ 68207 w 2211342"/>
                  <a:gd name="connsiteY12" fmla="*/ 129234 h 5169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211342" h="516937">
                    <a:moveTo>
                      <a:pt x="129234" y="0"/>
                    </a:moveTo>
                    <a:lnTo>
                      <a:pt x="211799" y="0"/>
                    </a:lnTo>
                    <a:lnTo>
                      <a:pt x="258469" y="0"/>
                    </a:lnTo>
                    <a:lnTo>
                      <a:pt x="387703" y="0"/>
                    </a:lnTo>
                    <a:lnTo>
                      <a:pt x="1870307" y="0"/>
                    </a:lnTo>
                    <a:lnTo>
                      <a:pt x="2211342" y="516937"/>
                    </a:lnTo>
                    <a:lnTo>
                      <a:pt x="387703" y="516937"/>
                    </a:lnTo>
                    <a:lnTo>
                      <a:pt x="258469" y="516937"/>
                    </a:lnTo>
                    <a:lnTo>
                      <a:pt x="211799" y="516937"/>
                    </a:lnTo>
                    <a:lnTo>
                      <a:pt x="129234" y="516937"/>
                    </a:lnTo>
                    <a:lnTo>
                      <a:pt x="68207" y="387703"/>
                    </a:lnTo>
                    <a:lnTo>
                      <a:pt x="0" y="258469"/>
                    </a:lnTo>
                    <a:lnTo>
                      <a:pt x="68207" y="1292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ID"/>
              </a:p>
            </p:txBody>
          </p:sp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27AE09CC-EE49-4260-879A-0DD3F162C1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95973" y="3689487"/>
                <a:ext cx="7527399" cy="516937"/>
              </a:xfrm>
              <a:custGeom>
                <a:avLst/>
                <a:gdLst>
                  <a:gd name="connsiteX0" fmla="*/ 129234 w 2846745"/>
                  <a:gd name="connsiteY0" fmla="*/ 0 h 516937"/>
                  <a:gd name="connsiteX1" fmla="*/ 211800 w 2846745"/>
                  <a:gd name="connsiteY1" fmla="*/ 0 h 516937"/>
                  <a:gd name="connsiteX2" fmla="*/ 258469 w 2846745"/>
                  <a:gd name="connsiteY2" fmla="*/ 0 h 516937"/>
                  <a:gd name="connsiteX3" fmla="*/ 387703 w 2846745"/>
                  <a:gd name="connsiteY3" fmla="*/ 0 h 516937"/>
                  <a:gd name="connsiteX4" fmla="*/ 387963 w 2846745"/>
                  <a:gd name="connsiteY4" fmla="*/ 550 h 516937"/>
                  <a:gd name="connsiteX5" fmla="*/ 2512889 w 2846745"/>
                  <a:gd name="connsiteY5" fmla="*/ 7180 h 516937"/>
                  <a:gd name="connsiteX6" fmla="*/ 2846745 w 2846745"/>
                  <a:gd name="connsiteY6" fmla="*/ 516937 h 516937"/>
                  <a:gd name="connsiteX7" fmla="*/ 387703 w 2846745"/>
                  <a:gd name="connsiteY7" fmla="*/ 516937 h 516937"/>
                  <a:gd name="connsiteX8" fmla="*/ 258469 w 2846745"/>
                  <a:gd name="connsiteY8" fmla="*/ 516937 h 516937"/>
                  <a:gd name="connsiteX9" fmla="*/ 211800 w 2846745"/>
                  <a:gd name="connsiteY9" fmla="*/ 516937 h 516937"/>
                  <a:gd name="connsiteX10" fmla="*/ 129234 w 2846745"/>
                  <a:gd name="connsiteY10" fmla="*/ 516937 h 516937"/>
                  <a:gd name="connsiteX11" fmla="*/ 61027 w 2846745"/>
                  <a:gd name="connsiteY11" fmla="*/ 387703 h 516937"/>
                  <a:gd name="connsiteX12" fmla="*/ 0 w 2846745"/>
                  <a:gd name="connsiteY12" fmla="*/ 258469 h 516937"/>
                  <a:gd name="connsiteX13" fmla="*/ 61027 w 2846745"/>
                  <a:gd name="connsiteY13" fmla="*/ 129234 h 5169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846745" h="516937">
                    <a:moveTo>
                      <a:pt x="129234" y="0"/>
                    </a:moveTo>
                    <a:lnTo>
                      <a:pt x="211800" y="0"/>
                    </a:lnTo>
                    <a:lnTo>
                      <a:pt x="258469" y="0"/>
                    </a:lnTo>
                    <a:lnTo>
                      <a:pt x="387703" y="0"/>
                    </a:lnTo>
                    <a:lnTo>
                      <a:pt x="387963" y="550"/>
                    </a:lnTo>
                    <a:lnTo>
                      <a:pt x="2512889" y="7180"/>
                    </a:lnTo>
                    <a:lnTo>
                      <a:pt x="2846745" y="516937"/>
                    </a:lnTo>
                    <a:lnTo>
                      <a:pt x="387703" y="516937"/>
                    </a:lnTo>
                    <a:lnTo>
                      <a:pt x="258469" y="516937"/>
                    </a:lnTo>
                    <a:lnTo>
                      <a:pt x="211800" y="516937"/>
                    </a:lnTo>
                    <a:lnTo>
                      <a:pt x="129234" y="516937"/>
                    </a:lnTo>
                    <a:lnTo>
                      <a:pt x="61027" y="387703"/>
                    </a:lnTo>
                    <a:lnTo>
                      <a:pt x="0" y="258469"/>
                    </a:lnTo>
                    <a:lnTo>
                      <a:pt x="61027" y="129234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ID"/>
              </a:p>
            </p:txBody>
          </p:sp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436868DC-890B-48F4-B31F-AF0B86F907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40422" y="4227963"/>
                <a:ext cx="8618768" cy="516937"/>
              </a:xfrm>
              <a:custGeom>
                <a:avLst/>
                <a:gdLst>
                  <a:gd name="connsiteX0" fmla="*/ 129234 w 3485738"/>
                  <a:gd name="connsiteY0" fmla="*/ 0 h 516937"/>
                  <a:gd name="connsiteX1" fmla="*/ 208211 w 3485738"/>
                  <a:gd name="connsiteY1" fmla="*/ 0 h 516937"/>
                  <a:gd name="connsiteX2" fmla="*/ 258469 w 3485738"/>
                  <a:gd name="connsiteY2" fmla="*/ 0 h 516937"/>
                  <a:gd name="connsiteX3" fmla="*/ 387703 w 3485738"/>
                  <a:gd name="connsiteY3" fmla="*/ 0 h 516937"/>
                  <a:gd name="connsiteX4" fmla="*/ 3151883 w 3485738"/>
                  <a:gd name="connsiteY4" fmla="*/ 0 h 516937"/>
                  <a:gd name="connsiteX5" fmla="*/ 3485738 w 3485738"/>
                  <a:gd name="connsiteY5" fmla="*/ 516937 h 516937"/>
                  <a:gd name="connsiteX6" fmla="*/ 387703 w 3485738"/>
                  <a:gd name="connsiteY6" fmla="*/ 516937 h 516937"/>
                  <a:gd name="connsiteX7" fmla="*/ 258469 w 3485738"/>
                  <a:gd name="connsiteY7" fmla="*/ 516937 h 516937"/>
                  <a:gd name="connsiteX8" fmla="*/ 208211 w 3485738"/>
                  <a:gd name="connsiteY8" fmla="*/ 516937 h 516937"/>
                  <a:gd name="connsiteX9" fmla="*/ 129234 w 3485738"/>
                  <a:gd name="connsiteY9" fmla="*/ 516937 h 516937"/>
                  <a:gd name="connsiteX10" fmla="*/ 61027 w 3485738"/>
                  <a:gd name="connsiteY10" fmla="*/ 387703 h 516937"/>
                  <a:gd name="connsiteX11" fmla="*/ 0 w 3485738"/>
                  <a:gd name="connsiteY11" fmla="*/ 258469 h 516937"/>
                  <a:gd name="connsiteX12" fmla="*/ 61027 w 3485738"/>
                  <a:gd name="connsiteY12" fmla="*/ 129234 h 5169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485738" h="516937">
                    <a:moveTo>
                      <a:pt x="129234" y="0"/>
                    </a:moveTo>
                    <a:lnTo>
                      <a:pt x="208211" y="0"/>
                    </a:lnTo>
                    <a:lnTo>
                      <a:pt x="258469" y="0"/>
                    </a:lnTo>
                    <a:lnTo>
                      <a:pt x="387703" y="0"/>
                    </a:lnTo>
                    <a:lnTo>
                      <a:pt x="3151883" y="0"/>
                    </a:lnTo>
                    <a:lnTo>
                      <a:pt x="3485738" y="516937"/>
                    </a:lnTo>
                    <a:lnTo>
                      <a:pt x="387703" y="516937"/>
                    </a:lnTo>
                    <a:lnTo>
                      <a:pt x="258469" y="516937"/>
                    </a:lnTo>
                    <a:lnTo>
                      <a:pt x="208211" y="516937"/>
                    </a:lnTo>
                    <a:lnTo>
                      <a:pt x="129234" y="516937"/>
                    </a:lnTo>
                    <a:lnTo>
                      <a:pt x="61027" y="387703"/>
                    </a:lnTo>
                    <a:lnTo>
                      <a:pt x="0" y="258469"/>
                    </a:lnTo>
                    <a:lnTo>
                      <a:pt x="61027" y="129234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ID"/>
              </a:p>
            </p:txBody>
          </p:sp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1048F6BE-F0F5-4DF0-8356-1A32D9F388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26356" y="4759106"/>
                <a:ext cx="9771763" cy="516937"/>
              </a:xfrm>
              <a:custGeom>
                <a:avLst/>
                <a:gdLst>
                  <a:gd name="connsiteX0" fmla="*/ 129234 w 4131910"/>
                  <a:gd name="connsiteY0" fmla="*/ 0 h 516937"/>
                  <a:gd name="connsiteX1" fmla="*/ 211802 w 4131910"/>
                  <a:gd name="connsiteY1" fmla="*/ 0 h 516937"/>
                  <a:gd name="connsiteX2" fmla="*/ 258469 w 4131910"/>
                  <a:gd name="connsiteY2" fmla="*/ 0 h 516937"/>
                  <a:gd name="connsiteX3" fmla="*/ 387703 w 4131910"/>
                  <a:gd name="connsiteY3" fmla="*/ 0 h 516937"/>
                  <a:gd name="connsiteX4" fmla="*/ 2940082 w 4131910"/>
                  <a:gd name="connsiteY4" fmla="*/ 0 h 516937"/>
                  <a:gd name="connsiteX5" fmla="*/ 3794465 w 4131910"/>
                  <a:gd name="connsiteY5" fmla="*/ 0 h 516937"/>
                  <a:gd name="connsiteX6" fmla="*/ 4131910 w 4131910"/>
                  <a:gd name="connsiteY6" fmla="*/ 516937 h 516937"/>
                  <a:gd name="connsiteX7" fmla="*/ 387703 w 4131910"/>
                  <a:gd name="connsiteY7" fmla="*/ 516937 h 516937"/>
                  <a:gd name="connsiteX8" fmla="*/ 258469 w 4131910"/>
                  <a:gd name="connsiteY8" fmla="*/ 516937 h 516937"/>
                  <a:gd name="connsiteX9" fmla="*/ 211802 w 4131910"/>
                  <a:gd name="connsiteY9" fmla="*/ 516937 h 516937"/>
                  <a:gd name="connsiteX10" fmla="*/ 129234 w 4131910"/>
                  <a:gd name="connsiteY10" fmla="*/ 516937 h 516937"/>
                  <a:gd name="connsiteX11" fmla="*/ 68207 w 4131910"/>
                  <a:gd name="connsiteY11" fmla="*/ 387703 h 516937"/>
                  <a:gd name="connsiteX12" fmla="*/ 0 w 4131910"/>
                  <a:gd name="connsiteY12" fmla="*/ 258469 h 516937"/>
                  <a:gd name="connsiteX13" fmla="*/ 68207 w 4131910"/>
                  <a:gd name="connsiteY13" fmla="*/ 129234 h 5169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131910" h="516937">
                    <a:moveTo>
                      <a:pt x="129234" y="0"/>
                    </a:moveTo>
                    <a:lnTo>
                      <a:pt x="211802" y="0"/>
                    </a:lnTo>
                    <a:lnTo>
                      <a:pt x="258469" y="0"/>
                    </a:lnTo>
                    <a:lnTo>
                      <a:pt x="387703" y="0"/>
                    </a:lnTo>
                    <a:lnTo>
                      <a:pt x="2940082" y="0"/>
                    </a:lnTo>
                    <a:lnTo>
                      <a:pt x="3794465" y="0"/>
                    </a:lnTo>
                    <a:lnTo>
                      <a:pt x="4131910" y="516937"/>
                    </a:lnTo>
                    <a:lnTo>
                      <a:pt x="387703" y="516937"/>
                    </a:lnTo>
                    <a:lnTo>
                      <a:pt x="258469" y="516937"/>
                    </a:lnTo>
                    <a:lnTo>
                      <a:pt x="211802" y="516937"/>
                    </a:lnTo>
                    <a:lnTo>
                      <a:pt x="129234" y="516937"/>
                    </a:lnTo>
                    <a:lnTo>
                      <a:pt x="68207" y="387703"/>
                    </a:lnTo>
                    <a:lnTo>
                      <a:pt x="0" y="258469"/>
                    </a:lnTo>
                    <a:lnTo>
                      <a:pt x="68207" y="129234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ID"/>
              </a:p>
            </p:txBody>
          </p:sp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44CC113E-3C78-42FF-9102-939BF70B5E5F}"/>
                  </a:ext>
                </a:extLst>
              </p:cNvPr>
              <p:cNvGrpSpPr/>
              <p:nvPr/>
            </p:nvGrpSpPr>
            <p:grpSpPr>
              <a:xfrm>
                <a:off x="7430847" y="491235"/>
                <a:ext cx="4329352" cy="6368378"/>
                <a:chOff x="7430847" y="491235"/>
                <a:chExt cx="4329352" cy="6368378"/>
              </a:xfrm>
            </p:grpSpPr>
            <p:grpSp>
              <p:nvGrpSpPr>
                <p:cNvPr id="19" name="Group 18">
                  <a:extLst>
                    <a:ext uri="{FF2B5EF4-FFF2-40B4-BE49-F238E27FC236}">
                      <a16:creationId xmlns:a16="http://schemas.microsoft.com/office/drawing/2014/main" id="{CF5A6DE9-FCE3-479F-BF24-CA7901728ED7}"/>
                    </a:ext>
                  </a:extLst>
                </p:cNvPr>
                <p:cNvGrpSpPr/>
                <p:nvPr/>
              </p:nvGrpSpPr>
              <p:grpSpPr>
                <a:xfrm>
                  <a:off x="7430847" y="491235"/>
                  <a:ext cx="944130" cy="994385"/>
                  <a:chOff x="7430847" y="491235"/>
                  <a:chExt cx="944130" cy="994385"/>
                </a:xfrm>
              </p:grpSpPr>
              <p:sp>
                <p:nvSpPr>
                  <p:cNvPr id="35" name="Freeform 12">
                    <a:extLst>
                      <a:ext uri="{FF2B5EF4-FFF2-40B4-BE49-F238E27FC236}">
                        <a16:creationId xmlns:a16="http://schemas.microsoft.com/office/drawing/2014/main" id="{C417D06A-AEC8-476A-85B7-722CC8D2690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430847" y="491235"/>
                    <a:ext cx="944130" cy="994385"/>
                  </a:xfrm>
                  <a:custGeom>
                    <a:avLst/>
                    <a:gdLst>
                      <a:gd name="T0" fmla="*/ 37 w 139"/>
                      <a:gd name="T1" fmla="*/ 107 h 146"/>
                      <a:gd name="T2" fmla="*/ 37 w 139"/>
                      <a:gd name="T3" fmla="*/ 107 h 146"/>
                      <a:gd name="T4" fmla="*/ 63 w 139"/>
                      <a:gd name="T5" fmla="*/ 146 h 146"/>
                      <a:gd name="T6" fmla="*/ 139 w 139"/>
                      <a:gd name="T7" fmla="*/ 96 h 146"/>
                      <a:gd name="T8" fmla="*/ 114 w 139"/>
                      <a:gd name="T9" fmla="*/ 56 h 146"/>
                      <a:gd name="T10" fmla="*/ 114 w 139"/>
                      <a:gd name="T11" fmla="*/ 56 h 146"/>
                      <a:gd name="T12" fmla="*/ 37 w 139"/>
                      <a:gd name="T13" fmla="*/ 107 h 14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39" h="146">
                        <a:moveTo>
                          <a:pt x="37" y="107"/>
                        </a:moveTo>
                        <a:cubicBezTo>
                          <a:pt x="37" y="107"/>
                          <a:pt x="37" y="107"/>
                          <a:pt x="37" y="107"/>
                        </a:cubicBezTo>
                        <a:cubicBezTo>
                          <a:pt x="63" y="146"/>
                          <a:pt x="63" y="146"/>
                          <a:pt x="63" y="146"/>
                        </a:cubicBezTo>
                        <a:cubicBezTo>
                          <a:pt x="139" y="96"/>
                          <a:pt x="139" y="96"/>
                          <a:pt x="139" y="96"/>
                        </a:cubicBezTo>
                        <a:cubicBezTo>
                          <a:pt x="114" y="56"/>
                          <a:pt x="114" y="56"/>
                          <a:pt x="114" y="56"/>
                        </a:cubicBezTo>
                        <a:cubicBezTo>
                          <a:pt x="114" y="56"/>
                          <a:pt x="114" y="56"/>
                          <a:pt x="114" y="56"/>
                        </a:cubicBezTo>
                        <a:cubicBezTo>
                          <a:pt x="77" y="0"/>
                          <a:pt x="0" y="51"/>
                          <a:pt x="37" y="107"/>
                        </a:cubicBezTo>
                        <a:close/>
                      </a:path>
                    </a:pathLst>
                  </a:custGeom>
                  <a:solidFill>
                    <a:schemeClr val="tx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D"/>
                  </a:p>
                </p:txBody>
              </p:sp>
              <p:sp>
                <p:nvSpPr>
                  <p:cNvPr id="36" name="Freeform 13">
                    <a:extLst>
                      <a:ext uri="{FF2B5EF4-FFF2-40B4-BE49-F238E27FC236}">
                        <a16:creationId xmlns:a16="http://schemas.microsoft.com/office/drawing/2014/main" id="{93B76A85-3F13-4AF2-934C-9B74BE2D08D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994453" y="749701"/>
                    <a:ext cx="333856" cy="402062"/>
                  </a:xfrm>
                  <a:custGeom>
                    <a:avLst/>
                    <a:gdLst>
                      <a:gd name="T0" fmla="*/ 49 w 49"/>
                      <a:gd name="T1" fmla="*/ 56 h 59"/>
                      <a:gd name="T2" fmla="*/ 44 w 49"/>
                      <a:gd name="T3" fmla="*/ 59 h 59"/>
                      <a:gd name="T4" fmla="*/ 22 w 49"/>
                      <a:gd name="T5" fmla="*/ 25 h 59"/>
                      <a:gd name="T6" fmla="*/ 0 w 49"/>
                      <a:gd name="T7" fmla="*/ 0 h 59"/>
                      <a:gd name="T8" fmla="*/ 27 w 49"/>
                      <a:gd name="T9" fmla="*/ 21 h 59"/>
                      <a:gd name="T10" fmla="*/ 49 w 49"/>
                      <a:gd name="T11" fmla="*/ 56 h 5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9" h="59">
                        <a:moveTo>
                          <a:pt x="49" y="56"/>
                        </a:moveTo>
                        <a:cubicBezTo>
                          <a:pt x="44" y="59"/>
                          <a:pt x="44" y="59"/>
                          <a:pt x="44" y="59"/>
                        </a:cubicBezTo>
                        <a:cubicBezTo>
                          <a:pt x="22" y="25"/>
                          <a:pt x="22" y="25"/>
                          <a:pt x="22" y="25"/>
                        </a:cubicBezTo>
                        <a:cubicBezTo>
                          <a:pt x="15" y="15"/>
                          <a:pt x="8" y="7"/>
                          <a:pt x="0" y="0"/>
                        </a:cubicBezTo>
                        <a:cubicBezTo>
                          <a:pt x="10" y="3"/>
                          <a:pt x="19" y="9"/>
                          <a:pt x="27" y="21"/>
                        </a:cubicBezTo>
                        <a:lnTo>
                          <a:pt x="49" y="56"/>
                        </a:lnTo>
                        <a:close/>
                      </a:path>
                    </a:pathLst>
                  </a:custGeom>
                  <a:solidFill>
                    <a:schemeClr val="bg2">
                      <a:lumMod val="85000"/>
                    </a:scheme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D"/>
                  </a:p>
                </p:txBody>
              </p:sp>
              <p:sp>
                <p:nvSpPr>
                  <p:cNvPr id="37" name="Freeform 14">
                    <a:extLst>
                      <a:ext uri="{FF2B5EF4-FFF2-40B4-BE49-F238E27FC236}">
                        <a16:creationId xmlns:a16="http://schemas.microsoft.com/office/drawing/2014/main" id="{3B35E61B-6E0E-4A68-AF99-1F753E2886D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567261" y="764061"/>
                    <a:ext cx="420013" cy="682070"/>
                  </a:xfrm>
                  <a:custGeom>
                    <a:avLst/>
                    <a:gdLst>
                      <a:gd name="T0" fmla="*/ 20 w 62"/>
                      <a:gd name="T1" fmla="*/ 65 h 100"/>
                      <a:gd name="T2" fmla="*/ 20 w 62"/>
                      <a:gd name="T3" fmla="*/ 65 h 100"/>
                      <a:gd name="T4" fmla="*/ 43 w 62"/>
                      <a:gd name="T5" fmla="*/ 100 h 100"/>
                      <a:gd name="T6" fmla="*/ 62 w 62"/>
                      <a:gd name="T7" fmla="*/ 87 h 100"/>
                      <a:gd name="T8" fmla="*/ 39 w 62"/>
                      <a:gd name="T9" fmla="*/ 52 h 100"/>
                      <a:gd name="T10" fmla="*/ 39 w 62"/>
                      <a:gd name="T11" fmla="*/ 52 h 100"/>
                      <a:gd name="T12" fmla="*/ 40 w 62"/>
                      <a:gd name="T13" fmla="*/ 0 h 100"/>
                      <a:gd name="T14" fmla="*/ 20 w 62"/>
                      <a:gd name="T15" fmla="*/ 65 h 1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62" h="100">
                        <a:moveTo>
                          <a:pt x="20" y="65"/>
                        </a:moveTo>
                        <a:cubicBezTo>
                          <a:pt x="20" y="65"/>
                          <a:pt x="20" y="65"/>
                          <a:pt x="20" y="65"/>
                        </a:cubicBezTo>
                        <a:cubicBezTo>
                          <a:pt x="43" y="100"/>
                          <a:pt x="43" y="100"/>
                          <a:pt x="43" y="100"/>
                        </a:cubicBezTo>
                        <a:cubicBezTo>
                          <a:pt x="62" y="87"/>
                          <a:pt x="62" y="87"/>
                          <a:pt x="62" y="87"/>
                        </a:cubicBezTo>
                        <a:cubicBezTo>
                          <a:pt x="39" y="52"/>
                          <a:pt x="39" y="52"/>
                          <a:pt x="39" y="52"/>
                        </a:cubicBezTo>
                        <a:cubicBezTo>
                          <a:pt x="39" y="52"/>
                          <a:pt x="39" y="52"/>
                          <a:pt x="39" y="52"/>
                        </a:cubicBezTo>
                        <a:cubicBezTo>
                          <a:pt x="26" y="32"/>
                          <a:pt x="29" y="13"/>
                          <a:pt x="40" y="0"/>
                        </a:cubicBezTo>
                        <a:cubicBezTo>
                          <a:pt x="17" y="7"/>
                          <a:pt x="0" y="35"/>
                          <a:pt x="20" y="65"/>
                        </a:cubicBezTo>
                        <a:close/>
                      </a:path>
                    </a:pathLst>
                  </a:custGeom>
                  <a:solidFill>
                    <a:schemeClr val="tx2">
                      <a:lumMod val="75000"/>
                    </a:scheme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D"/>
                  </a:p>
                </p:txBody>
              </p:sp>
            </p:grpSp>
            <p:grpSp>
              <p:nvGrpSpPr>
                <p:cNvPr id="20" name="Group 19">
                  <a:extLst>
                    <a:ext uri="{FF2B5EF4-FFF2-40B4-BE49-F238E27FC236}">
                      <a16:creationId xmlns:a16="http://schemas.microsoft.com/office/drawing/2014/main" id="{451B6809-993B-49E1-B5E4-7A6D993B99D8}"/>
                    </a:ext>
                  </a:extLst>
                </p:cNvPr>
                <p:cNvGrpSpPr/>
                <p:nvPr/>
              </p:nvGrpSpPr>
              <p:grpSpPr>
                <a:xfrm>
                  <a:off x="11031460" y="5983691"/>
                  <a:ext cx="728739" cy="875922"/>
                  <a:chOff x="11031460" y="5983691"/>
                  <a:chExt cx="728739" cy="875922"/>
                </a:xfrm>
              </p:grpSpPr>
              <p:sp>
                <p:nvSpPr>
                  <p:cNvPr id="29" name="Freeform 11">
                    <a:extLst>
                      <a:ext uri="{FF2B5EF4-FFF2-40B4-BE49-F238E27FC236}">
                        <a16:creationId xmlns:a16="http://schemas.microsoft.com/office/drawing/2014/main" id="{BD6E74D1-0CD8-4230-A692-A28EDF655F8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1031460" y="5983691"/>
                    <a:ext cx="728739" cy="875922"/>
                  </a:xfrm>
                  <a:custGeom>
                    <a:avLst/>
                    <a:gdLst>
                      <a:gd name="T0" fmla="*/ 36 w 107"/>
                      <a:gd name="T1" fmla="*/ 26 h 129"/>
                      <a:gd name="T2" fmla="*/ 36 w 107"/>
                      <a:gd name="T3" fmla="*/ 27 h 129"/>
                      <a:gd name="T4" fmla="*/ 30 w 107"/>
                      <a:gd name="T5" fmla="*/ 41 h 129"/>
                      <a:gd name="T6" fmla="*/ 23 w 107"/>
                      <a:gd name="T7" fmla="*/ 49 h 129"/>
                      <a:gd name="T8" fmla="*/ 0 w 107"/>
                      <a:gd name="T9" fmla="*/ 50 h 129"/>
                      <a:gd name="T10" fmla="*/ 107 w 107"/>
                      <a:gd name="T11" fmla="*/ 129 h 129"/>
                      <a:gd name="T12" fmla="*/ 76 w 107"/>
                      <a:gd name="T13" fmla="*/ 0 h 129"/>
                      <a:gd name="T14" fmla="*/ 72 w 107"/>
                      <a:gd name="T15" fmla="*/ 4 h 129"/>
                      <a:gd name="T16" fmla="*/ 60 w 107"/>
                      <a:gd name="T17" fmla="*/ 25 h 129"/>
                      <a:gd name="T18" fmla="*/ 52 w 107"/>
                      <a:gd name="T19" fmla="*/ 26 h 129"/>
                      <a:gd name="T20" fmla="*/ 36 w 107"/>
                      <a:gd name="T21" fmla="*/ 26 h 1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107" h="129">
                        <a:moveTo>
                          <a:pt x="36" y="26"/>
                        </a:moveTo>
                        <a:cubicBezTo>
                          <a:pt x="36" y="27"/>
                          <a:pt x="36" y="27"/>
                          <a:pt x="36" y="27"/>
                        </a:cubicBezTo>
                        <a:cubicBezTo>
                          <a:pt x="31" y="30"/>
                          <a:pt x="31" y="36"/>
                          <a:pt x="30" y="41"/>
                        </a:cubicBezTo>
                        <a:cubicBezTo>
                          <a:pt x="29" y="45"/>
                          <a:pt x="26" y="48"/>
                          <a:pt x="23" y="49"/>
                        </a:cubicBezTo>
                        <a:cubicBezTo>
                          <a:pt x="16" y="53"/>
                          <a:pt x="11" y="44"/>
                          <a:pt x="0" y="50"/>
                        </a:cubicBezTo>
                        <a:cubicBezTo>
                          <a:pt x="107" y="129"/>
                          <a:pt x="107" y="129"/>
                          <a:pt x="107" y="129"/>
                        </a:cubicBezTo>
                        <a:cubicBezTo>
                          <a:pt x="76" y="0"/>
                          <a:pt x="76" y="0"/>
                          <a:pt x="76" y="0"/>
                        </a:cubicBezTo>
                        <a:cubicBezTo>
                          <a:pt x="75" y="1"/>
                          <a:pt x="73" y="2"/>
                          <a:pt x="72" y="4"/>
                        </a:cubicBezTo>
                        <a:cubicBezTo>
                          <a:pt x="64" y="11"/>
                          <a:pt x="68" y="21"/>
                          <a:pt x="60" y="25"/>
                        </a:cubicBezTo>
                        <a:cubicBezTo>
                          <a:pt x="58" y="27"/>
                          <a:pt x="55" y="27"/>
                          <a:pt x="52" y="26"/>
                        </a:cubicBezTo>
                        <a:cubicBezTo>
                          <a:pt x="45" y="24"/>
                          <a:pt x="41" y="23"/>
                          <a:pt x="36" y="26"/>
                        </a:cubicBezTo>
                        <a:close/>
                      </a:path>
                    </a:pathLst>
                  </a:custGeom>
                  <a:solidFill>
                    <a:srgbClr val="D3A64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D"/>
                  </a:p>
                </p:txBody>
              </p:sp>
              <p:sp>
                <p:nvSpPr>
                  <p:cNvPr id="30" name="Freeform 16">
                    <a:extLst>
                      <a:ext uri="{FF2B5EF4-FFF2-40B4-BE49-F238E27FC236}">
                        <a16:creationId xmlns:a16="http://schemas.microsoft.com/office/drawing/2014/main" id="{4579E724-3F92-4EED-9999-28A27630635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1031460" y="6281649"/>
                    <a:ext cx="728739" cy="577963"/>
                  </a:xfrm>
                  <a:custGeom>
                    <a:avLst/>
                    <a:gdLst>
                      <a:gd name="T0" fmla="*/ 28 w 107"/>
                      <a:gd name="T1" fmla="*/ 1 h 85"/>
                      <a:gd name="T2" fmla="*/ 28 w 107"/>
                      <a:gd name="T3" fmla="*/ 1 h 85"/>
                      <a:gd name="T4" fmla="*/ 107 w 107"/>
                      <a:gd name="T5" fmla="*/ 85 h 85"/>
                      <a:gd name="T6" fmla="*/ 0 w 107"/>
                      <a:gd name="T7" fmla="*/ 6 h 85"/>
                      <a:gd name="T8" fmla="*/ 23 w 107"/>
                      <a:gd name="T9" fmla="*/ 5 h 85"/>
                      <a:gd name="T10" fmla="*/ 28 w 107"/>
                      <a:gd name="T11" fmla="*/ 1 h 8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07" h="85">
                        <a:moveTo>
                          <a:pt x="28" y="1"/>
                        </a:moveTo>
                        <a:cubicBezTo>
                          <a:pt x="28" y="1"/>
                          <a:pt x="28" y="1"/>
                          <a:pt x="28" y="1"/>
                        </a:cubicBezTo>
                        <a:cubicBezTo>
                          <a:pt x="46" y="23"/>
                          <a:pt x="72" y="52"/>
                          <a:pt x="107" y="85"/>
                        </a:cubicBezTo>
                        <a:cubicBezTo>
                          <a:pt x="35" y="32"/>
                          <a:pt x="0" y="6"/>
                          <a:pt x="0" y="6"/>
                        </a:cubicBezTo>
                        <a:cubicBezTo>
                          <a:pt x="11" y="0"/>
                          <a:pt x="16" y="9"/>
                          <a:pt x="23" y="5"/>
                        </a:cubicBezTo>
                        <a:cubicBezTo>
                          <a:pt x="25" y="5"/>
                          <a:pt x="27" y="3"/>
                          <a:pt x="28" y="1"/>
                        </a:cubicBezTo>
                        <a:close/>
                      </a:path>
                    </a:pathLst>
                  </a:custGeom>
                  <a:solidFill>
                    <a:srgbClr val="C2913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D" dirty="0"/>
                  </a:p>
                </p:txBody>
              </p:sp>
              <p:sp>
                <p:nvSpPr>
                  <p:cNvPr id="31" name="Freeform 17">
                    <a:extLst>
                      <a:ext uri="{FF2B5EF4-FFF2-40B4-BE49-F238E27FC236}">
                        <a16:creationId xmlns:a16="http://schemas.microsoft.com/office/drawing/2014/main" id="{8E4068C8-3273-4BAB-BE81-F55DD984856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1447882" y="5983691"/>
                    <a:ext cx="312317" cy="875922"/>
                  </a:xfrm>
                  <a:custGeom>
                    <a:avLst/>
                    <a:gdLst>
                      <a:gd name="T0" fmla="*/ 0 w 46"/>
                      <a:gd name="T1" fmla="*/ 25 h 129"/>
                      <a:gd name="T2" fmla="*/ 46 w 46"/>
                      <a:gd name="T3" fmla="*/ 129 h 129"/>
                      <a:gd name="T4" fmla="*/ 15 w 46"/>
                      <a:gd name="T5" fmla="*/ 0 h 129"/>
                      <a:gd name="T6" fmla="*/ 15 w 46"/>
                      <a:gd name="T7" fmla="*/ 0 h 129"/>
                      <a:gd name="T8" fmla="*/ 15 w 46"/>
                      <a:gd name="T9" fmla="*/ 0 h 129"/>
                      <a:gd name="T10" fmla="*/ 11 w 46"/>
                      <a:gd name="T11" fmla="*/ 4 h 129"/>
                      <a:gd name="T12" fmla="*/ 0 w 46"/>
                      <a:gd name="T13" fmla="*/ 25 h 1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46" h="129">
                        <a:moveTo>
                          <a:pt x="0" y="25"/>
                        </a:moveTo>
                        <a:cubicBezTo>
                          <a:pt x="13" y="50"/>
                          <a:pt x="29" y="85"/>
                          <a:pt x="46" y="129"/>
                        </a:cubicBezTo>
                        <a:cubicBezTo>
                          <a:pt x="25" y="43"/>
                          <a:pt x="15" y="0"/>
                          <a:pt x="15" y="0"/>
                        </a:cubicBezTo>
                        <a:cubicBezTo>
                          <a:pt x="15" y="0"/>
                          <a:pt x="15" y="0"/>
                          <a:pt x="15" y="0"/>
                        </a:cubicBezTo>
                        <a:cubicBezTo>
                          <a:pt x="15" y="0"/>
                          <a:pt x="15" y="0"/>
                          <a:pt x="15" y="0"/>
                        </a:cubicBezTo>
                        <a:cubicBezTo>
                          <a:pt x="14" y="1"/>
                          <a:pt x="12" y="2"/>
                          <a:pt x="11" y="4"/>
                        </a:cubicBezTo>
                        <a:cubicBezTo>
                          <a:pt x="3" y="11"/>
                          <a:pt x="6" y="20"/>
                          <a:pt x="0" y="25"/>
                        </a:cubicBezTo>
                        <a:close/>
                      </a:path>
                    </a:pathLst>
                  </a:custGeom>
                  <a:solidFill>
                    <a:srgbClr val="D7AF5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D" dirty="0"/>
                  </a:p>
                </p:txBody>
              </p:sp>
              <p:sp>
                <p:nvSpPr>
                  <p:cNvPr id="32" name="Freeform 18">
                    <a:extLst>
                      <a:ext uri="{FF2B5EF4-FFF2-40B4-BE49-F238E27FC236}">
                        <a16:creationId xmlns:a16="http://schemas.microsoft.com/office/drawing/2014/main" id="{19D25D7D-71A1-4149-83AD-A1A61BA145B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1534038" y="6593965"/>
                    <a:ext cx="226161" cy="265648"/>
                  </a:xfrm>
                  <a:custGeom>
                    <a:avLst/>
                    <a:gdLst>
                      <a:gd name="T0" fmla="*/ 0 w 33"/>
                      <a:gd name="T1" fmla="*/ 15 h 39"/>
                      <a:gd name="T2" fmla="*/ 33 w 33"/>
                      <a:gd name="T3" fmla="*/ 39 h 39"/>
                      <a:gd name="T4" fmla="*/ 23 w 33"/>
                      <a:gd name="T5" fmla="*/ 0 h 39"/>
                      <a:gd name="T6" fmla="*/ 13 w 33"/>
                      <a:gd name="T7" fmla="*/ 9 h 39"/>
                      <a:gd name="T8" fmla="*/ 0 w 33"/>
                      <a:gd name="T9" fmla="*/ 15 h 3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3" h="39">
                        <a:moveTo>
                          <a:pt x="0" y="15"/>
                        </a:moveTo>
                        <a:cubicBezTo>
                          <a:pt x="33" y="39"/>
                          <a:pt x="33" y="39"/>
                          <a:pt x="33" y="39"/>
                        </a:cubicBezTo>
                        <a:cubicBezTo>
                          <a:pt x="23" y="0"/>
                          <a:pt x="23" y="0"/>
                          <a:pt x="23" y="0"/>
                        </a:cubicBezTo>
                        <a:cubicBezTo>
                          <a:pt x="21" y="4"/>
                          <a:pt x="17" y="7"/>
                          <a:pt x="13" y="9"/>
                        </a:cubicBezTo>
                        <a:cubicBezTo>
                          <a:pt x="9" y="12"/>
                          <a:pt x="5" y="14"/>
                          <a:pt x="0" y="15"/>
                        </a:cubicBezTo>
                        <a:close/>
                      </a:path>
                    </a:pathLst>
                  </a:custGeom>
                  <a:solidFill>
                    <a:srgbClr val="554D4E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D"/>
                  </a:p>
                </p:txBody>
              </p:sp>
              <p:sp>
                <p:nvSpPr>
                  <p:cNvPr id="33" name="Freeform 19">
                    <a:extLst>
                      <a:ext uri="{FF2B5EF4-FFF2-40B4-BE49-F238E27FC236}">
                        <a16:creationId xmlns:a16="http://schemas.microsoft.com/office/drawing/2014/main" id="{F576079F-9B7B-42C5-8856-F52BF9CE809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1526858" y="6683712"/>
                    <a:ext cx="233341" cy="175901"/>
                  </a:xfrm>
                  <a:custGeom>
                    <a:avLst/>
                    <a:gdLst>
                      <a:gd name="T0" fmla="*/ 8 w 34"/>
                      <a:gd name="T1" fmla="*/ 0 h 26"/>
                      <a:gd name="T2" fmla="*/ 0 w 34"/>
                      <a:gd name="T3" fmla="*/ 2 h 26"/>
                      <a:gd name="T4" fmla="*/ 34 w 34"/>
                      <a:gd name="T5" fmla="*/ 26 h 26"/>
                      <a:gd name="T6" fmla="*/ 8 w 34"/>
                      <a:gd name="T7" fmla="*/ 0 h 2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34" h="26">
                        <a:moveTo>
                          <a:pt x="8" y="0"/>
                        </a:moveTo>
                        <a:cubicBezTo>
                          <a:pt x="5" y="1"/>
                          <a:pt x="3" y="2"/>
                          <a:pt x="0" y="2"/>
                        </a:cubicBezTo>
                        <a:cubicBezTo>
                          <a:pt x="34" y="26"/>
                          <a:pt x="34" y="26"/>
                          <a:pt x="34" y="26"/>
                        </a:cubicBezTo>
                        <a:cubicBezTo>
                          <a:pt x="24" y="17"/>
                          <a:pt x="16" y="8"/>
                          <a:pt x="8" y="0"/>
                        </a:cubicBezTo>
                        <a:close/>
                      </a:path>
                    </a:pathLst>
                  </a:custGeom>
                  <a:solidFill>
                    <a:srgbClr val="40322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D"/>
                  </a:p>
                </p:txBody>
              </p:sp>
              <p:sp>
                <p:nvSpPr>
                  <p:cNvPr id="34" name="Freeform 20">
                    <a:extLst>
                      <a:ext uri="{FF2B5EF4-FFF2-40B4-BE49-F238E27FC236}">
                        <a16:creationId xmlns:a16="http://schemas.microsoft.com/office/drawing/2014/main" id="{D0684925-1D25-423F-8F01-3F4A72123E6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1663272" y="6593965"/>
                    <a:ext cx="96927" cy="265648"/>
                  </a:xfrm>
                  <a:custGeom>
                    <a:avLst/>
                    <a:gdLst>
                      <a:gd name="T0" fmla="*/ 0 w 14"/>
                      <a:gd name="T1" fmla="*/ 5 h 39"/>
                      <a:gd name="T2" fmla="*/ 14 w 14"/>
                      <a:gd name="T3" fmla="*/ 39 h 39"/>
                      <a:gd name="T4" fmla="*/ 6 w 14"/>
                      <a:gd name="T5" fmla="*/ 7 h 39"/>
                      <a:gd name="T6" fmla="*/ 6 w 14"/>
                      <a:gd name="T7" fmla="*/ 7 h 39"/>
                      <a:gd name="T8" fmla="*/ 4 w 14"/>
                      <a:gd name="T9" fmla="*/ 0 h 39"/>
                      <a:gd name="T10" fmla="*/ 0 w 14"/>
                      <a:gd name="T11" fmla="*/ 5 h 3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4" h="39">
                        <a:moveTo>
                          <a:pt x="0" y="5"/>
                        </a:moveTo>
                        <a:cubicBezTo>
                          <a:pt x="4" y="16"/>
                          <a:pt x="9" y="27"/>
                          <a:pt x="14" y="39"/>
                        </a:cubicBezTo>
                        <a:cubicBezTo>
                          <a:pt x="6" y="7"/>
                          <a:pt x="6" y="7"/>
                          <a:pt x="6" y="7"/>
                        </a:cubicBezTo>
                        <a:cubicBezTo>
                          <a:pt x="6" y="7"/>
                          <a:pt x="6" y="7"/>
                          <a:pt x="6" y="7"/>
                        </a:cubicBezTo>
                        <a:cubicBezTo>
                          <a:pt x="4" y="0"/>
                          <a:pt x="4" y="0"/>
                          <a:pt x="4" y="0"/>
                        </a:cubicBezTo>
                        <a:cubicBezTo>
                          <a:pt x="3" y="2"/>
                          <a:pt x="2" y="3"/>
                          <a:pt x="0" y="5"/>
                        </a:cubicBezTo>
                        <a:close/>
                      </a:path>
                    </a:pathLst>
                  </a:custGeom>
                  <a:solidFill>
                    <a:srgbClr val="857E7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D"/>
                  </a:p>
                </p:txBody>
              </p:sp>
            </p:grpSp>
            <p:grpSp>
              <p:nvGrpSpPr>
                <p:cNvPr id="21" name="Group 20">
                  <a:extLst>
                    <a:ext uri="{FF2B5EF4-FFF2-40B4-BE49-F238E27FC236}">
                      <a16:creationId xmlns:a16="http://schemas.microsoft.com/office/drawing/2014/main" id="{B5AA3BF1-5E22-472D-A6BC-12F4A274D4ED}"/>
                    </a:ext>
                  </a:extLst>
                </p:cNvPr>
                <p:cNvGrpSpPr/>
                <p:nvPr/>
              </p:nvGrpSpPr>
              <p:grpSpPr>
                <a:xfrm>
                  <a:off x="7858039" y="1144584"/>
                  <a:ext cx="3690358" cy="5212451"/>
                  <a:chOff x="7858039" y="1144584"/>
                  <a:chExt cx="3690358" cy="5212451"/>
                </a:xfrm>
              </p:grpSpPr>
              <p:sp>
                <p:nvSpPr>
                  <p:cNvPr id="26" name="Freeform 10">
                    <a:extLst>
                      <a:ext uri="{FF2B5EF4-FFF2-40B4-BE49-F238E27FC236}">
                        <a16:creationId xmlns:a16="http://schemas.microsoft.com/office/drawing/2014/main" id="{6A127C44-3821-4D25-83F8-B97CDE2E6ED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858039" y="1144584"/>
                    <a:ext cx="3690358" cy="5212451"/>
                  </a:xfrm>
                  <a:custGeom>
                    <a:avLst/>
                    <a:gdLst>
                      <a:gd name="T0" fmla="*/ 76 w 542"/>
                      <a:gd name="T1" fmla="*/ 0 h 766"/>
                      <a:gd name="T2" fmla="*/ 0 w 542"/>
                      <a:gd name="T3" fmla="*/ 50 h 766"/>
                      <a:gd name="T4" fmla="*/ 404 w 542"/>
                      <a:gd name="T5" fmla="*/ 666 h 766"/>
                      <a:gd name="T6" fmla="*/ 432 w 542"/>
                      <a:gd name="T7" fmla="*/ 710 h 766"/>
                      <a:gd name="T8" fmla="*/ 466 w 542"/>
                      <a:gd name="T9" fmla="*/ 761 h 766"/>
                      <a:gd name="T10" fmla="*/ 491 w 542"/>
                      <a:gd name="T11" fmla="*/ 763 h 766"/>
                      <a:gd name="T12" fmla="*/ 497 w 542"/>
                      <a:gd name="T13" fmla="*/ 754 h 766"/>
                      <a:gd name="T14" fmla="*/ 502 w 542"/>
                      <a:gd name="T15" fmla="*/ 738 h 766"/>
                      <a:gd name="T16" fmla="*/ 519 w 542"/>
                      <a:gd name="T17" fmla="*/ 739 h 766"/>
                      <a:gd name="T18" fmla="*/ 528 w 542"/>
                      <a:gd name="T19" fmla="*/ 739 h 766"/>
                      <a:gd name="T20" fmla="*/ 538 w 542"/>
                      <a:gd name="T21" fmla="*/ 715 h 766"/>
                      <a:gd name="T22" fmla="*/ 542 w 542"/>
                      <a:gd name="T23" fmla="*/ 711 h 766"/>
                      <a:gd name="T24" fmla="*/ 516 w 542"/>
                      <a:gd name="T25" fmla="*/ 670 h 766"/>
                      <a:gd name="T26" fmla="*/ 480 w 542"/>
                      <a:gd name="T27" fmla="*/ 616 h 766"/>
                      <a:gd name="T28" fmla="*/ 480 w 542"/>
                      <a:gd name="T29" fmla="*/ 616 h 766"/>
                      <a:gd name="T30" fmla="*/ 76 w 542"/>
                      <a:gd name="T31" fmla="*/ 0 h 76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542" h="766">
                        <a:moveTo>
                          <a:pt x="76" y="0"/>
                        </a:moveTo>
                        <a:cubicBezTo>
                          <a:pt x="0" y="50"/>
                          <a:pt x="0" y="50"/>
                          <a:pt x="0" y="50"/>
                        </a:cubicBezTo>
                        <a:cubicBezTo>
                          <a:pt x="404" y="666"/>
                          <a:pt x="404" y="666"/>
                          <a:pt x="404" y="666"/>
                        </a:cubicBezTo>
                        <a:cubicBezTo>
                          <a:pt x="432" y="710"/>
                          <a:pt x="432" y="710"/>
                          <a:pt x="432" y="710"/>
                        </a:cubicBezTo>
                        <a:cubicBezTo>
                          <a:pt x="466" y="761"/>
                          <a:pt x="466" y="761"/>
                          <a:pt x="466" y="761"/>
                        </a:cubicBezTo>
                        <a:cubicBezTo>
                          <a:pt x="477" y="755"/>
                          <a:pt x="484" y="766"/>
                          <a:pt x="491" y="763"/>
                        </a:cubicBezTo>
                        <a:cubicBezTo>
                          <a:pt x="494" y="762"/>
                          <a:pt x="496" y="759"/>
                          <a:pt x="497" y="754"/>
                        </a:cubicBezTo>
                        <a:cubicBezTo>
                          <a:pt x="498" y="748"/>
                          <a:pt x="497" y="741"/>
                          <a:pt x="502" y="738"/>
                        </a:cubicBezTo>
                        <a:cubicBezTo>
                          <a:pt x="506" y="734"/>
                          <a:pt x="512" y="736"/>
                          <a:pt x="519" y="739"/>
                        </a:cubicBezTo>
                        <a:cubicBezTo>
                          <a:pt x="523" y="741"/>
                          <a:pt x="526" y="741"/>
                          <a:pt x="528" y="739"/>
                        </a:cubicBezTo>
                        <a:cubicBezTo>
                          <a:pt x="536" y="735"/>
                          <a:pt x="530" y="723"/>
                          <a:pt x="538" y="715"/>
                        </a:cubicBezTo>
                        <a:cubicBezTo>
                          <a:pt x="539" y="713"/>
                          <a:pt x="541" y="712"/>
                          <a:pt x="542" y="711"/>
                        </a:cubicBezTo>
                        <a:cubicBezTo>
                          <a:pt x="516" y="670"/>
                          <a:pt x="516" y="670"/>
                          <a:pt x="516" y="670"/>
                        </a:cubicBezTo>
                        <a:cubicBezTo>
                          <a:pt x="480" y="616"/>
                          <a:pt x="480" y="616"/>
                          <a:pt x="480" y="616"/>
                        </a:cubicBezTo>
                        <a:cubicBezTo>
                          <a:pt x="480" y="616"/>
                          <a:pt x="480" y="616"/>
                          <a:pt x="480" y="616"/>
                        </a:cubicBezTo>
                        <a:lnTo>
                          <a:pt x="76" y="0"/>
                        </a:lnTo>
                        <a:close/>
                      </a:path>
                    </a:pathLst>
                  </a:custGeom>
                  <a:solidFill>
                    <a:schemeClr val="accent6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D" dirty="0"/>
                  </a:p>
                </p:txBody>
              </p:sp>
              <p:sp>
                <p:nvSpPr>
                  <p:cNvPr id="27" name="Freeform 15">
                    <a:extLst>
                      <a:ext uri="{FF2B5EF4-FFF2-40B4-BE49-F238E27FC236}">
                        <a16:creationId xmlns:a16="http://schemas.microsoft.com/office/drawing/2014/main" id="{B7318E0F-03B5-4926-B9C5-ECCC55B9080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8069838" y="1715370"/>
                    <a:ext cx="3166241" cy="4641665"/>
                  </a:xfrm>
                  <a:custGeom>
                    <a:avLst/>
                    <a:gdLst>
                      <a:gd name="T0" fmla="*/ 395 w 465"/>
                      <a:gd name="T1" fmla="*/ 568 h 682"/>
                      <a:gd name="T2" fmla="*/ 54 w 465"/>
                      <a:gd name="T3" fmla="*/ 47 h 682"/>
                      <a:gd name="T4" fmla="*/ 22 w 465"/>
                      <a:gd name="T5" fmla="*/ 0 h 682"/>
                      <a:gd name="T6" fmla="*/ 16 w 465"/>
                      <a:gd name="T7" fmla="*/ 38 h 682"/>
                      <a:gd name="T8" fmla="*/ 373 w 465"/>
                      <a:gd name="T9" fmla="*/ 582 h 682"/>
                      <a:gd name="T10" fmla="*/ 401 w 465"/>
                      <a:gd name="T11" fmla="*/ 626 h 682"/>
                      <a:gd name="T12" fmla="*/ 460 w 465"/>
                      <a:gd name="T13" fmla="*/ 679 h 682"/>
                      <a:gd name="T14" fmla="*/ 460 w 465"/>
                      <a:gd name="T15" fmla="*/ 679 h 682"/>
                      <a:gd name="T16" fmla="*/ 461 w 465"/>
                      <a:gd name="T17" fmla="*/ 679 h 682"/>
                      <a:gd name="T18" fmla="*/ 461 w 465"/>
                      <a:gd name="T19" fmla="*/ 679 h 682"/>
                      <a:gd name="T20" fmla="*/ 461 w 465"/>
                      <a:gd name="T21" fmla="*/ 679 h 682"/>
                      <a:gd name="T22" fmla="*/ 461 w 465"/>
                      <a:gd name="T23" fmla="*/ 679 h 682"/>
                      <a:gd name="T24" fmla="*/ 461 w 465"/>
                      <a:gd name="T25" fmla="*/ 679 h 682"/>
                      <a:gd name="T26" fmla="*/ 461 w 465"/>
                      <a:gd name="T27" fmla="*/ 679 h 682"/>
                      <a:gd name="T28" fmla="*/ 461 w 465"/>
                      <a:gd name="T29" fmla="*/ 679 h 682"/>
                      <a:gd name="T30" fmla="*/ 461 w 465"/>
                      <a:gd name="T31" fmla="*/ 679 h 682"/>
                      <a:gd name="T32" fmla="*/ 461 w 465"/>
                      <a:gd name="T33" fmla="*/ 679 h 682"/>
                      <a:gd name="T34" fmla="*/ 462 w 465"/>
                      <a:gd name="T35" fmla="*/ 679 h 682"/>
                      <a:gd name="T36" fmla="*/ 462 w 465"/>
                      <a:gd name="T37" fmla="*/ 679 h 682"/>
                      <a:gd name="T38" fmla="*/ 462 w 465"/>
                      <a:gd name="T39" fmla="*/ 679 h 682"/>
                      <a:gd name="T40" fmla="*/ 462 w 465"/>
                      <a:gd name="T41" fmla="*/ 678 h 682"/>
                      <a:gd name="T42" fmla="*/ 462 w 465"/>
                      <a:gd name="T43" fmla="*/ 678 h 682"/>
                      <a:gd name="T44" fmla="*/ 462 w 465"/>
                      <a:gd name="T45" fmla="*/ 678 h 682"/>
                      <a:gd name="T46" fmla="*/ 462 w 465"/>
                      <a:gd name="T47" fmla="*/ 678 h 682"/>
                      <a:gd name="T48" fmla="*/ 462 w 465"/>
                      <a:gd name="T49" fmla="*/ 678 h 682"/>
                      <a:gd name="T50" fmla="*/ 462 w 465"/>
                      <a:gd name="T51" fmla="*/ 678 h 682"/>
                      <a:gd name="T52" fmla="*/ 462 w 465"/>
                      <a:gd name="T53" fmla="*/ 678 h 682"/>
                      <a:gd name="T54" fmla="*/ 463 w 465"/>
                      <a:gd name="T55" fmla="*/ 678 h 682"/>
                      <a:gd name="T56" fmla="*/ 463 w 465"/>
                      <a:gd name="T57" fmla="*/ 678 h 682"/>
                      <a:gd name="T58" fmla="*/ 463 w 465"/>
                      <a:gd name="T59" fmla="*/ 678 h 682"/>
                      <a:gd name="T60" fmla="*/ 463 w 465"/>
                      <a:gd name="T61" fmla="*/ 678 h 682"/>
                      <a:gd name="T62" fmla="*/ 463 w 465"/>
                      <a:gd name="T63" fmla="*/ 678 h 682"/>
                      <a:gd name="T64" fmla="*/ 463 w 465"/>
                      <a:gd name="T65" fmla="*/ 677 h 682"/>
                      <a:gd name="T66" fmla="*/ 463 w 465"/>
                      <a:gd name="T67" fmla="*/ 677 h 682"/>
                      <a:gd name="T68" fmla="*/ 463 w 465"/>
                      <a:gd name="T69" fmla="*/ 677 h 682"/>
                      <a:gd name="T70" fmla="*/ 463 w 465"/>
                      <a:gd name="T71" fmla="*/ 677 h 682"/>
                      <a:gd name="T72" fmla="*/ 463 w 465"/>
                      <a:gd name="T73" fmla="*/ 677 h 682"/>
                      <a:gd name="T74" fmla="*/ 464 w 465"/>
                      <a:gd name="T75" fmla="*/ 677 h 682"/>
                      <a:gd name="T76" fmla="*/ 464 w 465"/>
                      <a:gd name="T77" fmla="*/ 677 h 682"/>
                      <a:gd name="T78" fmla="*/ 464 w 465"/>
                      <a:gd name="T79" fmla="*/ 677 h 682"/>
                      <a:gd name="T80" fmla="*/ 464 w 465"/>
                      <a:gd name="T81" fmla="*/ 677 h 682"/>
                      <a:gd name="T82" fmla="*/ 464 w 465"/>
                      <a:gd name="T83" fmla="*/ 677 h 682"/>
                      <a:gd name="T84" fmla="*/ 464 w 465"/>
                      <a:gd name="T85" fmla="*/ 676 h 682"/>
                      <a:gd name="T86" fmla="*/ 464 w 465"/>
                      <a:gd name="T87" fmla="*/ 676 h 682"/>
                      <a:gd name="T88" fmla="*/ 464 w 465"/>
                      <a:gd name="T89" fmla="*/ 676 h 682"/>
                      <a:gd name="T90" fmla="*/ 464 w 465"/>
                      <a:gd name="T91" fmla="*/ 676 h 682"/>
                      <a:gd name="T92" fmla="*/ 464 w 465"/>
                      <a:gd name="T93" fmla="*/ 676 h 682"/>
                      <a:gd name="T94" fmla="*/ 464 w 465"/>
                      <a:gd name="T95" fmla="*/ 676 h 682"/>
                      <a:gd name="T96" fmla="*/ 464 w 465"/>
                      <a:gd name="T97" fmla="*/ 676 h 682"/>
                      <a:gd name="T98" fmla="*/ 464 w 465"/>
                      <a:gd name="T99" fmla="*/ 676 h 682"/>
                      <a:gd name="T100" fmla="*/ 464 w 465"/>
                      <a:gd name="T101" fmla="*/ 676 h 682"/>
                      <a:gd name="T102" fmla="*/ 465 w 465"/>
                      <a:gd name="T103" fmla="*/ 675 h 682"/>
                      <a:gd name="T104" fmla="*/ 465 w 465"/>
                      <a:gd name="T105" fmla="*/ 675 h 682"/>
                      <a:gd name="T106" fmla="*/ 465 w 465"/>
                      <a:gd name="T107" fmla="*/ 675 h 682"/>
                      <a:gd name="T108" fmla="*/ 465 w 465"/>
                      <a:gd name="T109" fmla="*/ 675 h 682"/>
                      <a:gd name="T110" fmla="*/ 465 w 465"/>
                      <a:gd name="T111" fmla="*/ 675 h 682"/>
                      <a:gd name="T112" fmla="*/ 465 w 465"/>
                      <a:gd name="T113" fmla="*/ 675 h 682"/>
                      <a:gd name="T114" fmla="*/ 465 w 465"/>
                      <a:gd name="T115" fmla="*/ 675 h 682"/>
                      <a:gd name="T116" fmla="*/ 465 w 465"/>
                      <a:gd name="T117" fmla="*/ 674 h 68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</a:cxnLst>
                    <a:rect l="0" t="0" r="r" b="b"/>
                    <a:pathLst>
                      <a:path w="465" h="682">
                        <a:moveTo>
                          <a:pt x="465" y="674"/>
                        </a:moveTo>
                        <a:cubicBezTo>
                          <a:pt x="395" y="568"/>
                          <a:pt x="395" y="568"/>
                          <a:pt x="395" y="568"/>
                        </a:cubicBezTo>
                        <a:cubicBezTo>
                          <a:pt x="395" y="568"/>
                          <a:pt x="395" y="568"/>
                          <a:pt x="395" y="568"/>
                        </a:cubicBezTo>
                        <a:cubicBezTo>
                          <a:pt x="54" y="47"/>
                          <a:pt x="54" y="47"/>
                          <a:pt x="54" y="47"/>
                        </a:cubicBezTo>
                        <a:cubicBezTo>
                          <a:pt x="38" y="23"/>
                          <a:pt x="38" y="23"/>
                          <a:pt x="38" y="23"/>
                        </a:cubicBezTo>
                        <a:cubicBezTo>
                          <a:pt x="22" y="0"/>
                          <a:pt x="22" y="0"/>
                          <a:pt x="22" y="0"/>
                        </a:cubicBezTo>
                        <a:cubicBezTo>
                          <a:pt x="0" y="14"/>
                          <a:pt x="0" y="14"/>
                          <a:pt x="0" y="14"/>
                        </a:cubicBezTo>
                        <a:cubicBezTo>
                          <a:pt x="16" y="38"/>
                          <a:pt x="16" y="38"/>
                          <a:pt x="16" y="38"/>
                        </a:cubicBezTo>
                        <a:cubicBezTo>
                          <a:pt x="31" y="62"/>
                          <a:pt x="31" y="62"/>
                          <a:pt x="31" y="62"/>
                        </a:cubicBezTo>
                        <a:cubicBezTo>
                          <a:pt x="373" y="582"/>
                          <a:pt x="373" y="582"/>
                          <a:pt x="373" y="582"/>
                        </a:cubicBezTo>
                        <a:cubicBezTo>
                          <a:pt x="377" y="589"/>
                          <a:pt x="377" y="589"/>
                          <a:pt x="377" y="589"/>
                        </a:cubicBezTo>
                        <a:cubicBezTo>
                          <a:pt x="401" y="626"/>
                          <a:pt x="401" y="626"/>
                          <a:pt x="401" y="626"/>
                        </a:cubicBezTo>
                        <a:cubicBezTo>
                          <a:pt x="435" y="677"/>
                          <a:pt x="435" y="677"/>
                          <a:pt x="435" y="677"/>
                        </a:cubicBezTo>
                        <a:cubicBezTo>
                          <a:pt x="446" y="671"/>
                          <a:pt x="453" y="682"/>
                          <a:pt x="460" y="679"/>
                        </a:cubicBezTo>
                        <a:cubicBezTo>
                          <a:pt x="460" y="679"/>
                          <a:pt x="460" y="679"/>
                          <a:pt x="460" y="679"/>
                        </a:cubicBezTo>
                        <a:cubicBezTo>
                          <a:pt x="460" y="679"/>
                          <a:pt x="460" y="679"/>
                          <a:pt x="460" y="679"/>
                        </a:cubicBezTo>
                        <a:cubicBezTo>
                          <a:pt x="460" y="679"/>
                          <a:pt x="460" y="679"/>
                          <a:pt x="460" y="679"/>
                        </a:cubicBezTo>
                        <a:cubicBezTo>
                          <a:pt x="461" y="679"/>
                          <a:pt x="461" y="679"/>
                          <a:pt x="461" y="679"/>
                        </a:cubicBezTo>
                        <a:cubicBezTo>
                          <a:pt x="461" y="679"/>
                          <a:pt x="461" y="679"/>
                          <a:pt x="461" y="679"/>
                        </a:cubicBezTo>
                        <a:cubicBezTo>
                          <a:pt x="461" y="679"/>
                          <a:pt x="461" y="679"/>
                          <a:pt x="461" y="679"/>
                        </a:cubicBezTo>
                        <a:cubicBezTo>
                          <a:pt x="461" y="679"/>
                          <a:pt x="461" y="679"/>
                          <a:pt x="461" y="679"/>
                        </a:cubicBezTo>
                        <a:cubicBezTo>
                          <a:pt x="461" y="679"/>
                          <a:pt x="461" y="679"/>
                          <a:pt x="461" y="679"/>
                        </a:cubicBezTo>
                        <a:cubicBezTo>
                          <a:pt x="461" y="679"/>
                          <a:pt x="461" y="679"/>
                          <a:pt x="461" y="679"/>
                        </a:cubicBezTo>
                        <a:cubicBezTo>
                          <a:pt x="461" y="679"/>
                          <a:pt x="461" y="679"/>
                          <a:pt x="461" y="679"/>
                        </a:cubicBezTo>
                        <a:cubicBezTo>
                          <a:pt x="461" y="679"/>
                          <a:pt x="461" y="679"/>
                          <a:pt x="461" y="679"/>
                        </a:cubicBezTo>
                        <a:cubicBezTo>
                          <a:pt x="461" y="679"/>
                          <a:pt x="461" y="679"/>
                          <a:pt x="461" y="679"/>
                        </a:cubicBezTo>
                        <a:cubicBezTo>
                          <a:pt x="461" y="679"/>
                          <a:pt x="461" y="679"/>
                          <a:pt x="461" y="679"/>
                        </a:cubicBezTo>
                        <a:cubicBezTo>
                          <a:pt x="461" y="679"/>
                          <a:pt x="461" y="679"/>
                          <a:pt x="461" y="679"/>
                        </a:cubicBezTo>
                        <a:cubicBezTo>
                          <a:pt x="461" y="679"/>
                          <a:pt x="461" y="679"/>
                          <a:pt x="461" y="679"/>
                        </a:cubicBezTo>
                        <a:cubicBezTo>
                          <a:pt x="461" y="679"/>
                          <a:pt x="461" y="679"/>
                          <a:pt x="461" y="679"/>
                        </a:cubicBezTo>
                        <a:cubicBezTo>
                          <a:pt x="461" y="679"/>
                          <a:pt x="461" y="679"/>
                          <a:pt x="461" y="679"/>
                        </a:cubicBezTo>
                        <a:cubicBezTo>
                          <a:pt x="461" y="679"/>
                          <a:pt x="461" y="679"/>
                          <a:pt x="461" y="679"/>
                        </a:cubicBezTo>
                        <a:cubicBezTo>
                          <a:pt x="461" y="679"/>
                          <a:pt x="461" y="679"/>
                          <a:pt x="461" y="679"/>
                        </a:cubicBezTo>
                        <a:cubicBezTo>
                          <a:pt x="461" y="679"/>
                          <a:pt x="461" y="679"/>
                          <a:pt x="461" y="679"/>
                        </a:cubicBezTo>
                        <a:cubicBezTo>
                          <a:pt x="461" y="679"/>
                          <a:pt x="461" y="679"/>
                          <a:pt x="461" y="679"/>
                        </a:cubicBezTo>
                        <a:cubicBezTo>
                          <a:pt x="462" y="679"/>
                          <a:pt x="462" y="679"/>
                          <a:pt x="462" y="679"/>
                        </a:cubicBezTo>
                        <a:cubicBezTo>
                          <a:pt x="462" y="679"/>
                          <a:pt x="462" y="679"/>
                          <a:pt x="462" y="679"/>
                        </a:cubicBezTo>
                        <a:cubicBezTo>
                          <a:pt x="462" y="679"/>
                          <a:pt x="462" y="679"/>
                          <a:pt x="462" y="679"/>
                        </a:cubicBezTo>
                        <a:cubicBezTo>
                          <a:pt x="462" y="679"/>
                          <a:pt x="462" y="679"/>
                          <a:pt x="462" y="679"/>
                        </a:cubicBezTo>
                        <a:cubicBezTo>
                          <a:pt x="462" y="679"/>
                          <a:pt x="462" y="679"/>
                          <a:pt x="462" y="679"/>
                        </a:cubicBezTo>
                        <a:cubicBezTo>
                          <a:pt x="462" y="678"/>
                          <a:pt x="462" y="678"/>
                          <a:pt x="462" y="678"/>
                        </a:cubicBezTo>
                        <a:cubicBezTo>
                          <a:pt x="462" y="678"/>
                          <a:pt x="462" y="678"/>
                          <a:pt x="462" y="678"/>
                        </a:cubicBezTo>
                        <a:cubicBezTo>
                          <a:pt x="462" y="678"/>
                          <a:pt x="462" y="678"/>
                          <a:pt x="462" y="678"/>
                        </a:cubicBezTo>
                        <a:cubicBezTo>
                          <a:pt x="462" y="678"/>
                          <a:pt x="462" y="678"/>
                          <a:pt x="462" y="678"/>
                        </a:cubicBezTo>
                        <a:cubicBezTo>
                          <a:pt x="462" y="678"/>
                          <a:pt x="462" y="678"/>
                          <a:pt x="462" y="678"/>
                        </a:cubicBezTo>
                        <a:cubicBezTo>
                          <a:pt x="462" y="678"/>
                          <a:pt x="462" y="678"/>
                          <a:pt x="462" y="678"/>
                        </a:cubicBezTo>
                        <a:cubicBezTo>
                          <a:pt x="462" y="678"/>
                          <a:pt x="462" y="678"/>
                          <a:pt x="462" y="678"/>
                        </a:cubicBezTo>
                        <a:cubicBezTo>
                          <a:pt x="462" y="678"/>
                          <a:pt x="462" y="678"/>
                          <a:pt x="462" y="678"/>
                        </a:cubicBezTo>
                        <a:cubicBezTo>
                          <a:pt x="462" y="678"/>
                          <a:pt x="462" y="678"/>
                          <a:pt x="462" y="678"/>
                        </a:cubicBezTo>
                        <a:cubicBezTo>
                          <a:pt x="462" y="678"/>
                          <a:pt x="462" y="678"/>
                          <a:pt x="462" y="678"/>
                        </a:cubicBezTo>
                        <a:cubicBezTo>
                          <a:pt x="462" y="678"/>
                          <a:pt x="462" y="678"/>
                          <a:pt x="462" y="678"/>
                        </a:cubicBezTo>
                        <a:cubicBezTo>
                          <a:pt x="462" y="678"/>
                          <a:pt x="462" y="678"/>
                          <a:pt x="462" y="678"/>
                        </a:cubicBezTo>
                        <a:cubicBezTo>
                          <a:pt x="462" y="678"/>
                          <a:pt x="462" y="678"/>
                          <a:pt x="462" y="678"/>
                        </a:cubicBezTo>
                        <a:cubicBezTo>
                          <a:pt x="462" y="678"/>
                          <a:pt x="462" y="678"/>
                          <a:pt x="462" y="678"/>
                        </a:cubicBezTo>
                        <a:cubicBezTo>
                          <a:pt x="463" y="678"/>
                          <a:pt x="463" y="678"/>
                          <a:pt x="463" y="678"/>
                        </a:cubicBezTo>
                        <a:cubicBezTo>
                          <a:pt x="463" y="678"/>
                          <a:pt x="463" y="678"/>
                          <a:pt x="463" y="678"/>
                        </a:cubicBezTo>
                        <a:cubicBezTo>
                          <a:pt x="463" y="678"/>
                          <a:pt x="463" y="678"/>
                          <a:pt x="463" y="678"/>
                        </a:cubicBezTo>
                        <a:cubicBezTo>
                          <a:pt x="463" y="678"/>
                          <a:pt x="463" y="678"/>
                          <a:pt x="463" y="678"/>
                        </a:cubicBezTo>
                        <a:cubicBezTo>
                          <a:pt x="463" y="678"/>
                          <a:pt x="463" y="678"/>
                          <a:pt x="463" y="678"/>
                        </a:cubicBezTo>
                        <a:cubicBezTo>
                          <a:pt x="463" y="678"/>
                          <a:pt x="463" y="678"/>
                          <a:pt x="463" y="678"/>
                        </a:cubicBezTo>
                        <a:cubicBezTo>
                          <a:pt x="463" y="678"/>
                          <a:pt x="463" y="678"/>
                          <a:pt x="463" y="678"/>
                        </a:cubicBezTo>
                        <a:cubicBezTo>
                          <a:pt x="463" y="678"/>
                          <a:pt x="463" y="678"/>
                          <a:pt x="463" y="678"/>
                        </a:cubicBezTo>
                        <a:cubicBezTo>
                          <a:pt x="463" y="678"/>
                          <a:pt x="463" y="678"/>
                          <a:pt x="463" y="678"/>
                        </a:cubicBezTo>
                        <a:cubicBezTo>
                          <a:pt x="463" y="678"/>
                          <a:pt x="463" y="678"/>
                          <a:pt x="463" y="678"/>
                        </a:cubicBezTo>
                        <a:cubicBezTo>
                          <a:pt x="463" y="678"/>
                          <a:pt x="463" y="678"/>
                          <a:pt x="463" y="678"/>
                        </a:cubicBezTo>
                        <a:cubicBezTo>
                          <a:pt x="463" y="677"/>
                          <a:pt x="463" y="677"/>
                          <a:pt x="463" y="677"/>
                        </a:cubicBezTo>
                        <a:cubicBezTo>
                          <a:pt x="463" y="677"/>
                          <a:pt x="463" y="677"/>
                          <a:pt x="463" y="677"/>
                        </a:cubicBezTo>
                        <a:cubicBezTo>
                          <a:pt x="463" y="677"/>
                          <a:pt x="463" y="677"/>
                          <a:pt x="463" y="677"/>
                        </a:cubicBezTo>
                        <a:cubicBezTo>
                          <a:pt x="463" y="677"/>
                          <a:pt x="463" y="677"/>
                          <a:pt x="463" y="677"/>
                        </a:cubicBezTo>
                        <a:cubicBezTo>
                          <a:pt x="463" y="677"/>
                          <a:pt x="463" y="677"/>
                          <a:pt x="463" y="677"/>
                        </a:cubicBezTo>
                        <a:cubicBezTo>
                          <a:pt x="463" y="677"/>
                          <a:pt x="463" y="677"/>
                          <a:pt x="463" y="677"/>
                        </a:cubicBezTo>
                        <a:cubicBezTo>
                          <a:pt x="463" y="677"/>
                          <a:pt x="463" y="677"/>
                          <a:pt x="463" y="677"/>
                        </a:cubicBezTo>
                        <a:cubicBezTo>
                          <a:pt x="463" y="677"/>
                          <a:pt x="463" y="677"/>
                          <a:pt x="463" y="677"/>
                        </a:cubicBezTo>
                        <a:cubicBezTo>
                          <a:pt x="463" y="677"/>
                          <a:pt x="463" y="677"/>
                          <a:pt x="463" y="677"/>
                        </a:cubicBezTo>
                        <a:cubicBezTo>
                          <a:pt x="463" y="677"/>
                          <a:pt x="463" y="677"/>
                          <a:pt x="463" y="677"/>
                        </a:cubicBezTo>
                        <a:cubicBezTo>
                          <a:pt x="464" y="677"/>
                          <a:pt x="464" y="677"/>
                          <a:pt x="464" y="677"/>
                        </a:cubicBezTo>
                        <a:cubicBezTo>
                          <a:pt x="464" y="677"/>
                          <a:pt x="464" y="677"/>
                          <a:pt x="464" y="677"/>
                        </a:cubicBezTo>
                        <a:cubicBezTo>
                          <a:pt x="464" y="677"/>
                          <a:pt x="464" y="677"/>
                          <a:pt x="464" y="677"/>
                        </a:cubicBezTo>
                        <a:cubicBezTo>
                          <a:pt x="464" y="677"/>
                          <a:pt x="464" y="677"/>
                          <a:pt x="464" y="677"/>
                        </a:cubicBezTo>
                        <a:cubicBezTo>
                          <a:pt x="464" y="677"/>
                          <a:pt x="464" y="677"/>
                          <a:pt x="464" y="677"/>
                        </a:cubicBezTo>
                        <a:cubicBezTo>
                          <a:pt x="464" y="677"/>
                          <a:pt x="464" y="677"/>
                          <a:pt x="464" y="677"/>
                        </a:cubicBezTo>
                        <a:cubicBezTo>
                          <a:pt x="464" y="677"/>
                          <a:pt x="464" y="677"/>
                          <a:pt x="464" y="677"/>
                        </a:cubicBezTo>
                        <a:cubicBezTo>
                          <a:pt x="464" y="677"/>
                          <a:pt x="464" y="677"/>
                          <a:pt x="464" y="677"/>
                        </a:cubicBezTo>
                        <a:cubicBezTo>
                          <a:pt x="464" y="677"/>
                          <a:pt x="464" y="677"/>
                          <a:pt x="464" y="677"/>
                        </a:cubicBezTo>
                        <a:cubicBezTo>
                          <a:pt x="464" y="676"/>
                          <a:pt x="464" y="676"/>
                          <a:pt x="464" y="676"/>
                        </a:cubicBezTo>
                        <a:cubicBezTo>
                          <a:pt x="464" y="676"/>
                          <a:pt x="464" y="676"/>
                          <a:pt x="464" y="676"/>
                        </a:cubicBezTo>
                        <a:cubicBezTo>
                          <a:pt x="464" y="676"/>
                          <a:pt x="464" y="676"/>
                          <a:pt x="464" y="676"/>
                        </a:cubicBezTo>
                        <a:cubicBezTo>
                          <a:pt x="464" y="676"/>
                          <a:pt x="464" y="676"/>
                          <a:pt x="464" y="676"/>
                        </a:cubicBezTo>
                        <a:cubicBezTo>
                          <a:pt x="464" y="676"/>
                          <a:pt x="464" y="676"/>
                          <a:pt x="464" y="676"/>
                        </a:cubicBezTo>
                        <a:cubicBezTo>
                          <a:pt x="464" y="676"/>
                          <a:pt x="464" y="676"/>
                          <a:pt x="464" y="676"/>
                        </a:cubicBezTo>
                        <a:cubicBezTo>
                          <a:pt x="464" y="676"/>
                          <a:pt x="464" y="676"/>
                          <a:pt x="464" y="676"/>
                        </a:cubicBezTo>
                        <a:cubicBezTo>
                          <a:pt x="464" y="676"/>
                          <a:pt x="464" y="676"/>
                          <a:pt x="464" y="676"/>
                        </a:cubicBezTo>
                        <a:cubicBezTo>
                          <a:pt x="464" y="676"/>
                          <a:pt x="464" y="676"/>
                          <a:pt x="464" y="676"/>
                        </a:cubicBezTo>
                        <a:cubicBezTo>
                          <a:pt x="464" y="676"/>
                          <a:pt x="464" y="676"/>
                          <a:pt x="464" y="676"/>
                        </a:cubicBezTo>
                        <a:cubicBezTo>
                          <a:pt x="464" y="676"/>
                          <a:pt x="464" y="676"/>
                          <a:pt x="464" y="676"/>
                        </a:cubicBezTo>
                        <a:cubicBezTo>
                          <a:pt x="464" y="676"/>
                          <a:pt x="464" y="676"/>
                          <a:pt x="464" y="676"/>
                        </a:cubicBezTo>
                        <a:cubicBezTo>
                          <a:pt x="464" y="676"/>
                          <a:pt x="464" y="676"/>
                          <a:pt x="464" y="676"/>
                        </a:cubicBezTo>
                        <a:cubicBezTo>
                          <a:pt x="464" y="676"/>
                          <a:pt x="464" y="676"/>
                          <a:pt x="464" y="676"/>
                        </a:cubicBezTo>
                        <a:cubicBezTo>
                          <a:pt x="464" y="676"/>
                          <a:pt x="464" y="676"/>
                          <a:pt x="464" y="676"/>
                        </a:cubicBezTo>
                        <a:cubicBezTo>
                          <a:pt x="464" y="676"/>
                          <a:pt x="464" y="676"/>
                          <a:pt x="464" y="676"/>
                        </a:cubicBezTo>
                        <a:cubicBezTo>
                          <a:pt x="464" y="676"/>
                          <a:pt x="464" y="676"/>
                          <a:pt x="464" y="676"/>
                        </a:cubicBezTo>
                        <a:cubicBezTo>
                          <a:pt x="464" y="676"/>
                          <a:pt x="464" y="676"/>
                          <a:pt x="464" y="676"/>
                        </a:cubicBezTo>
                        <a:cubicBezTo>
                          <a:pt x="465" y="675"/>
                          <a:pt x="465" y="675"/>
                          <a:pt x="465" y="675"/>
                        </a:cubicBezTo>
                        <a:cubicBezTo>
                          <a:pt x="465" y="675"/>
                          <a:pt x="465" y="675"/>
                          <a:pt x="465" y="675"/>
                        </a:cubicBezTo>
                        <a:cubicBezTo>
                          <a:pt x="465" y="675"/>
                          <a:pt x="465" y="675"/>
                          <a:pt x="465" y="675"/>
                        </a:cubicBezTo>
                        <a:cubicBezTo>
                          <a:pt x="465" y="675"/>
                          <a:pt x="465" y="675"/>
                          <a:pt x="465" y="675"/>
                        </a:cubicBezTo>
                        <a:cubicBezTo>
                          <a:pt x="465" y="675"/>
                          <a:pt x="465" y="675"/>
                          <a:pt x="465" y="675"/>
                        </a:cubicBezTo>
                        <a:cubicBezTo>
                          <a:pt x="465" y="675"/>
                          <a:pt x="465" y="675"/>
                          <a:pt x="465" y="675"/>
                        </a:cubicBezTo>
                        <a:cubicBezTo>
                          <a:pt x="465" y="675"/>
                          <a:pt x="465" y="675"/>
                          <a:pt x="465" y="675"/>
                        </a:cubicBezTo>
                        <a:cubicBezTo>
                          <a:pt x="465" y="675"/>
                          <a:pt x="465" y="675"/>
                          <a:pt x="465" y="675"/>
                        </a:cubicBezTo>
                        <a:cubicBezTo>
                          <a:pt x="465" y="675"/>
                          <a:pt x="465" y="675"/>
                          <a:pt x="465" y="675"/>
                        </a:cubicBezTo>
                        <a:cubicBezTo>
                          <a:pt x="465" y="675"/>
                          <a:pt x="465" y="675"/>
                          <a:pt x="465" y="675"/>
                        </a:cubicBezTo>
                        <a:cubicBezTo>
                          <a:pt x="465" y="675"/>
                          <a:pt x="465" y="675"/>
                          <a:pt x="465" y="675"/>
                        </a:cubicBezTo>
                        <a:cubicBezTo>
                          <a:pt x="465" y="675"/>
                          <a:pt x="465" y="675"/>
                          <a:pt x="465" y="675"/>
                        </a:cubicBezTo>
                        <a:cubicBezTo>
                          <a:pt x="465" y="675"/>
                          <a:pt x="465" y="675"/>
                          <a:pt x="465" y="675"/>
                        </a:cubicBezTo>
                        <a:cubicBezTo>
                          <a:pt x="465" y="675"/>
                          <a:pt x="465" y="675"/>
                          <a:pt x="465" y="675"/>
                        </a:cubicBezTo>
                        <a:cubicBezTo>
                          <a:pt x="465" y="675"/>
                          <a:pt x="465" y="675"/>
                          <a:pt x="465" y="675"/>
                        </a:cubicBezTo>
                        <a:lnTo>
                          <a:pt x="465" y="674"/>
                        </a:ln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D"/>
                  </a:p>
                </p:txBody>
              </p:sp>
              <p:sp>
                <p:nvSpPr>
                  <p:cNvPr id="28" name="Freeform 21">
                    <a:extLst>
                      <a:ext uri="{FF2B5EF4-FFF2-40B4-BE49-F238E27FC236}">
                        <a16:creationId xmlns:a16="http://schemas.microsoft.com/office/drawing/2014/main" id="{B0BEB3DF-EEFD-41A7-9B1E-9EDEDEA50DC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8436002" y="1471261"/>
                    <a:ext cx="3112395" cy="4681154"/>
                  </a:xfrm>
                  <a:custGeom>
                    <a:avLst/>
                    <a:gdLst>
                      <a:gd name="T0" fmla="*/ 372 w 457"/>
                      <a:gd name="T1" fmla="*/ 583 h 688"/>
                      <a:gd name="T2" fmla="*/ 442 w 457"/>
                      <a:gd name="T3" fmla="*/ 688 h 688"/>
                      <a:gd name="T4" fmla="*/ 453 w 457"/>
                      <a:gd name="T5" fmla="*/ 667 h 688"/>
                      <a:gd name="T6" fmla="*/ 457 w 457"/>
                      <a:gd name="T7" fmla="*/ 663 h 688"/>
                      <a:gd name="T8" fmla="*/ 395 w 457"/>
                      <a:gd name="T9" fmla="*/ 568 h 688"/>
                      <a:gd name="T10" fmla="*/ 395 w 457"/>
                      <a:gd name="T11" fmla="*/ 568 h 688"/>
                      <a:gd name="T12" fmla="*/ 23 w 457"/>
                      <a:gd name="T13" fmla="*/ 0 h 688"/>
                      <a:gd name="T14" fmla="*/ 0 w 457"/>
                      <a:gd name="T15" fmla="*/ 14 h 688"/>
                      <a:gd name="T16" fmla="*/ 373 w 457"/>
                      <a:gd name="T17" fmla="*/ 583 h 688"/>
                      <a:gd name="T18" fmla="*/ 372 w 457"/>
                      <a:gd name="T19" fmla="*/ 583 h 68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457" h="688">
                        <a:moveTo>
                          <a:pt x="372" y="583"/>
                        </a:moveTo>
                        <a:cubicBezTo>
                          <a:pt x="442" y="688"/>
                          <a:pt x="442" y="688"/>
                          <a:pt x="442" y="688"/>
                        </a:cubicBezTo>
                        <a:cubicBezTo>
                          <a:pt x="448" y="683"/>
                          <a:pt x="445" y="674"/>
                          <a:pt x="453" y="667"/>
                        </a:cubicBezTo>
                        <a:cubicBezTo>
                          <a:pt x="454" y="665"/>
                          <a:pt x="456" y="664"/>
                          <a:pt x="457" y="663"/>
                        </a:cubicBezTo>
                        <a:cubicBezTo>
                          <a:pt x="395" y="568"/>
                          <a:pt x="395" y="568"/>
                          <a:pt x="395" y="568"/>
                        </a:cubicBezTo>
                        <a:cubicBezTo>
                          <a:pt x="395" y="568"/>
                          <a:pt x="395" y="568"/>
                          <a:pt x="395" y="568"/>
                        </a:cubicBezTo>
                        <a:cubicBezTo>
                          <a:pt x="261" y="363"/>
                          <a:pt x="157" y="205"/>
                          <a:pt x="23" y="0"/>
                        </a:cubicBezTo>
                        <a:cubicBezTo>
                          <a:pt x="0" y="14"/>
                          <a:pt x="0" y="14"/>
                          <a:pt x="0" y="14"/>
                        </a:cubicBezTo>
                        <a:cubicBezTo>
                          <a:pt x="135" y="220"/>
                          <a:pt x="238" y="377"/>
                          <a:pt x="373" y="583"/>
                        </a:cubicBezTo>
                        <a:lnTo>
                          <a:pt x="372" y="583"/>
                        </a:lnTo>
                        <a:close/>
                      </a:path>
                    </a:pathLst>
                  </a:custGeom>
                  <a:solidFill>
                    <a:schemeClr val="accent6">
                      <a:lumMod val="60000"/>
                      <a:lumOff val="40000"/>
                    </a:scheme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D"/>
                  </a:p>
                </p:txBody>
              </p:sp>
            </p:grpSp>
            <p:grpSp>
              <p:nvGrpSpPr>
                <p:cNvPr id="22" name="Group 21">
                  <a:extLst>
                    <a:ext uri="{FF2B5EF4-FFF2-40B4-BE49-F238E27FC236}">
                      <a16:creationId xmlns:a16="http://schemas.microsoft.com/office/drawing/2014/main" id="{E8994135-7B01-4BC6-8ECD-F562C7ACA8BA}"/>
                    </a:ext>
                  </a:extLst>
                </p:cNvPr>
                <p:cNvGrpSpPr/>
                <p:nvPr/>
              </p:nvGrpSpPr>
              <p:grpSpPr>
                <a:xfrm>
                  <a:off x="7858039" y="1144584"/>
                  <a:ext cx="735919" cy="667711"/>
                  <a:chOff x="7858039" y="1144584"/>
                  <a:chExt cx="735919" cy="667711"/>
                </a:xfrm>
              </p:grpSpPr>
              <p:sp>
                <p:nvSpPr>
                  <p:cNvPr id="23" name="Freeform 22">
                    <a:extLst>
                      <a:ext uri="{FF2B5EF4-FFF2-40B4-BE49-F238E27FC236}">
                        <a16:creationId xmlns:a16="http://schemas.microsoft.com/office/drawing/2014/main" id="{53288010-1FAE-42E2-9EFD-60C657ECD7B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858039" y="1144584"/>
                    <a:ext cx="735919" cy="667711"/>
                  </a:xfrm>
                  <a:custGeom>
                    <a:avLst/>
                    <a:gdLst>
                      <a:gd name="T0" fmla="*/ 144 w 205"/>
                      <a:gd name="T1" fmla="*/ 0 h 186"/>
                      <a:gd name="T2" fmla="*/ 0 w 205"/>
                      <a:gd name="T3" fmla="*/ 95 h 186"/>
                      <a:gd name="T4" fmla="*/ 59 w 205"/>
                      <a:gd name="T5" fmla="*/ 186 h 186"/>
                      <a:gd name="T6" fmla="*/ 205 w 205"/>
                      <a:gd name="T7" fmla="*/ 91 h 186"/>
                      <a:gd name="T8" fmla="*/ 144 w 205"/>
                      <a:gd name="T9" fmla="*/ 0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5" h="186">
                        <a:moveTo>
                          <a:pt x="144" y="0"/>
                        </a:moveTo>
                        <a:lnTo>
                          <a:pt x="0" y="95"/>
                        </a:lnTo>
                        <a:lnTo>
                          <a:pt x="59" y="186"/>
                        </a:lnTo>
                        <a:lnTo>
                          <a:pt x="205" y="91"/>
                        </a:lnTo>
                        <a:lnTo>
                          <a:pt x="144" y="0"/>
                        </a:lnTo>
                        <a:close/>
                      </a:path>
                    </a:pathLst>
                  </a:custGeom>
                  <a:solidFill>
                    <a:schemeClr val="bg2">
                      <a:lumMod val="75000"/>
                    </a:scheme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D"/>
                  </a:p>
                </p:txBody>
              </p:sp>
              <p:sp>
                <p:nvSpPr>
                  <p:cNvPr id="24" name="Freeform 23">
                    <a:extLst>
                      <a:ext uri="{FF2B5EF4-FFF2-40B4-BE49-F238E27FC236}">
                        <a16:creationId xmlns:a16="http://schemas.microsoft.com/office/drawing/2014/main" id="{68A5D038-C3C0-4B3E-8BC2-332AF15BD1B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858039" y="1392284"/>
                    <a:ext cx="362575" cy="420010"/>
                  </a:xfrm>
                  <a:custGeom>
                    <a:avLst/>
                    <a:gdLst>
                      <a:gd name="T0" fmla="*/ 42 w 101"/>
                      <a:gd name="T1" fmla="*/ 0 h 117"/>
                      <a:gd name="T2" fmla="*/ 0 w 101"/>
                      <a:gd name="T3" fmla="*/ 26 h 117"/>
                      <a:gd name="T4" fmla="*/ 59 w 101"/>
                      <a:gd name="T5" fmla="*/ 117 h 117"/>
                      <a:gd name="T6" fmla="*/ 101 w 101"/>
                      <a:gd name="T7" fmla="*/ 90 h 117"/>
                      <a:gd name="T8" fmla="*/ 42 w 101"/>
                      <a:gd name="T9" fmla="*/ 0 h 11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01" h="117">
                        <a:moveTo>
                          <a:pt x="42" y="0"/>
                        </a:moveTo>
                        <a:lnTo>
                          <a:pt x="0" y="26"/>
                        </a:lnTo>
                        <a:lnTo>
                          <a:pt x="59" y="117"/>
                        </a:lnTo>
                        <a:lnTo>
                          <a:pt x="101" y="90"/>
                        </a:lnTo>
                        <a:lnTo>
                          <a:pt x="42" y="0"/>
                        </a:lnTo>
                        <a:close/>
                      </a:path>
                    </a:pathLst>
                  </a:custGeom>
                  <a:solidFill>
                    <a:schemeClr val="bg2">
                      <a:lumMod val="65000"/>
                    </a:scheme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D"/>
                  </a:p>
                </p:txBody>
              </p:sp>
              <p:sp>
                <p:nvSpPr>
                  <p:cNvPr id="25" name="Freeform 24">
                    <a:extLst>
                      <a:ext uri="{FF2B5EF4-FFF2-40B4-BE49-F238E27FC236}">
                        <a16:creationId xmlns:a16="http://schemas.microsoft.com/office/drawing/2014/main" id="{32C2BC93-410B-411C-A532-26CEE7DF41C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8227792" y="1144584"/>
                    <a:ext cx="366164" cy="423601"/>
                  </a:xfrm>
                  <a:custGeom>
                    <a:avLst/>
                    <a:gdLst>
                      <a:gd name="T0" fmla="*/ 41 w 102"/>
                      <a:gd name="T1" fmla="*/ 0 h 118"/>
                      <a:gd name="T2" fmla="*/ 0 w 102"/>
                      <a:gd name="T3" fmla="*/ 29 h 118"/>
                      <a:gd name="T4" fmla="*/ 58 w 102"/>
                      <a:gd name="T5" fmla="*/ 118 h 118"/>
                      <a:gd name="T6" fmla="*/ 102 w 102"/>
                      <a:gd name="T7" fmla="*/ 91 h 118"/>
                      <a:gd name="T8" fmla="*/ 41 w 102"/>
                      <a:gd name="T9" fmla="*/ 0 h 1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02" h="118">
                        <a:moveTo>
                          <a:pt x="41" y="0"/>
                        </a:moveTo>
                        <a:lnTo>
                          <a:pt x="0" y="29"/>
                        </a:lnTo>
                        <a:lnTo>
                          <a:pt x="58" y="118"/>
                        </a:lnTo>
                        <a:lnTo>
                          <a:pt x="102" y="91"/>
                        </a:lnTo>
                        <a:lnTo>
                          <a:pt x="41" y="0"/>
                        </a:lnTo>
                        <a:close/>
                      </a:path>
                    </a:pathLst>
                  </a:custGeom>
                  <a:solidFill>
                    <a:schemeClr val="bg2">
                      <a:lumMod val="85000"/>
                    </a:scheme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D"/>
                  </a:p>
                </p:txBody>
              </p:sp>
            </p:grpSp>
          </p:grpSp>
          <p:grpSp>
            <p:nvGrpSpPr>
              <p:cNvPr id="38" name="Group 37">
                <a:extLst>
                  <a:ext uri="{FF2B5EF4-FFF2-40B4-BE49-F238E27FC236}">
                    <a16:creationId xmlns:a16="http://schemas.microsoft.com/office/drawing/2014/main" id="{33B3A5CE-BBE0-434F-9067-DD476A9B1EA2}"/>
                  </a:ext>
                </a:extLst>
              </p:cNvPr>
              <p:cNvGrpSpPr/>
              <p:nvPr/>
            </p:nvGrpSpPr>
            <p:grpSpPr>
              <a:xfrm>
                <a:off x="6853752" y="2623599"/>
                <a:ext cx="2924853" cy="4257553"/>
                <a:chOff x="6853752" y="2623599"/>
                <a:chExt cx="2924853" cy="4257553"/>
              </a:xfrm>
            </p:grpSpPr>
            <p:sp>
              <p:nvSpPr>
                <p:cNvPr id="39" name="Freeform 25">
                  <a:extLst>
                    <a:ext uri="{FF2B5EF4-FFF2-40B4-BE49-F238E27FC236}">
                      <a16:creationId xmlns:a16="http://schemas.microsoft.com/office/drawing/2014/main" id="{4504E933-3A82-4A75-A0BC-4039C2A9EBB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853752" y="2623599"/>
                  <a:ext cx="2924853" cy="4257553"/>
                </a:xfrm>
                <a:custGeom>
                  <a:avLst/>
                  <a:gdLst>
                    <a:gd name="T0" fmla="*/ 371 w 421"/>
                    <a:gd name="T1" fmla="*/ 21 h 626"/>
                    <a:gd name="T2" fmla="*/ 0 w 421"/>
                    <a:gd name="T3" fmla="*/ 626 h 626"/>
                    <a:gd name="T4" fmla="*/ 91 w 421"/>
                    <a:gd name="T5" fmla="*/ 622 h 626"/>
                    <a:gd name="T6" fmla="*/ 421 w 421"/>
                    <a:gd name="T7" fmla="*/ 84 h 626"/>
                    <a:gd name="T8" fmla="*/ 378 w 421"/>
                    <a:gd name="T9" fmla="*/ 14 h 626"/>
                    <a:gd name="T10" fmla="*/ 358 w 421"/>
                    <a:gd name="T11" fmla="*/ 0 h 626"/>
                    <a:gd name="T12" fmla="*/ 371 w 421"/>
                    <a:gd name="T13" fmla="*/ 21 h 6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1" h="626">
                      <a:moveTo>
                        <a:pt x="371" y="21"/>
                      </a:moveTo>
                      <a:cubicBezTo>
                        <a:pt x="0" y="626"/>
                        <a:pt x="0" y="626"/>
                        <a:pt x="0" y="626"/>
                      </a:cubicBezTo>
                      <a:cubicBezTo>
                        <a:pt x="91" y="622"/>
                        <a:pt x="91" y="622"/>
                        <a:pt x="91" y="622"/>
                      </a:cubicBezTo>
                      <a:cubicBezTo>
                        <a:pt x="201" y="443"/>
                        <a:pt x="311" y="264"/>
                        <a:pt x="421" y="84"/>
                      </a:cubicBezTo>
                      <a:cubicBezTo>
                        <a:pt x="378" y="14"/>
                        <a:pt x="378" y="14"/>
                        <a:pt x="378" y="14"/>
                      </a:cubicBezTo>
                      <a:cubicBezTo>
                        <a:pt x="374" y="7"/>
                        <a:pt x="367" y="1"/>
                        <a:pt x="358" y="0"/>
                      </a:cubicBezTo>
                      <a:lnTo>
                        <a:pt x="371" y="21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0" name="Freeform 30">
                  <a:extLst>
                    <a:ext uri="{FF2B5EF4-FFF2-40B4-BE49-F238E27FC236}">
                      <a16:creationId xmlns:a16="http://schemas.microsoft.com/office/drawing/2014/main" id="{FAA065D6-713E-415E-89FC-07B10C4F9D4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355002" y="2634370"/>
                  <a:ext cx="111286" cy="129234"/>
                </a:xfrm>
                <a:custGeom>
                  <a:avLst/>
                  <a:gdLst>
                    <a:gd name="T0" fmla="*/ 0 w 16"/>
                    <a:gd name="T1" fmla="*/ 0 h 19"/>
                    <a:gd name="T2" fmla="*/ 12 w 16"/>
                    <a:gd name="T3" fmla="*/ 19 h 19"/>
                    <a:gd name="T4" fmla="*/ 0 w 16"/>
                    <a:gd name="T5" fmla="*/ 0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6" h="19">
                      <a:moveTo>
                        <a:pt x="0" y="0"/>
                      </a:moveTo>
                      <a:cubicBezTo>
                        <a:pt x="12" y="19"/>
                        <a:pt x="12" y="19"/>
                        <a:pt x="12" y="19"/>
                      </a:cubicBezTo>
                      <a:cubicBezTo>
                        <a:pt x="16" y="10"/>
                        <a:pt x="8" y="0"/>
                        <a:pt x="0" y="0"/>
                      </a:cubicBez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</p:grpSp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id="{03EAA0F2-CFB0-4F2A-8467-3B61104036DD}"/>
                  </a:ext>
                </a:extLst>
              </p:cNvPr>
              <p:cNvGrpSpPr/>
              <p:nvPr/>
            </p:nvGrpSpPr>
            <p:grpSpPr>
              <a:xfrm>
                <a:off x="7606750" y="3187205"/>
                <a:ext cx="2527249" cy="3672408"/>
                <a:chOff x="7606750" y="3187205"/>
                <a:chExt cx="2527249" cy="3672408"/>
              </a:xfrm>
            </p:grpSpPr>
            <p:sp>
              <p:nvSpPr>
                <p:cNvPr id="42" name="Freeform 26">
                  <a:extLst>
                    <a:ext uri="{FF2B5EF4-FFF2-40B4-BE49-F238E27FC236}">
                      <a16:creationId xmlns:a16="http://schemas.microsoft.com/office/drawing/2014/main" id="{F398ABA9-3EE5-4050-ADF8-7C51EE70E05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606750" y="3187205"/>
                  <a:ext cx="2527249" cy="3672408"/>
                </a:xfrm>
                <a:custGeom>
                  <a:avLst/>
                  <a:gdLst>
                    <a:gd name="T0" fmla="*/ 321 w 371"/>
                    <a:gd name="T1" fmla="*/ 16 h 540"/>
                    <a:gd name="T2" fmla="*/ 0 w 371"/>
                    <a:gd name="T3" fmla="*/ 539 h 540"/>
                    <a:gd name="T4" fmla="*/ 89 w 371"/>
                    <a:gd name="T5" fmla="*/ 540 h 540"/>
                    <a:gd name="T6" fmla="*/ 371 w 371"/>
                    <a:gd name="T7" fmla="*/ 80 h 540"/>
                    <a:gd name="T8" fmla="*/ 328 w 371"/>
                    <a:gd name="T9" fmla="*/ 10 h 540"/>
                    <a:gd name="T10" fmla="*/ 318 w 371"/>
                    <a:gd name="T11" fmla="*/ 0 h 540"/>
                    <a:gd name="T12" fmla="*/ 319 w 371"/>
                    <a:gd name="T13" fmla="*/ 1 h 540"/>
                    <a:gd name="T14" fmla="*/ 315 w 371"/>
                    <a:gd name="T15" fmla="*/ 8 h 540"/>
                    <a:gd name="T16" fmla="*/ 321 w 371"/>
                    <a:gd name="T17" fmla="*/ 16 h 5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71" h="540">
                      <a:moveTo>
                        <a:pt x="321" y="16"/>
                      </a:moveTo>
                      <a:cubicBezTo>
                        <a:pt x="0" y="539"/>
                        <a:pt x="0" y="539"/>
                        <a:pt x="0" y="539"/>
                      </a:cubicBezTo>
                      <a:cubicBezTo>
                        <a:pt x="89" y="540"/>
                        <a:pt x="89" y="540"/>
                        <a:pt x="89" y="540"/>
                      </a:cubicBezTo>
                      <a:cubicBezTo>
                        <a:pt x="371" y="80"/>
                        <a:pt x="371" y="80"/>
                        <a:pt x="371" y="80"/>
                      </a:cubicBezTo>
                      <a:cubicBezTo>
                        <a:pt x="328" y="10"/>
                        <a:pt x="328" y="10"/>
                        <a:pt x="328" y="10"/>
                      </a:cubicBezTo>
                      <a:cubicBezTo>
                        <a:pt x="325" y="6"/>
                        <a:pt x="322" y="2"/>
                        <a:pt x="318" y="0"/>
                      </a:cubicBezTo>
                      <a:cubicBezTo>
                        <a:pt x="319" y="1"/>
                        <a:pt x="319" y="1"/>
                        <a:pt x="319" y="1"/>
                      </a:cubicBezTo>
                      <a:cubicBezTo>
                        <a:pt x="315" y="8"/>
                        <a:pt x="315" y="8"/>
                        <a:pt x="315" y="8"/>
                      </a:cubicBezTo>
                      <a:lnTo>
                        <a:pt x="321" y="1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3" name="Freeform 41">
                  <a:extLst>
                    <a:ext uri="{FF2B5EF4-FFF2-40B4-BE49-F238E27FC236}">
                      <a16:creationId xmlns:a16="http://schemas.microsoft.com/office/drawing/2014/main" id="{54988455-3DCF-4F66-88F4-383B7436CAC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749885" y="3205154"/>
                  <a:ext cx="57437" cy="89745"/>
                </a:xfrm>
                <a:custGeom>
                  <a:avLst/>
                  <a:gdLst>
                    <a:gd name="T0" fmla="*/ 0 w 8"/>
                    <a:gd name="T1" fmla="*/ 5 h 13"/>
                    <a:gd name="T2" fmla="*/ 6 w 8"/>
                    <a:gd name="T3" fmla="*/ 13 h 13"/>
                    <a:gd name="T4" fmla="*/ 3 w 8"/>
                    <a:gd name="T5" fmla="*/ 0 h 13"/>
                    <a:gd name="T6" fmla="*/ 0 w 8"/>
                    <a:gd name="T7" fmla="*/ 5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3">
                      <a:moveTo>
                        <a:pt x="0" y="5"/>
                      </a:moveTo>
                      <a:cubicBezTo>
                        <a:pt x="6" y="13"/>
                        <a:pt x="6" y="13"/>
                        <a:pt x="6" y="13"/>
                      </a:cubicBezTo>
                      <a:cubicBezTo>
                        <a:pt x="8" y="8"/>
                        <a:pt x="7" y="3"/>
                        <a:pt x="3" y="0"/>
                      </a:cubicBez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</p:grpSp>
          <p:grpSp>
            <p:nvGrpSpPr>
              <p:cNvPr id="44" name="Group 43">
                <a:extLst>
                  <a:ext uri="{FF2B5EF4-FFF2-40B4-BE49-F238E27FC236}">
                    <a16:creationId xmlns:a16="http://schemas.microsoft.com/office/drawing/2014/main" id="{72B0E737-92FA-4EEF-BBED-B4FDB40CCC1A}"/>
                  </a:ext>
                </a:extLst>
              </p:cNvPr>
              <p:cNvGrpSpPr/>
              <p:nvPr/>
            </p:nvGrpSpPr>
            <p:grpSpPr>
              <a:xfrm>
                <a:off x="8281640" y="3718502"/>
                <a:ext cx="2196984" cy="3141111"/>
                <a:chOff x="8281640" y="3718502"/>
                <a:chExt cx="2196984" cy="3141111"/>
              </a:xfrm>
            </p:grpSpPr>
            <p:sp>
              <p:nvSpPr>
                <p:cNvPr id="45" name="Freeform 27">
                  <a:extLst>
                    <a:ext uri="{FF2B5EF4-FFF2-40B4-BE49-F238E27FC236}">
                      <a16:creationId xmlns:a16="http://schemas.microsoft.com/office/drawing/2014/main" id="{EE662737-7A39-4EEC-9EB3-7A8A1EE6DAD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281640" y="3718502"/>
                  <a:ext cx="2196984" cy="3141111"/>
                </a:xfrm>
                <a:custGeom>
                  <a:avLst/>
                  <a:gdLst>
                    <a:gd name="T0" fmla="*/ 273 w 323"/>
                    <a:gd name="T1" fmla="*/ 17 h 462"/>
                    <a:gd name="T2" fmla="*/ 0 w 323"/>
                    <a:gd name="T3" fmla="*/ 462 h 462"/>
                    <a:gd name="T4" fmla="*/ 89 w 323"/>
                    <a:gd name="T5" fmla="*/ 462 h 462"/>
                    <a:gd name="T6" fmla="*/ 323 w 323"/>
                    <a:gd name="T7" fmla="*/ 80 h 462"/>
                    <a:gd name="T8" fmla="*/ 280 w 323"/>
                    <a:gd name="T9" fmla="*/ 10 h 462"/>
                    <a:gd name="T10" fmla="*/ 271 w 323"/>
                    <a:gd name="T11" fmla="*/ 0 h 462"/>
                    <a:gd name="T12" fmla="*/ 272 w 323"/>
                    <a:gd name="T13" fmla="*/ 2 h 462"/>
                    <a:gd name="T14" fmla="*/ 268 w 323"/>
                    <a:gd name="T15" fmla="*/ 8 h 462"/>
                    <a:gd name="T16" fmla="*/ 273 w 323"/>
                    <a:gd name="T17" fmla="*/ 17 h 4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23" h="462">
                      <a:moveTo>
                        <a:pt x="273" y="17"/>
                      </a:moveTo>
                      <a:cubicBezTo>
                        <a:pt x="0" y="462"/>
                        <a:pt x="0" y="462"/>
                        <a:pt x="0" y="462"/>
                      </a:cubicBezTo>
                      <a:cubicBezTo>
                        <a:pt x="89" y="462"/>
                        <a:pt x="89" y="462"/>
                        <a:pt x="89" y="462"/>
                      </a:cubicBezTo>
                      <a:cubicBezTo>
                        <a:pt x="323" y="80"/>
                        <a:pt x="323" y="80"/>
                        <a:pt x="323" y="80"/>
                      </a:cubicBezTo>
                      <a:cubicBezTo>
                        <a:pt x="280" y="10"/>
                        <a:pt x="280" y="10"/>
                        <a:pt x="280" y="10"/>
                      </a:cubicBezTo>
                      <a:cubicBezTo>
                        <a:pt x="278" y="6"/>
                        <a:pt x="275" y="3"/>
                        <a:pt x="271" y="0"/>
                      </a:cubicBezTo>
                      <a:cubicBezTo>
                        <a:pt x="272" y="2"/>
                        <a:pt x="272" y="2"/>
                        <a:pt x="272" y="2"/>
                      </a:cubicBezTo>
                      <a:cubicBezTo>
                        <a:pt x="268" y="8"/>
                        <a:pt x="268" y="8"/>
                        <a:pt x="268" y="8"/>
                      </a:cubicBezTo>
                      <a:lnTo>
                        <a:pt x="273" y="17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6" name="Freeform 42">
                  <a:extLst>
                    <a:ext uri="{FF2B5EF4-FFF2-40B4-BE49-F238E27FC236}">
                      <a16:creationId xmlns:a16="http://schemas.microsoft.com/office/drawing/2014/main" id="{EFE9778C-2203-4D32-9599-4ECC937084E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105280" y="3736450"/>
                  <a:ext cx="46669" cy="96925"/>
                </a:xfrm>
                <a:custGeom>
                  <a:avLst/>
                  <a:gdLst>
                    <a:gd name="T0" fmla="*/ 0 w 7"/>
                    <a:gd name="T1" fmla="*/ 5 h 14"/>
                    <a:gd name="T2" fmla="*/ 5 w 7"/>
                    <a:gd name="T3" fmla="*/ 14 h 14"/>
                    <a:gd name="T4" fmla="*/ 3 w 7"/>
                    <a:gd name="T5" fmla="*/ 0 h 14"/>
                    <a:gd name="T6" fmla="*/ 0 w 7"/>
                    <a:gd name="T7" fmla="*/ 5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" h="14">
                      <a:moveTo>
                        <a:pt x="0" y="5"/>
                      </a:moveTo>
                      <a:cubicBezTo>
                        <a:pt x="5" y="14"/>
                        <a:pt x="5" y="14"/>
                        <a:pt x="5" y="14"/>
                      </a:cubicBezTo>
                      <a:cubicBezTo>
                        <a:pt x="7" y="9"/>
                        <a:pt x="6" y="4"/>
                        <a:pt x="3" y="0"/>
                      </a:cubicBez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</p:grpSp>
          <p:grpSp>
            <p:nvGrpSpPr>
              <p:cNvPr id="47" name="Group 46">
                <a:extLst>
                  <a:ext uri="{FF2B5EF4-FFF2-40B4-BE49-F238E27FC236}">
                    <a16:creationId xmlns:a16="http://schemas.microsoft.com/office/drawing/2014/main" id="{6A710788-5C67-4363-B5C5-7E208248D046}"/>
                  </a:ext>
                </a:extLst>
              </p:cNvPr>
              <p:cNvGrpSpPr/>
              <p:nvPr/>
            </p:nvGrpSpPr>
            <p:grpSpPr>
              <a:xfrm>
                <a:off x="8952940" y="4246208"/>
                <a:ext cx="1881078" cy="2613405"/>
                <a:chOff x="8952940" y="4246208"/>
                <a:chExt cx="1881078" cy="2613405"/>
              </a:xfrm>
            </p:grpSpPr>
            <p:sp>
              <p:nvSpPr>
                <p:cNvPr id="48" name="Freeform 28">
                  <a:extLst>
                    <a:ext uri="{FF2B5EF4-FFF2-40B4-BE49-F238E27FC236}">
                      <a16:creationId xmlns:a16="http://schemas.microsoft.com/office/drawing/2014/main" id="{A8D850CC-6841-4478-825D-F527FE37BC3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952940" y="4246208"/>
                  <a:ext cx="1881078" cy="2613405"/>
                </a:xfrm>
                <a:custGeom>
                  <a:avLst/>
                  <a:gdLst>
                    <a:gd name="T0" fmla="*/ 225 w 276"/>
                    <a:gd name="T1" fmla="*/ 17 h 384"/>
                    <a:gd name="T2" fmla="*/ 0 w 276"/>
                    <a:gd name="T3" fmla="*/ 384 h 384"/>
                    <a:gd name="T4" fmla="*/ 89 w 276"/>
                    <a:gd name="T5" fmla="*/ 384 h 384"/>
                    <a:gd name="T6" fmla="*/ 276 w 276"/>
                    <a:gd name="T7" fmla="*/ 80 h 384"/>
                    <a:gd name="T8" fmla="*/ 232 w 276"/>
                    <a:gd name="T9" fmla="*/ 11 h 384"/>
                    <a:gd name="T10" fmla="*/ 223 w 276"/>
                    <a:gd name="T11" fmla="*/ 0 h 384"/>
                    <a:gd name="T12" fmla="*/ 224 w 276"/>
                    <a:gd name="T13" fmla="*/ 2 h 384"/>
                    <a:gd name="T14" fmla="*/ 220 w 276"/>
                    <a:gd name="T15" fmla="*/ 9 h 384"/>
                    <a:gd name="T16" fmla="*/ 225 w 276"/>
                    <a:gd name="T17" fmla="*/ 17 h 3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76" h="384">
                      <a:moveTo>
                        <a:pt x="225" y="17"/>
                      </a:moveTo>
                      <a:cubicBezTo>
                        <a:pt x="0" y="384"/>
                        <a:pt x="0" y="384"/>
                        <a:pt x="0" y="384"/>
                      </a:cubicBezTo>
                      <a:cubicBezTo>
                        <a:pt x="89" y="384"/>
                        <a:pt x="89" y="384"/>
                        <a:pt x="89" y="384"/>
                      </a:cubicBezTo>
                      <a:cubicBezTo>
                        <a:pt x="276" y="80"/>
                        <a:pt x="276" y="80"/>
                        <a:pt x="276" y="80"/>
                      </a:cubicBezTo>
                      <a:cubicBezTo>
                        <a:pt x="232" y="11"/>
                        <a:pt x="232" y="11"/>
                        <a:pt x="232" y="11"/>
                      </a:cubicBezTo>
                      <a:cubicBezTo>
                        <a:pt x="230" y="7"/>
                        <a:pt x="227" y="3"/>
                        <a:pt x="223" y="0"/>
                      </a:cubicBezTo>
                      <a:cubicBezTo>
                        <a:pt x="224" y="2"/>
                        <a:pt x="224" y="2"/>
                        <a:pt x="224" y="2"/>
                      </a:cubicBezTo>
                      <a:cubicBezTo>
                        <a:pt x="220" y="9"/>
                        <a:pt x="220" y="9"/>
                        <a:pt x="220" y="9"/>
                      </a:cubicBezTo>
                      <a:lnTo>
                        <a:pt x="225" y="17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49" name="Freeform 43">
                  <a:extLst>
                    <a:ext uri="{FF2B5EF4-FFF2-40B4-BE49-F238E27FC236}">
                      <a16:creationId xmlns:a16="http://schemas.microsoft.com/office/drawing/2014/main" id="{4C694052-8F4C-443E-B8A0-0881DC7F831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453494" y="4267747"/>
                  <a:ext cx="53849" cy="96925"/>
                </a:xfrm>
                <a:custGeom>
                  <a:avLst/>
                  <a:gdLst>
                    <a:gd name="T0" fmla="*/ 0 w 8"/>
                    <a:gd name="T1" fmla="*/ 6 h 14"/>
                    <a:gd name="T2" fmla="*/ 5 w 8"/>
                    <a:gd name="T3" fmla="*/ 14 h 14"/>
                    <a:gd name="T4" fmla="*/ 3 w 8"/>
                    <a:gd name="T5" fmla="*/ 0 h 14"/>
                    <a:gd name="T6" fmla="*/ 0 w 8"/>
                    <a:gd name="T7" fmla="*/ 6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4">
                      <a:moveTo>
                        <a:pt x="0" y="6"/>
                      </a:moveTo>
                      <a:cubicBezTo>
                        <a:pt x="5" y="14"/>
                        <a:pt x="5" y="14"/>
                        <a:pt x="5" y="14"/>
                      </a:cubicBezTo>
                      <a:cubicBezTo>
                        <a:pt x="8" y="9"/>
                        <a:pt x="6" y="4"/>
                        <a:pt x="3" y="0"/>
                      </a:cubicBez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</p:grpSp>
          <p:grpSp>
            <p:nvGrpSpPr>
              <p:cNvPr id="50" name="Group 49">
                <a:extLst>
                  <a:ext uri="{FF2B5EF4-FFF2-40B4-BE49-F238E27FC236}">
                    <a16:creationId xmlns:a16="http://schemas.microsoft.com/office/drawing/2014/main" id="{DCFBD1CE-E858-4633-8E38-9995A8522B3C}"/>
                  </a:ext>
                </a:extLst>
              </p:cNvPr>
              <p:cNvGrpSpPr/>
              <p:nvPr/>
            </p:nvGrpSpPr>
            <p:grpSpPr>
              <a:xfrm>
                <a:off x="9635010" y="4784684"/>
                <a:ext cx="1547223" cy="2074929"/>
                <a:chOff x="9635010" y="4784684"/>
                <a:chExt cx="1547223" cy="2074929"/>
              </a:xfrm>
            </p:grpSpPr>
            <p:sp>
              <p:nvSpPr>
                <p:cNvPr id="51" name="Freeform 29">
                  <a:extLst>
                    <a:ext uri="{FF2B5EF4-FFF2-40B4-BE49-F238E27FC236}">
                      <a16:creationId xmlns:a16="http://schemas.microsoft.com/office/drawing/2014/main" id="{F73EC6B2-9FDC-4414-AF70-6F9BB58092C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635010" y="4784684"/>
                  <a:ext cx="1547223" cy="2074929"/>
                </a:xfrm>
                <a:custGeom>
                  <a:avLst/>
                  <a:gdLst>
                    <a:gd name="T0" fmla="*/ 177 w 227"/>
                    <a:gd name="T1" fmla="*/ 16 h 305"/>
                    <a:gd name="T2" fmla="*/ 0 w 227"/>
                    <a:gd name="T3" fmla="*/ 305 h 305"/>
                    <a:gd name="T4" fmla="*/ 89 w 227"/>
                    <a:gd name="T5" fmla="*/ 305 h 305"/>
                    <a:gd name="T6" fmla="*/ 227 w 227"/>
                    <a:gd name="T7" fmla="*/ 80 h 305"/>
                    <a:gd name="T8" fmla="*/ 184 w 227"/>
                    <a:gd name="T9" fmla="*/ 10 h 305"/>
                    <a:gd name="T10" fmla="*/ 175 w 227"/>
                    <a:gd name="T11" fmla="*/ 0 h 305"/>
                    <a:gd name="T12" fmla="*/ 176 w 227"/>
                    <a:gd name="T13" fmla="*/ 1 h 305"/>
                    <a:gd name="T14" fmla="*/ 171 w 227"/>
                    <a:gd name="T15" fmla="*/ 8 h 305"/>
                    <a:gd name="T16" fmla="*/ 177 w 227"/>
                    <a:gd name="T17" fmla="*/ 16 h 3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27" h="305">
                      <a:moveTo>
                        <a:pt x="177" y="16"/>
                      </a:moveTo>
                      <a:cubicBezTo>
                        <a:pt x="0" y="305"/>
                        <a:pt x="0" y="305"/>
                        <a:pt x="0" y="305"/>
                      </a:cubicBezTo>
                      <a:cubicBezTo>
                        <a:pt x="89" y="305"/>
                        <a:pt x="89" y="305"/>
                        <a:pt x="89" y="305"/>
                      </a:cubicBezTo>
                      <a:cubicBezTo>
                        <a:pt x="227" y="80"/>
                        <a:pt x="227" y="80"/>
                        <a:pt x="227" y="80"/>
                      </a:cubicBezTo>
                      <a:cubicBezTo>
                        <a:pt x="184" y="10"/>
                        <a:pt x="184" y="10"/>
                        <a:pt x="184" y="10"/>
                      </a:cubicBezTo>
                      <a:cubicBezTo>
                        <a:pt x="182" y="6"/>
                        <a:pt x="178" y="2"/>
                        <a:pt x="175" y="0"/>
                      </a:cubicBezTo>
                      <a:cubicBezTo>
                        <a:pt x="176" y="1"/>
                        <a:pt x="176" y="1"/>
                        <a:pt x="176" y="1"/>
                      </a:cubicBezTo>
                      <a:cubicBezTo>
                        <a:pt x="171" y="8"/>
                        <a:pt x="171" y="8"/>
                        <a:pt x="171" y="8"/>
                      </a:cubicBezTo>
                      <a:lnTo>
                        <a:pt x="177" y="16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  <p:sp>
              <p:nvSpPr>
                <p:cNvPr id="52" name="Freeform 44">
                  <a:extLst>
                    <a:ext uri="{FF2B5EF4-FFF2-40B4-BE49-F238E27FC236}">
                      <a16:creationId xmlns:a16="http://schemas.microsoft.com/office/drawing/2014/main" id="{2871DC1D-0352-4551-8094-658B63CB53B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798119" y="4806223"/>
                  <a:ext cx="57437" cy="86156"/>
                </a:xfrm>
                <a:custGeom>
                  <a:avLst/>
                  <a:gdLst>
                    <a:gd name="T0" fmla="*/ 0 w 8"/>
                    <a:gd name="T1" fmla="*/ 5 h 13"/>
                    <a:gd name="T2" fmla="*/ 6 w 8"/>
                    <a:gd name="T3" fmla="*/ 13 h 13"/>
                    <a:gd name="T4" fmla="*/ 4 w 8"/>
                    <a:gd name="T5" fmla="*/ 0 h 13"/>
                    <a:gd name="T6" fmla="*/ 0 w 8"/>
                    <a:gd name="T7" fmla="*/ 5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3">
                      <a:moveTo>
                        <a:pt x="0" y="5"/>
                      </a:moveTo>
                      <a:cubicBezTo>
                        <a:pt x="6" y="13"/>
                        <a:pt x="6" y="13"/>
                        <a:pt x="6" y="13"/>
                      </a:cubicBezTo>
                      <a:cubicBezTo>
                        <a:pt x="8" y="8"/>
                        <a:pt x="7" y="3"/>
                        <a:pt x="4" y="0"/>
                      </a:cubicBez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D"/>
                </a:p>
              </p:txBody>
            </p:sp>
          </p:grpSp>
          <p:sp>
            <p:nvSpPr>
              <p:cNvPr id="63" name="Freeform 113">
                <a:extLst>
                  <a:ext uri="{FF2B5EF4-FFF2-40B4-BE49-F238E27FC236}">
                    <a16:creationId xmlns:a16="http://schemas.microsoft.com/office/drawing/2014/main" id="{78FA06E7-E208-4972-B088-BA45623ED59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436475" y="4947578"/>
                <a:ext cx="162598" cy="157908"/>
              </a:xfrm>
              <a:custGeom>
                <a:avLst/>
                <a:gdLst>
                  <a:gd name="T0" fmla="*/ 94 w 132"/>
                  <a:gd name="T1" fmla="*/ 0 h 128"/>
                  <a:gd name="T2" fmla="*/ 56 w 132"/>
                  <a:gd name="T3" fmla="*/ 27 h 128"/>
                  <a:gd name="T4" fmla="*/ 55 w 132"/>
                  <a:gd name="T5" fmla="*/ 27 h 128"/>
                  <a:gd name="T6" fmla="*/ 14 w 132"/>
                  <a:gd name="T7" fmla="*/ 69 h 128"/>
                  <a:gd name="T8" fmla="*/ 1 w 132"/>
                  <a:gd name="T9" fmla="*/ 110 h 128"/>
                  <a:gd name="T10" fmla="*/ 14 w 132"/>
                  <a:gd name="T11" fmla="*/ 128 h 128"/>
                  <a:gd name="T12" fmla="*/ 53 w 132"/>
                  <a:gd name="T13" fmla="*/ 118 h 128"/>
                  <a:gd name="T14" fmla="*/ 120 w 132"/>
                  <a:gd name="T15" fmla="*/ 53 h 128"/>
                  <a:gd name="T16" fmla="*/ 64 w 132"/>
                  <a:gd name="T17" fmla="*/ 95 h 128"/>
                  <a:gd name="T18" fmla="*/ 99 w 132"/>
                  <a:gd name="T19" fmla="*/ 47 h 128"/>
                  <a:gd name="T20" fmla="*/ 95 w 132"/>
                  <a:gd name="T21" fmla="*/ 67 h 128"/>
                  <a:gd name="T22" fmla="*/ 64 w 132"/>
                  <a:gd name="T23" fmla="*/ 98 h 128"/>
                  <a:gd name="T24" fmla="*/ 59 w 132"/>
                  <a:gd name="T25" fmla="*/ 81 h 128"/>
                  <a:gd name="T26" fmla="*/ 46 w 132"/>
                  <a:gd name="T27" fmla="*/ 68 h 128"/>
                  <a:gd name="T28" fmla="*/ 92 w 132"/>
                  <a:gd name="T29" fmla="*/ 36 h 128"/>
                  <a:gd name="T30" fmla="*/ 59 w 132"/>
                  <a:gd name="T31" fmla="*/ 81 h 128"/>
                  <a:gd name="T32" fmla="*/ 30 w 132"/>
                  <a:gd name="T33" fmla="*/ 64 h 128"/>
                  <a:gd name="T34" fmla="*/ 80 w 132"/>
                  <a:gd name="T35" fmla="*/ 29 h 128"/>
                  <a:gd name="T36" fmla="*/ 17 w 132"/>
                  <a:gd name="T37" fmla="*/ 119 h 128"/>
                  <a:gd name="T38" fmla="*/ 8 w 132"/>
                  <a:gd name="T39" fmla="*/ 114 h 128"/>
                  <a:gd name="T40" fmla="*/ 13 w 132"/>
                  <a:gd name="T41" fmla="*/ 96 h 128"/>
                  <a:gd name="T42" fmla="*/ 32 w 132"/>
                  <a:gd name="T43" fmla="*/ 116 h 128"/>
                  <a:gd name="T44" fmla="*/ 35 w 132"/>
                  <a:gd name="T45" fmla="*/ 115 h 128"/>
                  <a:gd name="T46" fmla="*/ 14 w 132"/>
                  <a:gd name="T47" fmla="*/ 92 h 128"/>
                  <a:gd name="T48" fmla="*/ 19 w 132"/>
                  <a:gd name="T49" fmla="*/ 75 h 128"/>
                  <a:gd name="T50" fmla="*/ 52 w 132"/>
                  <a:gd name="T51" fmla="*/ 110 h 128"/>
                  <a:gd name="T52" fmla="*/ 35 w 132"/>
                  <a:gd name="T53" fmla="*/ 115 h 128"/>
                  <a:gd name="T54" fmla="*/ 108 w 132"/>
                  <a:gd name="T55" fmla="*/ 54 h 128"/>
                  <a:gd name="T56" fmla="*/ 98 w 132"/>
                  <a:gd name="T57" fmla="*/ 30 h 128"/>
                  <a:gd name="T58" fmla="*/ 81 w 132"/>
                  <a:gd name="T59" fmla="*/ 13 h 128"/>
                  <a:gd name="T60" fmla="*/ 112 w 132"/>
                  <a:gd name="T61" fmla="*/ 16 h 128"/>
                  <a:gd name="T62" fmla="*/ 115 w 132"/>
                  <a:gd name="T63" fmla="*/ 47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32" h="128">
                    <a:moveTo>
                      <a:pt x="118" y="10"/>
                    </a:moveTo>
                    <a:cubicBezTo>
                      <a:pt x="111" y="4"/>
                      <a:pt x="102" y="0"/>
                      <a:pt x="94" y="0"/>
                    </a:cubicBezTo>
                    <a:cubicBezTo>
                      <a:pt x="87" y="0"/>
                      <a:pt x="80" y="3"/>
                      <a:pt x="75" y="8"/>
                    </a:cubicBezTo>
                    <a:cubicBezTo>
                      <a:pt x="56" y="27"/>
                      <a:pt x="56" y="27"/>
                      <a:pt x="56" y="27"/>
                    </a:cubicBezTo>
                    <a:cubicBezTo>
                      <a:pt x="56" y="27"/>
                      <a:pt x="56" y="27"/>
                      <a:pt x="55" y="27"/>
                    </a:cubicBezTo>
                    <a:cubicBezTo>
                      <a:pt x="55" y="27"/>
                      <a:pt x="55" y="27"/>
                      <a:pt x="55" y="27"/>
                    </a:cubicBezTo>
                    <a:cubicBezTo>
                      <a:pt x="55" y="27"/>
                      <a:pt x="55" y="27"/>
                      <a:pt x="55" y="27"/>
                    </a:cubicBezTo>
                    <a:cubicBezTo>
                      <a:pt x="14" y="69"/>
                      <a:pt x="14" y="69"/>
                      <a:pt x="14" y="69"/>
                    </a:cubicBezTo>
                    <a:cubicBezTo>
                      <a:pt x="12" y="71"/>
                      <a:pt x="11" y="73"/>
                      <a:pt x="10" y="76"/>
                    </a:cubicBezTo>
                    <a:cubicBezTo>
                      <a:pt x="1" y="110"/>
                      <a:pt x="1" y="110"/>
                      <a:pt x="1" y="110"/>
                    </a:cubicBezTo>
                    <a:cubicBezTo>
                      <a:pt x="1" y="110"/>
                      <a:pt x="0" y="113"/>
                      <a:pt x="0" y="114"/>
                    </a:cubicBezTo>
                    <a:cubicBezTo>
                      <a:pt x="0" y="122"/>
                      <a:pt x="6" y="128"/>
                      <a:pt x="14" y="128"/>
                    </a:cubicBezTo>
                    <a:cubicBezTo>
                      <a:pt x="16" y="128"/>
                      <a:pt x="19" y="127"/>
                      <a:pt x="19" y="127"/>
                    </a:cubicBezTo>
                    <a:cubicBezTo>
                      <a:pt x="53" y="118"/>
                      <a:pt x="53" y="118"/>
                      <a:pt x="53" y="118"/>
                    </a:cubicBezTo>
                    <a:cubicBezTo>
                      <a:pt x="55" y="118"/>
                      <a:pt x="57" y="116"/>
                      <a:pt x="59" y="114"/>
                    </a:cubicBezTo>
                    <a:cubicBezTo>
                      <a:pt x="120" y="53"/>
                      <a:pt x="120" y="53"/>
                      <a:pt x="120" y="53"/>
                    </a:cubicBezTo>
                    <a:cubicBezTo>
                      <a:pt x="132" y="42"/>
                      <a:pt x="130" y="23"/>
                      <a:pt x="118" y="10"/>
                    </a:cubicBezTo>
                    <a:close/>
                    <a:moveTo>
                      <a:pt x="64" y="95"/>
                    </a:moveTo>
                    <a:cubicBezTo>
                      <a:pt x="64" y="92"/>
                      <a:pt x="63" y="88"/>
                      <a:pt x="61" y="85"/>
                    </a:cubicBezTo>
                    <a:cubicBezTo>
                      <a:pt x="99" y="47"/>
                      <a:pt x="99" y="47"/>
                      <a:pt x="99" y="47"/>
                    </a:cubicBezTo>
                    <a:cubicBezTo>
                      <a:pt x="101" y="54"/>
                      <a:pt x="100" y="62"/>
                      <a:pt x="95" y="67"/>
                    </a:cubicBezTo>
                    <a:cubicBezTo>
                      <a:pt x="95" y="67"/>
                      <a:pt x="95" y="67"/>
                      <a:pt x="95" y="67"/>
                    </a:cubicBezTo>
                    <a:cubicBezTo>
                      <a:pt x="95" y="67"/>
                      <a:pt x="95" y="67"/>
                      <a:pt x="95" y="67"/>
                    </a:cubicBezTo>
                    <a:cubicBezTo>
                      <a:pt x="64" y="98"/>
                      <a:pt x="64" y="98"/>
                      <a:pt x="64" y="98"/>
                    </a:cubicBezTo>
                    <a:cubicBezTo>
                      <a:pt x="64" y="97"/>
                      <a:pt x="64" y="96"/>
                      <a:pt x="64" y="95"/>
                    </a:cubicBezTo>
                    <a:close/>
                    <a:moveTo>
                      <a:pt x="59" y="81"/>
                    </a:moveTo>
                    <a:cubicBezTo>
                      <a:pt x="58" y="79"/>
                      <a:pt x="56" y="76"/>
                      <a:pt x="54" y="74"/>
                    </a:cubicBezTo>
                    <a:cubicBezTo>
                      <a:pt x="51" y="72"/>
                      <a:pt x="49" y="70"/>
                      <a:pt x="46" y="68"/>
                    </a:cubicBezTo>
                    <a:cubicBezTo>
                      <a:pt x="84" y="30"/>
                      <a:pt x="84" y="30"/>
                      <a:pt x="84" y="30"/>
                    </a:cubicBezTo>
                    <a:cubicBezTo>
                      <a:pt x="87" y="31"/>
                      <a:pt x="90" y="33"/>
                      <a:pt x="92" y="36"/>
                    </a:cubicBezTo>
                    <a:cubicBezTo>
                      <a:pt x="94" y="38"/>
                      <a:pt x="96" y="40"/>
                      <a:pt x="97" y="43"/>
                    </a:cubicBezTo>
                    <a:lnTo>
                      <a:pt x="59" y="81"/>
                    </a:lnTo>
                    <a:close/>
                    <a:moveTo>
                      <a:pt x="42" y="66"/>
                    </a:moveTo>
                    <a:cubicBezTo>
                      <a:pt x="38" y="65"/>
                      <a:pt x="34" y="64"/>
                      <a:pt x="30" y="64"/>
                    </a:cubicBezTo>
                    <a:cubicBezTo>
                      <a:pt x="61" y="33"/>
                      <a:pt x="61" y="33"/>
                      <a:pt x="61" y="33"/>
                    </a:cubicBezTo>
                    <a:cubicBezTo>
                      <a:pt x="66" y="28"/>
                      <a:pt x="73" y="27"/>
                      <a:pt x="80" y="29"/>
                    </a:cubicBezTo>
                    <a:lnTo>
                      <a:pt x="42" y="66"/>
                    </a:lnTo>
                    <a:close/>
                    <a:moveTo>
                      <a:pt x="17" y="119"/>
                    </a:moveTo>
                    <a:cubicBezTo>
                      <a:pt x="16" y="120"/>
                      <a:pt x="15" y="120"/>
                      <a:pt x="14" y="120"/>
                    </a:cubicBezTo>
                    <a:cubicBezTo>
                      <a:pt x="11" y="120"/>
                      <a:pt x="8" y="117"/>
                      <a:pt x="8" y="114"/>
                    </a:cubicBezTo>
                    <a:cubicBezTo>
                      <a:pt x="8" y="113"/>
                      <a:pt x="8" y="112"/>
                      <a:pt x="8" y="112"/>
                    </a:cubicBezTo>
                    <a:cubicBezTo>
                      <a:pt x="13" y="96"/>
                      <a:pt x="13" y="96"/>
                      <a:pt x="13" y="96"/>
                    </a:cubicBezTo>
                    <a:cubicBezTo>
                      <a:pt x="17" y="96"/>
                      <a:pt x="22" y="98"/>
                      <a:pt x="26" y="102"/>
                    </a:cubicBezTo>
                    <a:cubicBezTo>
                      <a:pt x="30" y="106"/>
                      <a:pt x="32" y="111"/>
                      <a:pt x="32" y="116"/>
                    </a:cubicBezTo>
                    <a:lnTo>
                      <a:pt x="17" y="119"/>
                    </a:lnTo>
                    <a:close/>
                    <a:moveTo>
                      <a:pt x="35" y="115"/>
                    </a:moveTo>
                    <a:cubicBezTo>
                      <a:pt x="35" y="109"/>
                      <a:pt x="33" y="104"/>
                      <a:pt x="29" y="99"/>
                    </a:cubicBezTo>
                    <a:cubicBezTo>
                      <a:pt x="25" y="95"/>
                      <a:pt x="19" y="93"/>
                      <a:pt x="14" y="92"/>
                    </a:cubicBezTo>
                    <a:cubicBezTo>
                      <a:pt x="18" y="78"/>
                      <a:pt x="18" y="78"/>
                      <a:pt x="18" y="78"/>
                    </a:cubicBezTo>
                    <a:cubicBezTo>
                      <a:pt x="18" y="77"/>
                      <a:pt x="19" y="76"/>
                      <a:pt x="19" y="75"/>
                    </a:cubicBezTo>
                    <a:cubicBezTo>
                      <a:pt x="27" y="69"/>
                      <a:pt x="40" y="71"/>
                      <a:pt x="48" y="80"/>
                    </a:cubicBezTo>
                    <a:cubicBezTo>
                      <a:pt x="57" y="89"/>
                      <a:pt x="59" y="102"/>
                      <a:pt x="52" y="110"/>
                    </a:cubicBezTo>
                    <a:cubicBezTo>
                      <a:pt x="51" y="110"/>
                      <a:pt x="51" y="111"/>
                      <a:pt x="50" y="111"/>
                    </a:cubicBezTo>
                    <a:lnTo>
                      <a:pt x="35" y="115"/>
                    </a:lnTo>
                    <a:close/>
                    <a:moveTo>
                      <a:pt x="115" y="47"/>
                    </a:moveTo>
                    <a:cubicBezTo>
                      <a:pt x="108" y="54"/>
                      <a:pt x="108" y="54"/>
                      <a:pt x="108" y="54"/>
                    </a:cubicBezTo>
                    <a:cubicBezTo>
                      <a:pt x="108" y="53"/>
                      <a:pt x="108" y="52"/>
                      <a:pt x="108" y="51"/>
                    </a:cubicBezTo>
                    <a:cubicBezTo>
                      <a:pt x="107" y="43"/>
                      <a:pt x="104" y="36"/>
                      <a:pt x="98" y="30"/>
                    </a:cubicBezTo>
                    <a:cubicBezTo>
                      <a:pt x="91" y="24"/>
                      <a:pt x="83" y="20"/>
                      <a:pt x="74" y="20"/>
                    </a:cubicBezTo>
                    <a:cubicBezTo>
                      <a:pt x="81" y="13"/>
                      <a:pt x="81" y="13"/>
                      <a:pt x="81" y="13"/>
                    </a:cubicBezTo>
                    <a:cubicBezTo>
                      <a:pt x="84" y="10"/>
                      <a:pt x="89" y="8"/>
                      <a:pt x="94" y="8"/>
                    </a:cubicBezTo>
                    <a:cubicBezTo>
                      <a:pt x="100" y="8"/>
                      <a:pt x="107" y="11"/>
                      <a:pt x="112" y="16"/>
                    </a:cubicBezTo>
                    <a:cubicBezTo>
                      <a:pt x="117" y="21"/>
                      <a:pt x="120" y="27"/>
                      <a:pt x="120" y="33"/>
                    </a:cubicBezTo>
                    <a:cubicBezTo>
                      <a:pt x="120" y="38"/>
                      <a:pt x="118" y="43"/>
                      <a:pt x="115" y="47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64" name="Freeform 148">
                <a:extLst>
                  <a:ext uri="{FF2B5EF4-FFF2-40B4-BE49-F238E27FC236}">
                    <a16:creationId xmlns:a16="http://schemas.microsoft.com/office/drawing/2014/main" id="{58B81075-B038-4B74-A7B6-764D7ABAA5C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242379" y="2820806"/>
                <a:ext cx="227990" cy="204806"/>
              </a:xfrm>
              <a:custGeom>
                <a:avLst/>
                <a:gdLst>
                  <a:gd name="T0" fmla="*/ 42 w 75"/>
                  <a:gd name="T1" fmla="*/ 1 h 65"/>
                  <a:gd name="T2" fmla="*/ 3 w 75"/>
                  <a:gd name="T3" fmla="*/ 10 h 65"/>
                  <a:gd name="T4" fmla="*/ 3 w 75"/>
                  <a:gd name="T5" fmla="*/ 15 h 65"/>
                  <a:gd name="T6" fmla="*/ 13 w 75"/>
                  <a:gd name="T7" fmla="*/ 42 h 65"/>
                  <a:gd name="T8" fmla="*/ 18 w 75"/>
                  <a:gd name="T9" fmla="*/ 53 h 65"/>
                  <a:gd name="T10" fmla="*/ 18 w 75"/>
                  <a:gd name="T11" fmla="*/ 56 h 65"/>
                  <a:gd name="T12" fmla="*/ 20 w 75"/>
                  <a:gd name="T13" fmla="*/ 65 h 65"/>
                  <a:gd name="T14" fmla="*/ 21 w 75"/>
                  <a:gd name="T15" fmla="*/ 56 h 65"/>
                  <a:gd name="T16" fmla="*/ 22 w 75"/>
                  <a:gd name="T17" fmla="*/ 53 h 65"/>
                  <a:gd name="T18" fmla="*/ 39 w 75"/>
                  <a:gd name="T19" fmla="*/ 52 h 65"/>
                  <a:gd name="T20" fmla="*/ 64 w 75"/>
                  <a:gd name="T21" fmla="*/ 17 h 65"/>
                  <a:gd name="T22" fmla="*/ 75 w 75"/>
                  <a:gd name="T23" fmla="*/ 12 h 65"/>
                  <a:gd name="T24" fmla="*/ 16 w 75"/>
                  <a:gd name="T25" fmla="*/ 42 h 65"/>
                  <a:gd name="T26" fmla="*/ 18 w 75"/>
                  <a:gd name="T27" fmla="*/ 20 h 65"/>
                  <a:gd name="T28" fmla="*/ 16 w 75"/>
                  <a:gd name="T29" fmla="*/ 42 h 65"/>
                  <a:gd name="T30" fmla="*/ 39 w 75"/>
                  <a:gd name="T31" fmla="*/ 49 h 65"/>
                  <a:gd name="T32" fmla="*/ 22 w 75"/>
                  <a:gd name="T33" fmla="*/ 21 h 65"/>
                  <a:gd name="T34" fmla="*/ 37 w 75"/>
                  <a:gd name="T35" fmla="*/ 25 h 65"/>
                  <a:gd name="T36" fmla="*/ 61 w 75"/>
                  <a:gd name="T37" fmla="*/ 18 h 65"/>
                  <a:gd name="T38" fmla="*/ 41 w 75"/>
                  <a:gd name="T39" fmla="*/ 21 h 65"/>
                  <a:gd name="T40" fmla="*/ 26 w 75"/>
                  <a:gd name="T41" fmla="*/ 19 h 65"/>
                  <a:gd name="T42" fmla="*/ 39 w 75"/>
                  <a:gd name="T43" fmla="*/ 12 h 65"/>
                  <a:gd name="T44" fmla="*/ 20 w 75"/>
                  <a:gd name="T45" fmla="*/ 17 h 65"/>
                  <a:gd name="T46" fmla="*/ 5 w 75"/>
                  <a:gd name="T47" fmla="*/ 12 h 65"/>
                  <a:gd name="T48" fmla="*/ 41 w 75"/>
                  <a:gd name="T49" fmla="*/ 4 h 65"/>
                  <a:gd name="T50" fmla="*/ 41 w 75"/>
                  <a:gd name="T51" fmla="*/ 21 h 65"/>
                  <a:gd name="T52" fmla="*/ 57 w 75"/>
                  <a:gd name="T53" fmla="*/ 24 h 65"/>
                  <a:gd name="T54" fmla="*/ 59 w 75"/>
                  <a:gd name="T55" fmla="*/ 24 h 65"/>
                  <a:gd name="T56" fmla="*/ 58 w 75"/>
                  <a:gd name="T57" fmla="*/ 38 h 65"/>
                  <a:gd name="T58" fmla="*/ 57 w 75"/>
                  <a:gd name="T59" fmla="*/ 43 h 65"/>
                  <a:gd name="T60" fmla="*/ 58 w 75"/>
                  <a:gd name="T61" fmla="*/ 40 h 65"/>
                  <a:gd name="T62" fmla="*/ 59 w 75"/>
                  <a:gd name="T63" fmla="*/ 43 h 65"/>
                  <a:gd name="T64" fmla="*/ 57 w 75"/>
                  <a:gd name="T65" fmla="*/ 43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5" h="65">
                    <a:moveTo>
                      <a:pt x="72" y="10"/>
                    </a:moveTo>
                    <a:cubicBezTo>
                      <a:pt x="42" y="1"/>
                      <a:pt x="42" y="1"/>
                      <a:pt x="42" y="1"/>
                    </a:cubicBezTo>
                    <a:cubicBezTo>
                      <a:pt x="39" y="0"/>
                      <a:pt x="36" y="0"/>
                      <a:pt x="33" y="1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1" y="10"/>
                      <a:pt x="0" y="12"/>
                      <a:pt x="0" y="12"/>
                    </a:cubicBezTo>
                    <a:cubicBezTo>
                      <a:pt x="0" y="13"/>
                      <a:pt x="1" y="14"/>
                      <a:pt x="3" y="15"/>
                    </a:cubicBezTo>
                    <a:cubicBezTo>
                      <a:pt x="13" y="18"/>
                      <a:pt x="13" y="18"/>
                      <a:pt x="13" y="18"/>
                    </a:cubicBezTo>
                    <a:cubicBezTo>
                      <a:pt x="13" y="42"/>
                      <a:pt x="13" y="42"/>
                      <a:pt x="13" y="42"/>
                    </a:cubicBezTo>
                    <a:cubicBezTo>
                      <a:pt x="13" y="44"/>
                      <a:pt x="15" y="47"/>
                      <a:pt x="18" y="48"/>
                    </a:cubicBezTo>
                    <a:cubicBezTo>
                      <a:pt x="18" y="53"/>
                      <a:pt x="18" y="53"/>
                      <a:pt x="18" y="53"/>
                    </a:cubicBezTo>
                    <a:cubicBezTo>
                      <a:pt x="18" y="54"/>
                      <a:pt x="19" y="55"/>
                      <a:pt x="20" y="55"/>
                    </a:cubicBezTo>
                    <a:cubicBezTo>
                      <a:pt x="19" y="55"/>
                      <a:pt x="18" y="56"/>
                      <a:pt x="18" y="56"/>
                    </a:cubicBezTo>
                    <a:cubicBezTo>
                      <a:pt x="17" y="59"/>
                      <a:pt x="16" y="60"/>
                      <a:pt x="16" y="61"/>
                    </a:cubicBezTo>
                    <a:cubicBezTo>
                      <a:pt x="16" y="63"/>
                      <a:pt x="18" y="65"/>
                      <a:pt x="20" y="65"/>
                    </a:cubicBezTo>
                    <a:cubicBezTo>
                      <a:pt x="22" y="65"/>
                      <a:pt x="23" y="63"/>
                      <a:pt x="23" y="61"/>
                    </a:cubicBezTo>
                    <a:cubicBezTo>
                      <a:pt x="23" y="60"/>
                      <a:pt x="23" y="59"/>
                      <a:pt x="21" y="56"/>
                    </a:cubicBezTo>
                    <a:cubicBezTo>
                      <a:pt x="21" y="56"/>
                      <a:pt x="21" y="55"/>
                      <a:pt x="20" y="55"/>
                    </a:cubicBezTo>
                    <a:cubicBezTo>
                      <a:pt x="21" y="55"/>
                      <a:pt x="22" y="54"/>
                      <a:pt x="22" y="53"/>
                    </a:cubicBezTo>
                    <a:cubicBezTo>
                      <a:pt x="22" y="50"/>
                      <a:pt x="22" y="50"/>
                      <a:pt x="22" y="50"/>
                    </a:cubicBezTo>
                    <a:cubicBezTo>
                      <a:pt x="27" y="51"/>
                      <a:pt x="33" y="52"/>
                      <a:pt x="39" y="52"/>
                    </a:cubicBezTo>
                    <a:cubicBezTo>
                      <a:pt x="51" y="52"/>
                      <a:pt x="64" y="48"/>
                      <a:pt x="64" y="42"/>
                    </a:cubicBezTo>
                    <a:cubicBezTo>
                      <a:pt x="64" y="17"/>
                      <a:pt x="64" y="17"/>
                      <a:pt x="64" y="17"/>
                    </a:cubicBezTo>
                    <a:cubicBezTo>
                      <a:pt x="72" y="15"/>
                      <a:pt x="72" y="15"/>
                      <a:pt x="72" y="15"/>
                    </a:cubicBezTo>
                    <a:cubicBezTo>
                      <a:pt x="74" y="14"/>
                      <a:pt x="75" y="13"/>
                      <a:pt x="75" y="12"/>
                    </a:cubicBezTo>
                    <a:cubicBezTo>
                      <a:pt x="75" y="12"/>
                      <a:pt x="74" y="10"/>
                      <a:pt x="72" y="10"/>
                    </a:cubicBezTo>
                    <a:close/>
                    <a:moveTo>
                      <a:pt x="16" y="42"/>
                    </a:moveTo>
                    <a:cubicBezTo>
                      <a:pt x="16" y="19"/>
                      <a:pt x="16" y="19"/>
                      <a:pt x="16" y="19"/>
                    </a:cubicBezTo>
                    <a:cubicBezTo>
                      <a:pt x="18" y="20"/>
                      <a:pt x="18" y="20"/>
                      <a:pt x="18" y="20"/>
                    </a:cubicBezTo>
                    <a:cubicBezTo>
                      <a:pt x="18" y="45"/>
                      <a:pt x="18" y="45"/>
                      <a:pt x="18" y="45"/>
                    </a:cubicBezTo>
                    <a:cubicBezTo>
                      <a:pt x="17" y="44"/>
                      <a:pt x="16" y="43"/>
                      <a:pt x="16" y="42"/>
                    </a:cubicBezTo>
                    <a:close/>
                    <a:moveTo>
                      <a:pt x="61" y="42"/>
                    </a:moveTo>
                    <a:cubicBezTo>
                      <a:pt x="61" y="45"/>
                      <a:pt x="53" y="49"/>
                      <a:pt x="39" y="49"/>
                    </a:cubicBezTo>
                    <a:cubicBezTo>
                      <a:pt x="32" y="49"/>
                      <a:pt x="26" y="48"/>
                      <a:pt x="22" y="46"/>
                    </a:cubicBezTo>
                    <a:cubicBezTo>
                      <a:pt x="22" y="21"/>
                      <a:pt x="22" y="21"/>
                      <a:pt x="22" y="21"/>
                    </a:cubicBezTo>
                    <a:cubicBezTo>
                      <a:pt x="33" y="24"/>
                      <a:pt x="33" y="24"/>
                      <a:pt x="33" y="24"/>
                    </a:cubicBezTo>
                    <a:cubicBezTo>
                      <a:pt x="34" y="24"/>
                      <a:pt x="36" y="25"/>
                      <a:pt x="37" y="25"/>
                    </a:cubicBezTo>
                    <a:cubicBezTo>
                      <a:pt x="39" y="25"/>
                      <a:pt x="41" y="24"/>
                      <a:pt x="42" y="24"/>
                    </a:cubicBezTo>
                    <a:cubicBezTo>
                      <a:pt x="61" y="18"/>
                      <a:pt x="61" y="18"/>
                      <a:pt x="61" y="18"/>
                    </a:cubicBezTo>
                    <a:lnTo>
                      <a:pt x="61" y="42"/>
                    </a:lnTo>
                    <a:close/>
                    <a:moveTo>
                      <a:pt x="41" y="21"/>
                    </a:moveTo>
                    <a:cubicBezTo>
                      <a:pt x="39" y="22"/>
                      <a:pt x="36" y="22"/>
                      <a:pt x="34" y="21"/>
                    </a:cubicBezTo>
                    <a:cubicBezTo>
                      <a:pt x="26" y="19"/>
                      <a:pt x="26" y="19"/>
                      <a:pt x="26" y="19"/>
                    </a:cubicBezTo>
                    <a:cubicBezTo>
                      <a:pt x="38" y="14"/>
                      <a:pt x="38" y="14"/>
                      <a:pt x="38" y="14"/>
                    </a:cubicBezTo>
                    <a:cubicBezTo>
                      <a:pt x="39" y="14"/>
                      <a:pt x="40" y="13"/>
                      <a:pt x="39" y="12"/>
                    </a:cubicBezTo>
                    <a:cubicBezTo>
                      <a:pt x="39" y="11"/>
                      <a:pt x="38" y="10"/>
                      <a:pt x="37" y="11"/>
                    </a:cubicBezTo>
                    <a:cubicBezTo>
                      <a:pt x="20" y="17"/>
                      <a:pt x="20" y="17"/>
                      <a:pt x="20" y="17"/>
                    </a:cubicBezTo>
                    <a:cubicBezTo>
                      <a:pt x="19" y="17"/>
                      <a:pt x="19" y="17"/>
                      <a:pt x="19" y="17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34" y="4"/>
                      <a:pt x="34" y="4"/>
                      <a:pt x="34" y="4"/>
                    </a:cubicBezTo>
                    <a:cubicBezTo>
                      <a:pt x="36" y="3"/>
                      <a:pt x="39" y="3"/>
                      <a:pt x="41" y="4"/>
                    </a:cubicBezTo>
                    <a:cubicBezTo>
                      <a:pt x="70" y="12"/>
                      <a:pt x="70" y="12"/>
                      <a:pt x="70" y="12"/>
                    </a:cubicBezTo>
                    <a:lnTo>
                      <a:pt x="41" y="21"/>
                    </a:lnTo>
                    <a:close/>
                    <a:moveTo>
                      <a:pt x="57" y="37"/>
                    </a:moveTo>
                    <a:cubicBezTo>
                      <a:pt x="57" y="24"/>
                      <a:pt x="57" y="24"/>
                      <a:pt x="57" y="24"/>
                    </a:cubicBezTo>
                    <a:cubicBezTo>
                      <a:pt x="57" y="23"/>
                      <a:pt x="57" y="23"/>
                      <a:pt x="58" y="23"/>
                    </a:cubicBezTo>
                    <a:cubicBezTo>
                      <a:pt x="58" y="23"/>
                      <a:pt x="59" y="23"/>
                      <a:pt x="59" y="24"/>
                    </a:cubicBezTo>
                    <a:cubicBezTo>
                      <a:pt x="59" y="37"/>
                      <a:pt x="59" y="37"/>
                      <a:pt x="59" y="37"/>
                    </a:cubicBezTo>
                    <a:cubicBezTo>
                      <a:pt x="59" y="37"/>
                      <a:pt x="58" y="38"/>
                      <a:pt x="58" y="38"/>
                    </a:cubicBezTo>
                    <a:cubicBezTo>
                      <a:pt x="57" y="38"/>
                      <a:pt x="57" y="37"/>
                      <a:pt x="57" y="37"/>
                    </a:cubicBezTo>
                    <a:close/>
                    <a:moveTo>
                      <a:pt x="57" y="43"/>
                    </a:moveTo>
                    <a:cubicBezTo>
                      <a:pt x="57" y="41"/>
                      <a:pt x="57" y="41"/>
                      <a:pt x="57" y="41"/>
                    </a:cubicBezTo>
                    <a:cubicBezTo>
                      <a:pt x="57" y="40"/>
                      <a:pt x="57" y="40"/>
                      <a:pt x="58" y="40"/>
                    </a:cubicBezTo>
                    <a:cubicBezTo>
                      <a:pt x="58" y="40"/>
                      <a:pt x="59" y="40"/>
                      <a:pt x="59" y="41"/>
                    </a:cubicBezTo>
                    <a:cubicBezTo>
                      <a:pt x="59" y="43"/>
                      <a:pt x="59" y="43"/>
                      <a:pt x="59" y="43"/>
                    </a:cubicBezTo>
                    <a:cubicBezTo>
                      <a:pt x="59" y="43"/>
                      <a:pt x="58" y="44"/>
                      <a:pt x="58" y="44"/>
                    </a:cubicBezTo>
                    <a:cubicBezTo>
                      <a:pt x="57" y="44"/>
                      <a:pt x="57" y="43"/>
                      <a:pt x="57" y="43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163">
                <a:extLst>
                  <a:ext uri="{FF2B5EF4-FFF2-40B4-BE49-F238E27FC236}">
                    <a16:creationId xmlns:a16="http://schemas.microsoft.com/office/drawing/2014/main" id="{704CE909-05E9-4E0F-960A-2758D3867A5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707949" y="4378561"/>
                <a:ext cx="209531" cy="216335"/>
              </a:xfrm>
              <a:custGeom>
                <a:avLst/>
                <a:gdLst>
                  <a:gd name="T0" fmla="*/ 14 w 65"/>
                  <a:gd name="T1" fmla="*/ 21 h 65"/>
                  <a:gd name="T2" fmla="*/ 12 w 65"/>
                  <a:gd name="T3" fmla="*/ 23 h 65"/>
                  <a:gd name="T4" fmla="*/ 14 w 65"/>
                  <a:gd name="T5" fmla="*/ 53 h 65"/>
                  <a:gd name="T6" fmla="*/ 44 w 65"/>
                  <a:gd name="T7" fmla="*/ 52 h 65"/>
                  <a:gd name="T8" fmla="*/ 16 w 65"/>
                  <a:gd name="T9" fmla="*/ 21 h 65"/>
                  <a:gd name="T10" fmla="*/ 14 w 65"/>
                  <a:gd name="T11" fmla="*/ 23 h 65"/>
                  <a:gd name="T12" fmla="*/ 14 w 65"/>
                  <a:gd name="T13" fmla="*/ 51 h 65"/>
                  <a:gd name="T14" fmla="*/ 14 w 65"/>
                  <a:gd name="T15" fmla="*/ 3 h 65"/>
                  <a:gd name="T16" fmla="*/ 5 w 65"/>
                  <a:gd name="T17" fmla="*/ 1 h 65"/>
                  <a:gd name="T18" fmla="*/ 0 w 65"/>
                  <a:gd name="T19" fmla="*/ 57 h 65"/>
                  <a:gd name="T20" fmla="*/ 57 w 65"/>
                  <a:gd name="T21" fmla="*/ 65 h 65"/>
                  <a:gd name="T22" fmla="*/ 57 w 65"/>
                  <a:gd name="T23" fmla="*/ 65 h 65"/>
                  <a:gd name="T24" fmla="*/ 62 w 65"/>
                  <a:gd name="T25" fmla="*/ 51 h 65"/>
                  <a:gd name="T26" fmla="*/ 57 w 65"/>
                  <a:gd name="T27" fmla="*/ 61 h 65"/>
                  <a:gd name="T28" fmla="*/ 8 w 65"/>
                  <a:gd name="T29" fmla="*/ 61 h 65"/>
                  <a:gd name="T30" fmla="*/ 4 w 65"/>
                  <a:gd name="T31" fmla="*/ 8 h 65"/>
                  <a:gd name="T32" fmla="*/ 8 w 65"/>
                  <a:gd name="T33" fmla="*/ 4 h 65"/>
                  <a:gd name="T34" fmla="*/ 16 w 65"/>
                  <a:gd name="T35" fmla="*/ 10 h 65"/>
                  <a:gd name="T36" fmla="*/ 13 w 65"/>
                  <a:gd name="T37" fmla="*/ 14 h 65"/>
                  <a:gd name="T38" fmla="*/ 14 w 65"/>
                  <a:gd name="T39" fmla="*/ 14 h 65"/>
                  <a:gd name="T40" fmla="*/ 21 w 65"/>
                  <a:gd name="T41" fmla="*/ 15 h 65"/>
                  <a:gd name="T42" fmla="*/ 19 w 65"/>
                  <a:gd name="T43" fmla="*/ 18 h 65"/>
                  <a:gd name="T44" fmla="*/ 20 w 65"/>
                  <a:gd name="T45" fmla="*/ 18 h 65"/>
                  <a:gd name="T46" fmla="*/ 25 w 65"/>
                  <a:gd name="T47" fmla="*/ 20 h 65"/>
                  <a:gd name="T48" fmla="*/ 23 w 65"/>
                  <a:gd name="T49" fmla="*/ 24 h 65"/>
                  <a:gd name="T50" fmla="*/ 24 w 65"/>
                  <a:gd name="T51" fmla="*/ 24 h 65"/>
                  <a:gd name="T52" fmla="*/ 30 w 65"/>
                  <a:gd name="T53" fmla="*/ 24 h 65"/>
                  <a:gd name="T54" fmla="*/ 29 w 65"/>
                  <a:gd name="T55" fmla="*/ 27 h 65"/>
                  <a:gd name="T56" fmla="*/ 30 w 65"/>
                  <a:gd name="T57" fmla="*/ 27 h 65"/>
                  <a:gd name="T58" fmla="*/ 35 w 65"/>
                  <a:gd name="T59" fmla="*/ 29 h 65"/>
                  <a:gd name="T60" fmla="*/ 32 w 65"/>
                  <a:gd name="T61" fmla="*/ 33 h 65"/>
                  <a:gd name="T62" fmla="*/ 33 w 65"/>
                  <a:gd name="T63" fmla="*/ 33 h 65"/>
                  <a:gd name="T64" fmla="*/ 40 w 65"/>
                  <a:gd name="T65" fmla="*/ 34 h 65"/>
                  <a:gd name="T66" fmla="*/ 38 w 65"/>
                  <a:gd name="T67" fmla="*/ 37 h 65"/>
                  <a:gd name="T68" fmla="*/ 39 w 65"/>
                  <a:gd name="T69" fmla="*/ 37 h 65"/>
                  <a:gd name="T70" fmla="*/ 44 w 65"/>
                  <a:gd name="T71" fmla="*/ 39 h 65"/>
                  <a:gd name="T72" fmla="*/ 42 w 65"/>
                  <a:gd name="T73" fmla="*/ 43 h 65"/>
                  <a:gd name="T74" fmla="*/ 43 w 65"/>
                  <a:gd name="T75" fmla="*/ 43 h 65"/>
                  <a:gd name="T76" fmla="*/ 49 w 65"/>
                  <a:gd name="T77" fmla="*/ 43 h 65"/>
                  <a:gd name="T78" fmla="*/ 48 w 65"/>
                  <a:gd name="T79" fmla="*/ 46 h 65"/>
                  <a:gd name="T80" fmla="*/ 49 w 65"/>
                  <a:gd name="T81" fmla="*/ 46 h 65"/>
                  <a:gd name="T82" fmla="*/ 54 w 65"/>
                  <a:gd name="T83" fmla="*/ 48 h 65"/>
                  <a:gd name="T84" fmla="*/ 51 w 65"/>
                  <a:gd name="T85" fmla="*/ 52 h 65"/>
                  <a:gd name="T86" fmla="*/ 52 w 65"/>
                  <a:gd name="T87" fmla="*/ 52 h 65"/>
                  <a:gd name="T88" fmla="*/ 59 w 65"/>
                  <a:gd name="T89" fmla="*/ 54 h 65"/>
                  <a:gd name="T90" fmla="*/ 61 w 65"/>
                  <a:gd name="T91" fmla="*/ 57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65" h="65">
                    <a:moveTo>
                      <a:pt x="16" y="21"/>
                    </a:moveTo>
                    <a:cubicBezTo>
                      <a:pt x="15" y="21"/>
                      <a:pt x="15" y="21"/>
                      <a:pt x="14" y="21"/>
                    </a:cubicBezTo>
                    <a:cubicBezTo>
                      <a:pt x="14" y="21"/>
                      <a:pt x="14" y="21"/>
                      <a:pt x="14" y="21"/>
                    </a:cubicBezTo>
                    <a:cubicBezTo>
                      <a:pt x="13" y="21"/>
                      <a:pt x="12" y="22"/>
                      <a:pt x="12" y="23"/>
                    </a:cubicBezTo>
                    <a:cubicBezTo>
                      <a:pt x="12" y="51"/>
                      <a:pt x="12" y="51"/>
                      <a:pt x="12" y="51"/>
                    </a:cubicBezTo>
                    <a:cubicBezTo>
                      <a:pt x="12" y="52"/>
                      <a:pt x="13" y="53"/>
                      <a:pt x="14" y="53"/>
                    </a:cubicBezTo>
                    <a:cubicBezTo>
                      <a:pt x="43" y="53"/>
                      <a:pt x="43" y="53"/>
                      <a:pt x="43" y="53"/>
                    </a:cubicBezTo>
                    <a:cubicBezTo>
                      <a:pt x="43" y="53"/>
                      <a:pt x="44" y="53"/>
                      <a:pt x="44" y="52"/>
                    </a:cubicBezTo>
                    <a:cubicBezTo>
                      <a:pt x="45" y="51"/>
                      <a:pt x="45" y="50"/>
                      <a:pt x="44" y="50"/>
                    </a:cubicBezTo>
                    <a:lnTo>
                      <a:pt x="16" y="21"/>
                    </a:lnTo>
                    <a:close/>
                    <a:moveTo>
                      <a:pt x="14" y="51"/>
                    </a:moveTo>
                    <a:cubicBezTo>
                      <a:pt x="14" y="23"/>
                      <a:pt x="14" y="23"/>
                      <a:pt x="14" y="23"/>
                    </a:cubicBezTo>
                    <a:cubicBezTo>
                      <a:pt x="43" y="51"/>
                      <a:pt x="43" y="51"/>
                      <a:pt x="43" y="51"/>
                    </a:cubicBezTo>
                    <a:lnTo>
                      <a:pt x="14" y="51"/>
                    </a:lnTo>
                    <a:close/>
                    <a:moveTo>
                      <a:pt x="62" y="51"/>
                    </a:moveTo>
                    <a:cubicBezTo>
                      <a:pt x="14" y="3"/>
                      <a:pt x="14" y="3"/>
                      <a:pt x="14" y="3"/>
                    </a:cubicBezTo>
                    <a:cubicBezTo>
                      <a:pt x="12" y="1"/>
                      <a:pt x="10" y="0"/>
                      <a:pt x="8" y="0"/>
                    </a:cubicBezTo>
                    <a:cubicBezTo>
                      <a:pt x="7" y="0"/>
                      <a:pt x="6" y="1"/>
                      <a:pt x="5" y="1"/>
                    </a:cubicBezTo>
                    <a:cubicBezTo>
                      <a:pt x="2" y="2"/>
                      <a:pt x="0" y="5"/>
                      <a:pt x="0" y="8"/>
                    </a:cubicBezTo>
                    <a:cubicBezTo>
                      <a:pt x="0" y="57"/>
                      <a:pt x="0" y="57"/>
                      <a:pt x="0" y="57"/>
                    </a:cubicBezTo>
                    <a:cubicBezTo>
                      <a:pt x="0" y="62"/>
                      <a:pt x="4" y="65"/>
                      <a:pt x="8" y="65"/>
                    </a:cubicBezTo>
                    <a:cubicBezTo>
                      <a:pt x="57" y="65"/>
                      <a:pt x="57" y="65"/>
                      <a:pt x="57" y="65"/>
                    </a:cubicBezTo>
                    <a:cubicBezTo>
                      <a:pt x="57" y="65"/>
                      <a:pt x="57" y="65"/>
                      <a:pt x="57" y="65"/>
                    </a:cubicBezTo>
                    <a:cubicBezTo>
                      <a:pt x="57" y="65"/>
                      <a:pt x="57" y="65"/>
                      <a:pt x="57" y="65"/>
                    </a:cubicBezTo>
                    <a:cubicBezTo>
                      <a:pt x="62" y="65"/>
                      <a:pt x="65" y="62"/>
                      <a:pt x="65" y="57"/>
                    </a:cubicBezTo>
                    <a:cubicBezTo>
                      <a:pt x="65" y="55"/>
                      <a:pt x="64" y="52"/>
                      <a:pt x="62" y="51"/>
                    </a:cubicBezTo>
                    <a:close/>
                    <a:moveTo>
                      <a:pt x="57" y="61"/>
                    </a:moveTo>
                    <a:cubicBezTo>
                      <a:pt x="57" y="61"/>
                      <a:pt x="57" y="61"/>
                      <a:pt x="57" y="61"/>
                    </a:cubicBezTo>
                    <a:cubicBezTo>
                      <a:pt x="57" y="61"/>
                      <a:pt x="57" y="61"/>
                      <a:pt x="57" y="61"/>
                    </a:cubicBezTo>
                    <a:cubicBezTo>
                      <a:pt x="8" y="61"/>
                      <a:pt x="8" y="61"/>
                      <a:pt x="8" y="61"/>
                    </a:cubicBezTo>
                    <a:cubicBezTo>
                      <a:pt x="6" y="61"/>
                      <a:pt x="4" y="59"/>
                      <a:pt x="4" y="57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4" y="7"/>
                      <a:pt x="5" y="5"/>
                      <a:pt x="7" y="5"/>
                    </a:cubicBezTo>
                    <a:cubicBezTo>
                      <a:pt x="7" y="4"/>
                      <a:pt x="8" y="4"/>
                      <a:pt x="8" y="4"/>
                    </a:cubicBezTo>
                    <a:cubicBezTo>
                      <a:pt x="9" y="4"/>
                      <a:pt x="10" y="5"/>
                      <a:pt x="11" y="6"/>
                    </a:cubicBezTo>
                    <a:cubicBezTo>
                      <a:pt x="16" y="10"/>
                      <a:pt x="16" y="10"/>
                      <a:pt x="16" y="10"/>
                    </a:cubicBezTo>
                    <a:cubicBezTo>
                      <a:pt x="13" y="13"/>
                      <a:pt x="13" y="13"/>
                      <a:pt x="13" y="13"/>
                    </a:cubicBezTo>
                    <a:cubicBezTo>
                      <a:pt x="13" y="13"/>
                      <a:pt x="13" y="14"/>
                      <a:pt x="13" y="14"/>
                    </a:cubicBezTo>
                    <a:cubicBezTo>
                      <a:pt x="13" y="15"/>
                      <a:pt x="13" y="15"/>
                      <a:pt x="14" y="15"/>
                    </a:cubicBezTo>
                    <a:cubicBezTo>
                      <a:pt x="14" y="15"/>
                      <a:pt x="14" y="15"/>
                      <a:pt x="14" y="14"/>
                    </a:cubicBezTo>
                    <a:cubicBezTo>
                      <a:pt x="17" y="12"/>
                      <a:pt x="17" y="12"/>
                      <a:pt x="17" y="12"/>
                    </a:cubicBezTo>
                    <a:cubicBezTo>
                      <a:pt x="21" y="15"/>
                      <a:pt x="21" y="15"/>
                      <a:pt x="21" y="15"/>
                    </a:cubicBezTo>
                    <a:cubicBezTo>
                      <a:pt x="19" y="17"/>
                      <a:pt x="19" y="17"/>
                      <a:pt x="19" y="17"/>
                    </a:cubicBezTo>
                    <a:cubicBezTo>
                      <a:pt x="19" y="17"/>
                      <a:pt x="19" y="18"/>
                      <a:pt x="19" y="18"/>
                    </a:cubicBezTo>
                    <a:cubicBezTo>
                      <a:pt x="19" y="18"/>
                      <a:pt x="19" y="18"/>
                      <a:pt x="20" y="18"/>
                    </a:cubicBezTo>
                    <a:cubicBezTo>
                      <a:pt x="20" y="18"/>
                      <a:pt x="20" y="18"/>
                      <a:pt x="20" y="18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5" y="20"/>
                      <a:pt x="25" y="20"/>
                      <a:pt x="25" y="20"/>
                    </a:cubicBezTo>
                    <a:cubicBezTo>
                      <a:pt x="23" y="23"/>
                      <a:pt x="23" y="23"/>
                      <a:pt x="23" y="23"/>
                    </a:cubicBezTo>
                    <a:cubicBezTo>
                      <a:pt x="22" y="23"/>
                      <a:pt x="22" y="24"/>
                      <a:pt x="23" y="24"/>
                    </a:cubicBezTo>
                    <a:cubicBezTo>
                      <a:pt x="23" y="24"/>
                      <a:pt x="23" y="24"/>
                      <a:pt x="23" y="24"/>
                    </a:cubicBezTo>
                    <a:cubicBezTo>
                      <a:pt x="24" y="24"/>
                      <a:pt x="24" y="24"/>
                      <a:pt x="24" y="24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30" y="24"/>
                      <a:pt x="30" y="24"/>
                      <a:pt x="30" y="24"/>
                    </a:cubicBezTo>
                    <a:cubicBezTo>
                      <a:pt x="29" y="26"/>
                      <a:pt x="29" y="26"/>
                      <a:pt x="29" y="26"/>
                    </a:cubicBezTo>
                    <a:cubicBezTo>
                      <a:pt x="28" y="26"/>
                      <a:pt x="28" y="27"/>
                      <a:pt x="29" y="27"/>
                    </a:cubicBezTo>
                    <a:cubicBezTo>
                      <a:pt x="29" y="28"/>
                      <a:pt x="29" y="28"/>
                      <a:pt x="29" y="28"/>
                    </a:cubicBezTo>
                    <a:cubicBezTo>
                      <a:pt x="30" y="28"/>
                      <a:pt x="30" y="28"/>
                      <a:pt x="30" y="27"/>
                    </a:cubicBezTo>
                    <a:cubicBezTo>
                      <a:pt x="32" y="26"/>
                      <a:pt x="32" y="26"/>
                      <a:pt x="32" y="26"/>
                    </a:cubicBezTo>
                    <a:cubicBezTo>
                      <a:pt x="35" y="29"/>
                      <a:pt x="35" y="29"/>
                      <a:pt x="35" y="29"/>
                    </a:cubicBezTo>
                    <a:cubicBezTo>
                      <a:pt x="32" y="32"/>
                      <a:pt x="32" y="32"/>
                      <a:pt x="32" y="32"/>
                    </a:cubicBezTo>
                    <a:cubicBezTo>
                      <a:pt x="32" y="32"/>
                      <a:pt x="32" y="33"/>
                      <a:pt x="32" y="33"/>
                    </a:cubicBezTo>
                    <a:cubicBezTo>
                      <a:pt x="32" y="34"/>
                      <a:pt x="32" y="34"/>
                      <a:pt x="33" y="34"/>
                    </a:cubicBezTo>
                    <a:cubicBezTo>
                      <a:pt x="33" y="34"/>
                      <a:pt x="33" y="34"/>
                      <a:pt x="33" y="33"/>
                    </a:cubicBezTo>
                    <a:cubicBezTo>
                      <a:pt x="36" y="31"/>
                      <a:pt x="36" y="31"/>
                      <a:pt x="36" y="31"/>
                    </a:cubicBezTo>
                    <a:cubicBezTo>
                      <a:pt x="40" y="34"/>
                      <a:pt x="40" y="34"/>
                      <a:pt x="40" y="34"/>
                    </a:cubicBezTo>
                    <a:cubicBezTo>
                      <a:pt x="38" y="36"/>
                      <a:pt x="38" y="36"/>
                      <a:pt x="38" y="36"/>
                    </a:cubicBezTo>
                    <a:cubicBezTo>
                      <a:pt x="38" y="36"/>
                      <a:pt x="38" y="37"/>
                      <a:pt x="38" y="37"/>
                    </a:cubicBezTo>
                    <a:cubicBezTo>
                      <a:pt x="38" y="37"/>
                      <a:pt x="38" y="37"/>
                      <a:pt x="39" y="37"/>
                    </a:cubicBezTo>
                    <a:cubicBezTo>
                      <a:pt x="39" y="37"/>
                      <a:pt x="39" y="37"/>
                      <a:pt x="39" y="37"/>
                    </a:cubicBezTo>
                    <a:cubicBezTo>
                      <a:pt x="41" y="35"/>
                      <a:pt x="41" y="35"/>
                      <a:pt x="41" y="35"/>
                    </a:cubicBezTo>
                    <a:cubicBezTo>
                      <a:pt x="44" y="39"/>
                      <a:pt x="44" y="39"/>
                      <a:pt x="44" y="39"/>
                    </a:cubicBezTo>
                    <a:cubicBezTo>
                      <a:pt x="42" y="42"/>
                      <a:pt x="42" y="42"/>
                      <a:pt x="42" y="42"/>
                    </a:cubicBezTo>
                    <a:cubicBezTo>
                      <a:pt x="41" y="42"/>
                      <a:pt x="41" y="43"/>
                      <a:pt x="42" y="43"/>
                    </a:cubicBezTo>
                    <a:cubicBezTo>
                      <a:pt x="42" y="43"/>
                      <a:pt x="42" y="43"/>
                      <a:pt x="42" y="43"/>
                    </a:cubicBezTo>
                    <a:cubicBezTo>
                      <a:pt x="43" y="43"/>
                      <a:pt x="43" y="43"/>
                      <a:pt x="43" y="43"/>
                    </a:cubicBezTo>
                    <a:cubicBezTo>
                      <a:pt x="46" y="40"/>
                      <a:pt x="46" y="40"/>
                      <a:pt x="46" y="40"/>
                    </a:cubicBezTo>
                    <a:cubicBezTo>
                      <a:pt x="49" y="43"/>
                      <a:pt x="49" y="43"/>
                      <a:pt x="49" y="43"/>
                    </a:cubicBezTo>
                    <a:cubicBezTo>
                      <a:pt x="48" y="45"/>
                      <a:pt x="48" y="45"/>
                      <a:pt x="48" y="45"/>
                    </a:cubicBezTo>
                    <a:cubicBezTo>
                      <a:pt x="47" y="45"/>
                      <a:pt x="47" y="46"/>
                      <a:pt x="48" y="46"/>
                    </a:cubicBezTo>
                    <a:cubicBezTo>
                      <a:pt x="48" y="47"/>
                      <a:pt x="48" y="47"/>
                      <a:pt x="48" y="47"/>
                    </a:cubicBezTo>
                    <a:cubicBezTo>
                      <a:pt x="49" y="47"/>
                      <a:pt x="49" y="47"/>
                      <a:pt x="49" y="46"/>
                    </a:cubicBezTo>
                    <a:cubicBezTo>
                      <a:pt x="51" y="45"/>
                      <a:pt x="51" y="45"/>
                      <a:pt x="51" y="45"/>
                    </a:cubicBezTo>
                    <a:cubicBezTo>
                      <a:pt x="54" y="48"/>
                      <a:pt x="54" y="48"/>
                      <a:pt x="54" y="48"/>
                    </a:cubicBezTo>
                    <a:cubicBezTo>
                      <a:pt x="51" y="51"/>
                      <a:pt x="51" y="51"/>
                      <a:pt x="51" y="51"/>
                    </a:cubicBezTo>
                    <a:cubicBezTo>
                      <a:pt x="51" y="51"/>
                      <a:pt x="51" y="52"/>
                      <a:pt x="51" y="52"/>
                    </a:cubicBezTo>
                    <a:cubicBezTo>
                      <a:pt x="51" y="53"/>
                      <a:pt x="51" y="53"/>
                      <a:pt x="52" y="53"/>
                    </a:cubicBezTo>
                    <a:cubicBezTo>
                      <a:pt x="52" y="53"/>
                      <a:pt x="52" y="53"/>
                      <a:pt x="52" y="52"/>
                    </a:cubicBezTo>
                    <a:cubicBezTo>
                      <a:pt x="55" y="50"/>
                      <a:pt x="55" y="50"/>
                      <a:pt x="55" y="50"/>
                    </a:cubicBezTo>
                    <a:cubicBezTo>
                      <a:pt x="59" y="54"/>
                      <a:pt x="59" y="54"/>
                      <a:pt x="59" y="54"/>
                    </a:cubicBezTo>
                    <a:cubicBezTo>
                      <a:pt x="59" y="54"/>
                      <a:pt x="60" y="54"/>
                      <a:pt x="60" y="54"/>
                    </a:cubicBezTo>
                    <a:cubicBezTo>
                      <a:pt x="61" y="55"/>
                      <a:pt x="61" y="56"/>
                      <a:pt x="61" y="57"/>
                    </a:cubicBezTo>
                    <a:cubicBezTo>
                      <a:pt x="61" y="59"/>
                      <a:pt x="59" y="61"/>
                      <a:pt x="57" y="6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110">
                <a:extLst>
                  <a:ext uri="{FF2B5EF4-FFF2-40B4-BE49-F238E27FC236}">
                    <a16:creationId xmlns:a16="http://schemas.microsoft.com/office/drawing/2014/main" id="{C1E00E08-91E8-424D-80CE-661CA1B3F39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293916" y="3309627"/>
                <a:ext cx="171220" cy="207480"/>
              </a:xfrm>
              <a:custGeom>
                <a:avLst/>
                <a:gdLst>
                  <a:gd name="T0" fmla="*/ 6 w 144"/>
                  <a:gd name="T1" fmla="*/ 37 h 174"/>
                  <a:gd name="T2" fmla="*/ 5 w 144"/>
                  <a:gd name="T3" fmla="*/ 50 h 174"/>
                  <a:gd name="T4" fmla="*/ 29 w 144"/>
                  <a:gd name="T5" fmla="*/ 79 h 174"/>
                  <a:gd name="T6" fmla="*/ 30 w 144"/>
                  <a:gd name="T7" fmla="*/ 78 h 174"/>
                  <a:gd name="T8" fmla="*/ 45 w 144"/>
                  <a:gd name="T9" fmla="*/ 70 h 174"/>
                  <a:gd name="T10" fmla="*/ 0 w 144"/>
                  <a:gd name="T11" fmla="*/ 14 h 174"/>
                  <a:gd name="T12" fmla="*/ 29 w 144"/>
                  <a:gd name="T13" fmla="*/ 79 h 174"/>
                  <a:gd name="T14" fmla="*/ 72 w 144"/>
                  <a:gd name="T15" fmla="*/ 38 h 174"/>
                  <a:gd name="T16" fmla="*/ 82 w 144"/>
                  <a:gd name="T17" fmla="*/ 43 h 174"/>
                  <a:gd name="T18" fmla="*/ 119 w 144"/>
                  <a:gd name="T19" fmla="*/ 73 h 174"/>
                  <a:gd name="T20" fmla="*/ 92 w 144"/>
                  <a:gd name="T21" fmla="*/ 35 h 174"/>
                  <a:gd name="T22" fmla="*/ 93 w 144"/>
                  <a:gd name="T23" fmla="*/ 19 h 174"/>
                  <a:gd name="T24" fmla="*/ 96 w 144"/>
                  <a:gd name="T25" fmla="*/ 12 h 174"/>
                  <a:gd name="T26" fmla="*/ 89 w 144"/>
                  <a:gd name="T27" fmla="*/ 8 h 174"/>
                  <a:gd name="T28" fmla="*/ 76 w 144"/>
                  <a:gd name="T29" fmla="*/ 5 h 174"/>
                  <a:gd name="T30" fmla="*/ 70 w 144"/>
                  <a:gd name="T31" fmla="*/ 7 h 174"/>
                  <a:gd name="T32" fmla="*/ 62 w 144"/>
                  <a:gd name="T33" fmla="*/ 11 h 174"/>
                  <a:gd name="T34" fmla="*/ 32 w 144"/>
                  <a:gd name="T35" fmla="*/ 4 h 174"/>
                  <a:gd name="T36" fmla="*/ 48 w 144"/>
                  <a:gd name="T37" fmla="*/ 68 h 174"/>
                  <a:gd name="T38" fmla="*/ 126 w 144"/>
                  <a:gd name="T39" fmla="*/ 163 h 174"/>
                  <a:gd name="T40" fmla="*/ 11 w 144"/>
                  <a:gd name="T41" fmla="*/ 167 h 174"/>
                  <a:gd name="T42" fmla="*/ 14 w 144"/>
                  <a:gd name="T43" fmla="*/ 174 h 174"/>
                  <a:gd name="T44" fmla="*/ 126 w 144"/>
                  <a:gd name="T45" fmla="*/ 174 h 174"/>
                  <a:gd name="T46" fmla="*/ 130 w 144"/>
                  <a:gd name="T47" fmla="*/ 167 h 174"/>
                  <a:gd name="T48" fmla="*/ 139 w 144"/>
                  <a:gd name="T49" fmla="*/ 76 h 174"/>
                  <a:gd name="T50" fmla="*/ 122 w 144"/>
                  <a:gd name="T51" fmla="*/ 93 h 174"/>
                  <a:gd name="T52" fmla="*/ 139 w 144"/>
                  <a:gd name="T53" fmla="*/ 76 h 174"/>
                  <a:gd name="T54" fmla="*/ 71 w 144"/>
                  <a:gd name="T55" fmla="*/ 135 h 174"/>
                  <a:gd name="T56" fmla="*/ 70 w 144"/>
                  <a:gd name="T57" fmla="*/ 135 h 174"/>
                  <a:gd name="T58" fmla="*/ 61 w 144"/>
                  <a:gd name="T59" fmla="*/ 136 h 174"/>
                  <a:gd name="T60" fmla="*/ 57 w 144"/>
                  <a:gd name="T61" fmla="*/ 137 h 174"/>
                  <a:gd name="T62" fmla="*/ 49 w 144"/>
                  <a:gd name="T63" fmla="*/ 139 h 174"/>
                  <a:gd name="T64" fmla="*/ 49 w 144"/>
                  <a:gd name="T65" fmla="*/ 139 h 174"/>
                  <a:gd name="T66" fmla="*/ 48 w 144"/>
                  <a:gd name="T67" fmla="*/ 135 h 174"/>
                  <a:gd name="T68" fmla="*/ 39 w 144"/>
                  <a:gd name="T69" fmla="*/ 136 h 174"/>
                  <a:gd name="T70" fmla="*/ 39 w 144"/>
                  <a:gd name="T71" fmla="*/ 144 h 174"/>
                  <a:gd name="T72" fmla="*/ 39 w 144"/>
                  <a:gd name="T73" fmla="*/ 144 h 174"/>
                  <a:gd name="T74" fmla="*/ 39 w 144"/>
                  <a:gd name="T75" fmla="*/ 144 h 174"/>
                  <a:gd name="T76" fmla="*/ 28 w 144"/>
                  <a:gd name="T77" fmla="*/ 155 h 174"/>
                  <a:gd name="T78" fmla="*/ 115 w 144"/>
                  <a:gd name="T79" fmla="*/ 159 h 174"/>
                  <a:gd name="T80" fmla="*/ 113 w 144"/>
                  <a:gd name="T81" fmla="*/ 155 h 174"/>
                  <a:gd name="T82" fmla="*/ 110 w 144"/>
                  <a:gd name="T83" fmla="*/ 152 h 174"/>
                  <a:gd name="T84" fmla="*/ 107 w 144"/>
                  <a:gd name="T85" fmla="*/ 149 h 174"/>
                  <a:gd name="T86" fmla="*/ 104 w 144"/>
                  <a:gd name="T87" fmla="*/ 146 h 174"/>
                  <a:gd name="T88" fmla="*/ 101 w 144"/>
                  <a:gd name="T89" fmla="*/ 144 h 174"/>
                  <a:gd name="T90" fmla="*/ 96 w 144"/>
                  <a:gd name="T91" fmla="*/ 141 h 174"/>
                  <a:gd name="T92" fmla="*/ 92 w 144"/>
                  <a:gd name="T93" fmla="*/ 139 h 174"/>
                  <a:gd name="T94" fmla="*/ 128 w 144"/>
                  <a:gd name="T95" fmla="*/ 101 h 174"/>
                  <a:gd name="T96" fmla="*/ 117 w 144"/>
                  <a:gd name="T97" fmla="*/ 94 h 174"/>
                  <a:gd name="T98" fmla="*/ 116 w 144"/>
                  <a:gd name="T99" fmla="*/ 77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44" h="174">
                    <a:moveTo>
                      <a:pt x="5" y="50"/>
                    </a:moveTo>
                    <a:cubicBezTo>
                      <a:pt x="4" y="46"/>
                      <a:pt x="4" y="41"/>
                      <a:pt x="6" y="37"/>
                    </a:cubicBezTo>
                    <a:cubicBezTo>
                      <a:pt x="15" y="59"/>
                      <a:pt x="15" y="59"/>
                      <a:pt x="15" y="59"/>
                    </a:cubicBezTo>
                    <a:cubicBezTo>
                      <a:pt x="11" y="58"/>
                      <a:pt x="7" y="55"/>
                      <a:pt x="5" y="50"/>
                    </a:cubicBezTo>
                    <a:close/>
                    <a:moveTo>
                      <a:pt x="29" y="79"/>
                    </a:moveTo>
                    <a:cubicBezTo>
                      <a:pt x="29" y="79"/>
                      <a:pt x="29" y="79"/>
                      <a:pt x="29" y="79"/>
                    </a:cubicBezTo>
                    <a:cubicBezTo>
                      <a:pt x="29" y="79"/>
                      <a:pt x="29" y="79"/>
                      <a:pt x="30" y="78"/>
                    </a:cubicBezTo>
                    <a:cubicBezTo>
                      <a:pt x="30" y="78"/>
                      <a:pt x="30" y="78"/>
                      <a:pt x="30" y="78"/>
                    </a:cubicBezTo>
                    <a:cubicBezTo>
                      <a:pt x="30" y="78"/>
                      <a:pt x="30" y="78"/>
                      <a:pt x="30" y="78"/>
                    </a:cubicBezTo>
                    <a:cubicBezTo>
                      <a:pt x="32" y="77"/>
                      <a:pt x="36" y="74"/>
                      <a:pt x="45" y="70"/>
                    </a:cubicBezTo>
                    <a:cubicBezTo>
                      <a:pt x="18" y="9"/>
                      <a:pt x="18" y="9"/>
                      <a:pt x="18" y="9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14"/>
                      <a:pt x="0" y="14"/>
                      <a:pt x="28" y="79"/>
                    </a:cubicBezTo>
                    <a:cubicBezTo>
                      <a:pt x="28" y="79"/>
                      <a:pt x="28" y="79"/>
                      <a:pt x="29" y="79"/>
                    </a:cubicBezTo>
                    <a:close/>
                    <a:moveTo>
                      <a:pt x="58" y="63"/>
                    </a:moveTo>
                    <a:cubicBezTo>
                      <a:pt x="67" y="58"/>
                      <a:pt x="72" y="48"/>
                      <a:pt x="72" y="38"/>
                    </a:cubicBezTo>
                    <a:cubicBezTo>
                      <a:pt x="73" y="39"/>
                      <a:pt x="73" y="40"/>
                      <a:pt x="74" y="40"/>
                    </a:cubicBezTo>
                    <a:cubicBezTo>
                      <a:pt x="76" y="43"/>
                      <a:pt x="79" y="44"/>
                      <a:pt x="82" y="43"/>
                    </a:cubicBezTo>
                    <a:cubicBezTo>
                      <a:pt x="82" y="43"/>
                      <a:pt x="111" y="71"/>
                      <a:pt x="116" y="77"/>
                    </a:cubicBezTo>
                    <a:cubicBezTo>
                      <a:pt x="117" y="76"/>
                      <a:pt x="118" y="74"/>
                      <a:pt x="119" y="73"/>
                    </a:cubicBezTo>
                    <a:cubicBezTo>
                      <a:pt x="121" y="71"/>
                      <a:pt x="123" y="70"/>
                      <a:pt x="126" y="69"/>
                    </a:cubicBezTo>
                    <a:cubicBezTo>
                      <a:pt x="92" y="35"/>
                      <a:pt x="92" y="35"/>
                      <a:pt x="92" y="35"/>
                    </a:cubicBezTo>
                    <a:cubicBezTo>
                      <a:pt x="92" y="32"/>
                      <a:pt x="92" y="29"/>
                      <a:pt x="90" y="27"/>
                    </a:cubicBezTo>
                    <a:cubicBezTo>
                      <a:pt x="92" y="25"/>
                      <a:pt x="93" y="22"/>
                      <a:pt x="93" y="19"/>
                    </a:cubicBezTo>
                    <a:cubicBezTo>
                      <a:pt x="93" y="18"/>
                      <a:pt x="93" y="18"/>
                      <a:pt x="93" y="18"/>
                    </a:cubicBezTo>
                    <a:cubicBezTo>
                      <a:pt x="96" y="17"/>
                      <a:pt x="97" y="15"/>
                      <a:pt x="96" y="12"/>
                    </a:cubicBezTo>
                    <a:cubicBezTo>
                      <a:pt x="96" y="12"/>
                      <a:pt x="96" y="12"/>
                      <a:pt x="95" y="10"/>
                    </a:cubicBezTo>
                    <a:cubicBezTo>
                      <a:pt x="94" y="8"/>
                      <a:pt x="91" y="7"/>
                      <a:pt x="89" y="8"/>
                    </a:cubicBezTo>
                    <a:cubicBezTo>
                      <a:pt x="89" y="8"/>
                      <a:pt x="89" y="8"/>
                      <a:pt x="88" y="8"/>
                    </a:cubicBezTo>
                    <a:cubicBezTo>
                      <a:pt x="85" y="5"/>
                      <a:pt x="80" y="3"/>
                      <a:pt x="76" y="5"/>
                    </a:cubicBezTo>
                    <a:cubicBezTo>
                      <a:pt x="76" y="5"/>
                      <a:pt x="76" y="5"/>
                      <a:pt x="70" y="8"/>
                    </a:cubicBezTo>
                    <a:cubicBezTo>
                      <a:pt x="70" y="7"/>
                      <a:pt x="70" y="7"/>
                      <a:pt x="70" y="7"/>
                    </a:cubicBezTo>
                    <a:cubicBezTo>
                      <a:pt x="62" y="11"/>
                      <a:pt x="62" y="11"/>
                      <a:pt x="62" y="11"/>
                    </a:cubicBezTo>
                    <a:cubicBezTo>
                      <a:pt x="62" y="11"/>
                      <a:pt x="62" y="11"/>
                      <a:pt x="62" y="11"/>
                    </a:cubicBezTo>
                    <a:cubicBezTo>
                      <a:pt x="61" y="11"/>
                      <a:pt x="61" y="11"/>
                      <a:pt x="61" y="11"/>
                    </a:cubicBezTo>
                    <a:cubicBezTo>
                      <a:pt x="54" y="4"/>
                      <a:pt x="43" y="0"/>
                      <a:pt x="32" y="4"/>
                    </a:cubicBezTo>
                    <a:cubicBezTo>
                      <a:pt x="22" y="7"/>
                      <a:pt x="22" y="7"/>
                      <a:pt x="22" y="7"/>
                    </a:cubicBezTo>
                    <a:cubicBezTo>
                      <a:pt x="48" y="68"/>
                      <a:pt x="48" y="68"/>
                      <a:pt x="48" y="68"/>
                    </a:cubicBezTo>
                    <a:cubicBezTo>
                      <a:pt x="51" y="66"/>
                      <a:pt x="54" y="65"/>
                      <a:pt x="58" y="63"/>
                    </a:cubicBezTo>
                    <a:close/>
                    <a:moveTo>
                      <a:pt x="126" y="163"/>
                    </a:moveTo>
                    <a:cubicBezTo>
                      <a:pt x="122" y="163"/>
                      <a:pt x="14" y="163"/>
                      <a:pt x="14" y="163"/>
                    </a:cubicBezTo>
                    <a:cubicBezTo>
                      <a:pt x="12" y="163"/>
                      <a:pt x="11" y="165"/>
                      <a:pt x="11" y="167"/>
                    </a:cubicBezTo>
                    <a:cubicBezTo>
                      <a:pt x="11" y="170"/>
                      <a:pt x="11" y="170"/>
                      <a:pt x="11" y="170"/>
                    </a:cubicBezTo>
                    <a:cubicBezTo>
                      <a:pt x="11" y="172"/>
                      <a:pt x="12" y="174"/>
                      <a:pt x="14" y="174"/>
                    </a:cubicBezTo>
                    <a:cubicBezTo>
                      <a:pt x="37" y="174"/>
                      <a:pt x="56" y="174"/>
                      <a:pt x="70" y="174"/>
                    </a:cubicBezTo>
                    <a:cubicBezTo>
                      <a:pt x="126" y="174"/>
                      <a:pt x="126" y="174"/>
                      <a:pt x="126" y="174"/>
                    </a:cubicBezTo>
                    <a:cubicBezTo>
                      <a:pt x="128" y="174"/>
                      <a:pt x="130" y="172"/>
                      <a:pt x="130" y="170"/>
                    </a:cubicBezTo>
                    <a:cubicBezTo>
                      <a:pt x="130" y="167"/>
                      <a:pt x="130" y="167"/>
                      <a:pt x="130" y="167"/>
                    </a:cubicBezTo>
                    <a:cubicBezTo>
                      <a:pt x="130" y="165"/>
                      <a:pt x="128" y="163"/>
                      <a:pt x="126" y="163"/>
                    </a:cubicBezTo>
                    <a:close/>
                    <a:moveTo>
                      <a:pt x="139" y="76"/>
                    </a:moveTo>
                    <a:cubicBezTo>
                      <a:pt x="134" y="71"/>
                      <a:pt x="126" y="71"/>
                      <a:pt x="122" y="76"/>
                    </a:cubicBezTo>
                    <a:cubicBezTo>
                      <a:pt x="117" y="81"/>
                      <a:pt x="117" y="88"/>
                      <a:pt x="122" y="93"/>
                    </a:cubicBezTo>
                    <a:cubicBezTo>
                      <a:pt x="126" y="98"/>
                      <a:pt x="134" y="98"/>
                      <a:pt x="139" y="93"/>
                    </a:cubicBezTo>
                    <a:cubicBezTo>
                      <a:pt x="144" y="88"/>
                      <a:pt x="144" y="81"/>
                      <a:pt x="139" y="76"/>
                    </a:cubicBezTo>
                    <a:close/>
                    <a:moveTo>
                      <a:pt x="117" y="94"/>
                    </a:moveTo>
                    <a:cubicBezTo>
                      <a:pt x="71" y="135"/>
                      <a:pt x="71" y="135"/>
                      <a:pt x="71" y="135"/>
                    </a:cubicBezTo>
                    <a:cubicBezTo>
                      <a:pt x="71" y="135"/>
                      <a:pt x="70" y="135"/>
                      <a:pt x="70" y="135"/>
                    </a:cubicBezTo>
                    <a:cubicBezTo>
                      <a:pt x="70" y="135"/>
                      <a:pt x="70" y="135"/>
                      <a:pt x="70" y="135"/>
                    </a:cubicBezTo>
                    <a:cubicBezTo>
                      <a:pt x="68" y="135"/>
                      <a:pt x="66" y="135"/>
                      <a:pt x="65" y="135"/>
                    </a:cubicBezTo>
                    <a:cubicBezTo>
                      <a:pt x="64" y="135"/>
                      <a:pt x="62" y="136"/>
                      <a:pt x="61" y="136"/>
                    </a:cubicBezTo>
                    <a:cubicBezTo>
                      <a:pt x="60" y="136"/>
                      <a:pt x="58" y="136"/>
                      <a:pt x="57" y="137"/>
                    </a:cubicBezTo>
                    <a:cubicBezTo>
                      <a:pt x="57" y="137"/>
                      <a:pt x="57" y="137"/>
                      <a:pt x="57" y="137"/>
                    </a:cubicBezTo>
                    <a:cubicBezTo>
                      <a:pt x="54" y="137"/>
                      <a:pt x="52" y="138"/>
                      <a:pt x="49" y="139"/>
                    </a:cubicBezTo>
                    <a:cubicBezTo>
                      <a:pt x="49" y="139"/>
                      <a:pt x="49" y="139"/>
                      <a:pt x="49" y="139"/>
                    </a:cubicBezTo>
                    <a:cubicBezTo>
                      <a:pt x="50" y="139"/>
                      <a:pt x="50" y="139"/>
                      <a:pt x="50" y="140"/>
                    </a:cubicBezTo>
                    <a:cubicBezTo>
                      <a:pt x="50" y="139"/>
                      <a:pt x="49" y="139"/>
                      <a:pt x="49" y="139"/>
                    </a:cubicBezTo>
                    <a:cubicBezTo>
                      <a:pt x="49" y="139"/>
                      <a:pt x="49" y="139"/>
                      <a:pt x="49" y="139"/>
                    </a:cubicBezTo>
                    <a:cubicBezTo>
                      <a:pt x="49" y="139"/>
                      <a:pt x="49" y="139"/>
                      <a:pt x="48" y="135"/>
                    </a:cubicBezTo>
                    <a:cubicBezTo>
                      <a:pt x="47" y="134"/>
                      <a:pt x="45" y="133"/>
                      <a:pt x="43" y="134"/>
                    </a:cubicBezTo>
                    <a:cubicBezTo>
                      <a:pt x="43" y="134"/>
                      <a:pt x="43" y="134"/>
                      <a:pt x="39" y="136"/>
                    </a:cubicBezTo>
                    <a:cubicBezTo>
                      <a:pt x="37" y="137"/>
                      <a:pt x="36" y="139"/>
                      <a:pt x="37" y="141"/>
                    </a:cubicBezTo>
                    <a:cubicBezTo>
                      <a:pt x="37" y="141"/>
                      <a:pt x="37" y="141"/>
                      <a:pt x="39" y="144"/>
                    </a:cubicBezTo>
                    <a:cubicBezTo>
                      <a:pt x="39" y="144"/>
                      <a:pt x="39" y="144"/>
                      <a:pt x="39" y="144"/>
                    </a:cubicBezTo>
                    <a:cubicBezTo>
                      <a:pt x="39" y="144"/>
                      <a:pt x="39" y="144"/>
                      <a:pt x="39" y="144"/>
                    </a:cubicBezTo>
                    <a:cubicBezTo>
                      <a:pt x="39" y="144"/>
                      <a:pt x="39" y="144"/>
                      <a:pt x="39" y="144"/>
                    </a:cubicBezTo>
                    <a:cubicBezTo>
                      <a:pt x="39" y="144"/>
                      <a:pt x="39" y="144"/>
                      <a:pt x="39" y="144"/>
                    </a:cubicBezTo>
                    <a:cubicBezTo>
                      <a:pt x="36" y="146"/>
                      <a:pt x="33" y="149"/>
                      <a:pt x="31" y="151"/>
                    </a:cubicBezTo>
                    <a:cubicBezTo>
                      <a:pt x="30" y="152"/>
                      <a:pt x="29" y="154"/>
                      <a:pt x="28" y="155"/>
                    </a:cubicBezTo>
                    <a:cubicBezTo>
                      <a:pt x="27" y="156"/>
                      <a:pt x="26" y="158"/>
                      <a:pt x="25" y="159"/>
                    </a:cubicBezTo>
                    <a:cubicBezTo>
                      <a:pt x="115" y="159"/>
                      <a:pt x="115" y="159"/>
                      <a:pt x="115" y="159"/>
                    </a:cubicBezTo>
                    <a:cubicBezTo>
                      <a:pt x="114" y="158"/>
                      <a:pt x="114" y="157"/>
                      <a:pt x="113" y="156"/>
                    </a:cubicBezTo>
                    <a:cubicBezTo>
                      <a:pt x="113" y="156"/>
                      <a:pt x="113" y="155"/>
                      <a:pt x="113" y="155"/>
                    </a:cubicBezTo>
                    <a:cubicBezTo>
                      <a:pt x="112" y="154"/>
                      <a:pt x="111" y="153"/>
                      <a:pt x="111" y="153"/>
                    </a:cubicBezTo>
                    <a:cubicBezTo>
                      <a:pt x="111" y="152"/>
                      <a:pt x="110" y="152"/>
                      <a:pt x="110" y="152"/>
                    </a:cubicBezTo>
                    <a:cubicBezTo>
                      <a:pt x="109" y="151"/>
                      <a:pt x="109" y="150"/>
                      <a:pt x="108" y="149"/>
                    </a:cubicBezTo>
                    <a:cubicBezTo>
                      <a:pt x="108" y="149"/>
                      <a:pt x="107" y="149"/>
                      <a:pt x="107" y="149"/>
                    </a:cubicBezTo>
                    <a:cubicBezTo>
                      <a:pt x="106" y="148"/>
                      <a:pt x="106" y="147"/>
                      <a:pt x="105" y="147"/>
                    </a:cubicBezTo>
                    <a:cubicBezTo>
                      <a:pt x="104" y="146"/>
                      <a:pt x="104" y="146"/>
                      <a:pt x="104" y="146"/>
                    </a:cubicBezTo>
                    <a:cubicBezTo>
                      <a:pt x="103" y="145"/>
                      <a:pt x="102" y="144"/>
                      <a:pt x="101" y="144"/>
                    </a:cubicBezTo>
                    <a:cubicBezTo>
                      <a:pt x="101" y="144"/>
                      <a:pt x="101" y="144"/>
                      <a:pt x="101" y="144"/>
                    </a:cubicBezTo>
                    <a:cubicBezTo>
                      <a:pt x="99" y="143"/>
                      <a:pt x="98" y="142"/>
                      <a:pt x="97" y="142"/>
                    </a:cubicBezTo>
                    <a:cubicBezTo>
                      <a:pt x="97" y="141"/>
                      <a:pt x="96" y="141"/>
                      <a:pt x="96" y="141"/>
                    </a:cubicBezTo>
                    <a:cubicBezTo>
                      <a:pt x="95" y="141"/>
                      <a:pt x="94" y="140"/>
                      <a:pt x="93" y="140"/>
                    </a:cubicBezTo>
                    <a:cubicBezTo>
                      <a:pt x="93" y="140"/>
                      <a:pt x="92" y="139"/>
                      <a:pt x="92" y="139"/>
                    </a:cubicBezTo>
                    <a:cubicBezTo>
                      <a:pt x="91" y="139"/>
                      <a:pt x="90" y="138"/>
                      <a:pt x="88" y="138"/>
                    </a:cubicBezTo>
                    <a:cubicBezTo>
                      <a:pt x="128" y="101"/>
                      <a:pt x="128" y="101"/>
                      <a:pt x="128" y="101"/>
                    </a:cubicBezTo>
                    <a:cubicBezTo>
                      <a:pt x="125" y="100"/>
                      <a:pt x="121" y="98"/>
                      <a:pt x="119" y="96"/>
                    </a:cubicBezTo>
                    <a:cubicBezTo>
                      <a:pt x="118" y="95"/>
                      <a:pt x="118" y="94"/>
                      <a:pt x="117" y="94"/>
                    </a:cubicBezTo>
                    <a:close/>
                    <a:moveTo>
                      <a:pt x="82" y="43"/>
                    </a:moveTo>
                    <a:cubicBezTo>
                      <a:pt x="116" y="77"/>
                      <a:pt x="116" y="77"/>
                      <a:pt x="116" y="77"/>
                    </a:cubicBezTo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182880" tIns="91440" rIns="182880" bIns="9144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200"/>
              </a:p>
            </p:txBody>
          </p:sp>
          <p:sp>
            <p:nvSpPr>
              <p:cNvPr id="67" name="Freeform 113">
                <a:extLst>
                  <a:ext uri="{FF2B5EF4-FFF2-40B4-BE49-F238E27FC236}">
                    <a16:creationId xmlns:a16="http://schemas.microsoft.com/office/drawing/2014/main" id="{38A05DFF-A652-4026-BAE6-14DBDBF97A7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985098" y="3870819"/>
                <a:ext cx="206013" cy="154865"/>
              </a:xfrm>
              <a:custGeom>
                <a:avLst/>
                <a:gdLst>
                  <a:gd name="T0" fmla="*/ 130 w 184"/>
                  <a:gd name="T1" fmla="*/ 45 h 138"/>
                  <a:gd name="T2" fmla="*/ 160 w 184"/>
                  <a:gd name="T3" fmla="*/ 41 h 138"/>
                  <a:gd name="T4" fmla="*/ 160 w 184"/>
                  <a:gd name="T5" fmla="*/ 57 h 138"/>
                  <a:gd name="T6" fmla="*/ 115 w 184"/>
                  <a:gd name="T7" fmla="*/ 53 h 138"/>
                  <a:gd name="T8" fmla="*/ 108 w 184"/>
                  <a:gd name="T9" fmla="*/ 59 h 138"/>
                  <a:gd name="T10" fmla="*/ 160 w 184"/>
                  <a:gd name="T11" fmla="*/ 57 h 138"/>
                  <a:gd name="T12" fmla="*/ 31 w 184"/>
                  <a:gd name="T13" fmla="*/ 95 h 138"/>
                  <a:gd name="T14" fmla="*/ 79 w 184"/>
                  <a:gd name="T15" fmla="*/ 97 h 138"/>
                  <a:gd name="T16" fmla="*/ 71 w 184"/>
                  <a:gd name="T17" fmla="*/ 92 h 138"/>
                  <a:gd name="T18" fmla="*/ 160 w 184"/>
                  <a:gd name="T19" fmla="*/ 106 h 138"/>
                  <a:gd name="T20" fmla="*/ 115 w 184"/>
                  <a:gd name="T21" fmla="*/ 102 h 138"/>
                  <a:gd name="T22" fmla="*/ 108 w 184"/>
                  <a:gd name="T23" fmla="*/ 107 h 138"/>
                  <a:gd name="T24" fmla="*/ 160 w 184"/>
                  <a:gd name="T25" fmla="*/ 106 h 138"/>
                  <a:gd name="T26" fmla="*/ 160 w 184"/>
                  <a:gd name="T27" fmla="*/ 65 h 138"/>
                  <a:gd name="T28" fmla="*/ 108 w 184"/>
                  <a:gd name="T29" fmla="*/ 67 h 138"/>
                  <a:gd name="T30" fmla="*/ 115 w 184"/>
                  <a:gd name="T31" fmla="*/ 69 h 138"/>
                  <a:gd name="T32" fmla="*/ 160 w 184"/>
                  <a:gd name="T33" fmla="*/ 93 h 138"/>
                  <a:gd name="T34" fmla="*/ 115 w 184"/>
                  <a:gd name="T35" fmla="*/ 89 h 138"/>
                  <a:gd name="T36" fmla="*/ 108 w 184"/>
                  <a:gd name="T37" fmla="*/ 95 h 138"/>
                  <a:gd name="T38" fmla="*/ 160 w 184"/>
                  <a:gd name="T39" fmla="*/ 93 h 138"/>
                  <a:gd name="T40" fmla="*/ 160 w 184"/>
                  <a:gd name="T41" fmla="*/ 77 h 138"/>
                  <a:gd name="T42" fmla="*/ 108 w 184"/>
                  <a:gd name="T43" fmla="*/ 79 h 138"/>
                  <a:gd name="T44" fmla="*/ 115 w 184"/>
                  <a:gd name="T45" fmla="*/ 81 h 138"/>
                  <a:gd name="T46" fmla="*/ 184 w 184"/>
                  <a:gd name="T47" fmla="*/ 18 h 138"/>
                  <a:gd name="T48" fmla="*/ 180 w 184"/>
                  <a:gd name="T49" fmla="*/ 133 h 138"/>
                  <a:gd name="T50" fmla="*/ 101 w 184"/>
                  <a:gd name="T51" fmla="*/ 135 h 138"/>
                  <a:gd name="T52" fmla="*/ 87 w 184"/>
                  <a:gd name="T53" fmla="*/ 138 h 138"/>
                  <a:gd name="T54" fmla="*/ 81 w 184"/>
                  <a:gd name="T55" fmla="*/ 133 h 138"/>
                  <a:gd name="T56" fmla="*/ 0 w 184"/>
                  <a:gd name="T57" fmla="*/ 129 h 138"/>
                  <a:gd name="T58" fmla="*/ 4 w 184"/>
                  <a:gd name="T59" fmla="*/ 14 h 138"/>
                  <a:gd name="T60" fmla="*/ 6 w 184"/>
                  <a:gd name="T61" fmla="*/ 123 h 138"/>
                  <a:gd name="T62" fmla="*/ 89 w 184"/>
                  <a:gd name="T63" fmla="*/ 133 h 138"/>
                  <a:gd name="T64" fmla="*/ 13 w 184"/>
                  <a:gd name="T65" fmla="*/ 115 h 138"/>
                  <a:gd name="T66" fmla="*/ 31 w 184"/>
                  <a:gd name="T67" fmla="*/ 0 h 138"/>
                  <a:gd name="T68" fmla="*/ 71 w 184"/>
                  <a:gd name="T69" fmla="*/ 0 h 138"/>
                  <a:gd name="T70" fmla="*/ 79 w 184"/>
                  <a:gd name="T71" fmla="*/ 2 h 138"/>
                  <a:gd name="T72" fmla="*/ 103 w 184"/>
                  <a:gd name="T73" fmla="*/ 11 h 138"/>
                  <a:gd name="T74" fmla="*/ 179 w 184"/>
                  <a:gd name="T75" fmla="*/ 14 h 138"/>
                  <a:gd name="T76" fmla="*/ 184 w 184"/>
                  <a:gd name="T77" fmla="*/ 18 h 138"/>
                  <a:gd name="T78" fmla="*/ 70 w 184"/>
                  <a:gd name="T79" fmla="*/ 7 h 138"/>
                  <a:gd name="T80" fmla="*/ 20 w 184"/>
                  <a:gd name="T81" fmla="*/ 108 h 138"/>
                  <a:gd name="T82" fmla="*/ 89 w 184"/>
                  <a:gd name="T83" fmla="*/ 116 h 138"/>
                  <a:gd name="T84" fmla="*/ 171 w 184"/>
                  <a:gd name="T85" fmla="*/ 18 h 138"/>
                  <a:gd name="T86" fmla="*/ 96 w 184"/>
                  <a:gd name="T87" fmla="*/ 26 h 138"/>
                  <a:gd name="T88" fmla="*/ 103 w 184"/>
                  <a:gd name="T89" fmla="*/ 119 h 138"/>
                  <a:gd name="T90" fmla="*/ 171 w 184"/>
                  <a:gd name="T91" fmla="*/ 18 h 138"/>
                  <a:gd name="T92" fmla="*/ 54 w 184"/>
                  <a:gd name="T93" fmla="*/ 72 h 138"/>
                  <a:gd name="T94" fmla="*/ 62 w 184"/>
                  <a:gd name="T95" fmla="*/ 68 h 138"/>
                  <a:gd name="T96" fmla="*/ 31 w 184"/>
                  <a:gd name="T97" fmla="*/ 65 h 138"/>
                  <a:gd name="T98" fmla="*/ 42 w 184"/>
                  <a:gd name="T99" fmla="*/ 79 h 138"/>
                  <a:gd name="T100" fmla="*/ 31 w 184"/>
                  <a:gd name="T101" fmla="*/ 35 h 138"/>
                  <a:gd name="T102" fmla="*/ 81 w 184"/>
                  <a:gd name="T103" fmla="*/ 61 h 138"/>
                  <a:gd name="T104" fmla="*/ 58 w 184"/>
                  <a:gd name="T105" fmla="*/ 57 h 138"/>
                  <a:gd name="T106" fmla="*/ 31 w 184"/>
                  <a:gd name="T107" fmla="*/ 61 h 138"/>
                  <a:gd name="T108" fmla="*/ 68 w 184"/>
                  <a:gd name="T109" fmla="*/ 41 h 138"/>
                  <a:gd name="T110" fmla="*/ 78 w 184"/>
                  <a:gd name="T111" fmla="*/ 41 h 138"/>
                  <a:gd name="T112" fmla="*/ 68 w 184"/>
                  <a:gd name="T113" fmla="*/ 41 h 138"/>
                  <a:gd name="T114" fmla="*/ 66 w 184"/>
                  <a:gd name="T115" fmla="*/ 76 h 138"/>
                  <a:gd name="T116" fmla="*/ 81 w 184"/>
                  <a:gd name="T117" fmla="*/ 79 h 138"/>
                  <a:gd name="T118" fmla="*/ 68 w 184"/>
                  <a:gd name="T119" fmla="*/ 65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84" h="138">
                    <a:moveTo>
                      <a:pt x="160" y="45"/>
                    </a:moveTo>
                    <a:cubicBezTo>
                      <a:pt x="130" y="45"/>
                      <a:pt x="130" y="45"/>
                      <a:pt x="130" y="45"/>
                    </a:cubicBezTo>
                    <a:cubicBezTo>
                      <a:pt x="130" y="41"/>
                      <a:pt x="130" y="41"/>
                      <a:pt x="130" y="41"/>
                    </a:cubicBezTo>
                    <a:cubicBezTo>
                      <a:pt x="160" y="41"/>
                      <a:pt x="160" y="41"/>
                      <a:pt x="160" y="41"/>
                    </a:cubicBezTo>
                    <a:lnTo>
                      <a:pt x="160" y="45"/>
                    </a:lnTo>
                    <a:close/>
                    <a:moveTo>
                      <a:pt x="160" y="57"/>
                    </a:moveTo>
                    <a:cubicBezTo>
                      <a:pt x="160" y="53"/>
                      <a:pt x="160" y="53"/>
                      <a:pt x="160" y="53"/>
                    </a:cubicBezTo>
                    <a:cubicBezTo>
                      <a:pt x="115" y="53"/>
                      <a:pt x="115" y="53"/>
                      <a:pt x="115" y="53"/>
                    </a:cubicBezTo>
                    <a:cubicBezTo>
                      <a:pt x="112" y="53"/>
                      <a:pt x="110" y="54"/>
                      <a:pt x="108" y="54"/>
                    </a:cubicBezTo>
                    <a:cubicBezTo>
                      <a:pt x="108" y="59"/>
                      <a:pt x="108" y="59"/>
                      <a:pt x="108" y="59"/>
                    </a:cubicBezTo>
                    <a:cubicBezTo>
                      <a:pt x="109" y="58"/>
                      <a:pt x="112" y="57"/>
                      <a:pt x="115" y="57"/>
                    </a:cubicBezTo>
                    <a:lnTo>
                      <a:pt x="160" y="57"/>
                    </a:lnTo>
                    <a:close/>
                    <a:moveTo>
                      <a:pt x="31" y="92"/>
                    </a:moveTo>
                    <a:cubicBezTo>
                      <a:pt x="31" y="95"/>
                      <a:pt x="31" y="95"/>
                      <a:pt x="31" y="95"/>
                    </a:cubicBezTo>
                    <a:cubicBezTo>
                      <a:pt x="71" y="95"/>
                      <a:pt x="71" y="95"/>
                      <a:pt x="71" y="95"/>
                    </a:cubicBezTo>
                    <a:cubicBezTo>
                      <a:pt x="75" y="95"/>
                      <a:pt x="77" y="96"/>
                      <a:pt x="79" y="97"/>
                    </a:cubicBezTo>
                    <a:cubicBezTo>
                      <a:pt x="79" y="93"/>
                      <a:pt x="79" y="93"/>
                      <a:pt x="79" y="93"/>
                    </a:cubicBezTo>
                    <a:cubicBezTo>
                      <a:pt x="77" y="92"/>
                      <a:pt x="74" y="92"/>
                      <a:pt x="71" y="92"/>
                    </a:cubicBezTo>
                    <a:lnTo>
                      <a:pt x="31" y="92"/>
                    </a:lnTo>
                    <a:close/>
                    <a:moveTo>
                      <a:pt x="160" y="106"/>
                    </a:moveTo>
                    <a:cubicBezTo>
                      <a:pt x="160" y="102"/>
                      <a:pt x="160" y="102"/>
                      <a:pt x="160" y="102"/>
                    </a:cubicBezTo>
                    <a:cubicBezTo>
                      <a:pt x="115" y="102"/>
                      <a:pt x="115" y="102"/>
                      <a:pt x="115" y="102"/>
                    </a:cubicBezTo>
                    <a:cubicBezTo>
                      <a:pt x="112" y="102"/>
                      <a:pt x="110" y="102"/>
                      <a:pt x="108" y="103"/>
                    </a:cubicBezTo>
                    <a:cubicBezTo>
                      <a:pt x="108" y="107"/>
                      <a:pt x="108" y="107"/>
                      <a:pt x="108" y="107"/>
                    </a:cubicBezTo>
                    <a:cubicBezTo>
                      <a:pt x="109" y="106"/>
                      <a:pt x="112" y="106"/>
                      <a:pt x="115" y="106"/>
                    </a:cubicBezTo>
                    <a:lnTo>
                      <a:pt x="160" y="106"/>
                    </a:lnTo>
                    <a:close/>
                    <a:moveTo>
                      <a:pt x="160" y="69"/>
                    </a:moveTo>
                    <a:cubicBezTo>
                      <a:pt x="160" y="65"/>
                      <a:pt x="160" y="65"/>
                      <a:pt x="160" y="65"/>
                    </a:cubicBezTo>
                    <a:cubicBezTo>
                      <a:pt x="115" y="65"/>
                      <a:pt x="115" y="65"/>
                      <a:pt x="115" y="65"/>
                    </a:cubicBezTo>
                    <a:cubicBezTo>
                      <a:pt x="112" y="65"/>
                      <a:pt x="110" y="66"/>
                      <a:pt x="108" y="67"/>
                    </a:cubicBezTo>
                    <a:cubicBezTo>
                      <a:pt x="108" y="71"/>
                      <a:pt x="108" y="71"/>
                      <a:pt x="108" y="71"/>
                    </a:cubicBezTo>
                    <a:cubicBezTo>
                      <a:pt x="109" y="70"/>
                      <a:pt x="112" y="69"/>
                      <a:pt x="115" y="69"/>
                    </a:cubicBezTo>
                    <a:lnTo>
                      <a:pt x="160" y="69"/>
                    </a:lnTo>
                    <a:close/>
                    <a:moveTo>
                      <a:pt x="160" y="93"/>
                    </a:moveTo>
                    <a:cubicBezTo>
                      <a:pt x="160" y="89"/>
                      <a:pt x="160" y="89"/>
                      <a:pt x="160" y="89"/>
                    </a:cubicBezTo>
                    <a:cubicBezTo>
                      <a:pt x="115" y="89"/>
                      <a:pt x="115" y="89"/>
                      <a:pt x="115" y="89"/>
                    </a:cubicBezTo>
                    <a:cubicBezTo>
                      <a:pt x="112" y="89"/>
                      <a:pt x="110" y="90"/>
                      <a:pt x="108" y="91"/>
                    </a:cubicBezTo>
                    <a:cubicBezTo>
                      <a:pt x="108" y="95"/>
                      <a:pt x="108" y="95"/>
                      <a:pt x="108" y="95"/>
                    </a:cubicBezTo>
                    <a:cubicBezTo>
                      <a:pt x="109" y="94"/>
                      <a:pt x="112" y="93"/>
                      <a:pt x="115" y="93"/>
                    </a:cubicBezTo>
                    <a:lnTo>
                      <a:pt x="160" y="93"/>
                    </a:lnTo>
                    <a:close/>
                    <a:moveTo>
                      <a:pt x="160" y="81"/>
                    </a:moveTo>
                    <a:cubicBezTo>
                      <a:pt x="160" y="77"/>
                      <a:pt x="160" y="77"/>
                      <a:pt x="160" y="77"/>
                    </a:cubicBezTo>
                    <a:cubicBezTo>
                      <a:pt x="115" y="77"/>
                      <a:pt x="115" y="77"/>
                      <a:pt x="115" y="77"/>
                    </a:cubicBezTo>
                    <a:cubicBezTo>
                      <a:pt x="112" y="77"/>
                      <a:pt x="110" y="78"/>
                      <a:pt x="108" y="79"/>
                    </a:cubicBezTo>
                    <a:cubicBezTo>
                      <a:pt x="108" y="83"/>
                      <a:pt x="108" y="83"/>
                      <a:pt x="108" y="83"/>
                    </a:cubicBezTo>
                    <a:cubicBezTo>
                      <a:pt x="109" y="82"/>
                      <a:pt x="112" y="81"/>
                      <a:pt x="115" y="81"/>
                    </a:cubicBezTo>
                    <a:lnTo>
                      <a:pt x="160" y="81"/>
                    </a:lnTo>
                    <a:close/>
                    <a:moveTo>
                      <a:pt x="184" y="18"/>
                    </a:moveTo>
                    <a:cubicBezTo>
                      <a:pt x="184" y="129"/>
                      <a:pt x="184" y="129"/>
                      <a:pt x="184" y="129"/>
                    </a:cubicBezTo>
                    <a:cubicBezTo>
                      <a:pt x="184" y="131"/>
                      <a:pt x="182" y="133"/>
                      <a:pt x="180" y="133"/>
                    </a:cubicBezTo>
                    <a:cubicBezTo>
                      <a:pt x="103" y="133"/>
                      <a:pt x="103" y="133"/>
                      <a:pt x="103" y="133"/>
                    </a:cubicBezTo>
                    <a:cubicBezTo>
                      <a:pt x="102" y="133"/>
                      <a:pt x="102" y="134"/>
                      <a:pt x="101" y="135"/>
                    </a:cubicBezTo>
                    <a:cubicBezTo>
                      <a:pt x="101" y="137"/>
                      <a:pt x="100" y="138"/>
                      <a:pt x="98" y="138"/>
                    </a:cubicBezTo>
                    <a:cubicBezTo>
                      <a:pt x="87" y="138"/>
                      <a:pt x="87" y="138"/>
                      <a:pt x="87" y="138"/>
                    </a:cubicBezTo>
                    <a:cubicBezTo>
                      <a:pt x="85" y="138"/>
                      <a:pt x="83" y="137"/>
                      <a:pt x="83" y="135"/>
                    </a:cubicBezTo>
                    <a:cubicBezTo>
                      <a:pt x="83" y="134"/>
                      <a:pt x="82" y="133"/>
                      <a:pt x="81" y="133"/>
                    </a:cubicBezTo>
                    <a:cubicBezTo>
                      <a:pt x="4" y="133"/>
                      <a:pt x="4" y="133"/>
                      <a:pt x="4" y="133"/>
                    </a:cubicBezTo>
                    <a:cubicBezTo>
                      <a:pt x="2" y="133"/>
                      <a:pt x="0" y="131"/>
                      <a:pt x="0" y="129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16"/>
                      <a:pt x="2" y="14"/>
                      <a:pt x="4" y="14"/>
                    </a:cubicBezTo>
                    <a:cubicBezTo>
                      <a:pt x="6" y="14"/>
                      <a:pt x="6" y="14"/>
                      <a:pt x="6" y="14"/>
                    </a:cubicBezTo>
                    <a:cubicBezTo>
                      <a:pt x="6" y="123"/>
                      <a:pt x="6" y="123"/>
                      <a:pt x="6" y="123"/>
                    </a:cubicBezTo>
                    <a:cubicBezTo>
                      <a:pt x="70" y="123"/>
                      <a:pt x="70" y="123"/>
                      <a:pt x="70" y="123"/>
                    </a:cubicBezTo>
                    <a:cubicBezTo>
                      <a:pt x="80" y="123"/>
                      <a:pt x="89" y="126"/>
                      <a:pt x="89" y="133"/>
                    </a:cubicBezTo>
                    <a:cubicBezTo>
                      <a:pt x="89" y="123"/>
                      <a:pt x="80" y="115"/>
                      <a:pt x="70" y="115"/>
                    </a:cubicBezTo>
                    <a:cubicBezTo>
                      <a:pt x="13" y="115"/>
                      <a:pt x="13" y="115"/>
                      <a:pt x="13" y="115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31" y="0"/>
                      <a:pt x="31" y="0"/>
                      <a:pt x="31" y="0"/>
                    </a:cubicBezTo>
                    <a:cubicBezTo>
                      <a:pt x="70" y="0"/>
                      <a:pt x="70" y="0"/>
                      <a:pt x="70" y="0"/>
                    </a:cubicBezTo>
                    <a:cubicBezTo>
                      <a:pt x="71" y="0"/>
                      <a:pt x="71" y="0"/>
                      <a:pt x="71" y="0"/>
                    </a:cubicBezTo>
                    <a:cubicBezTo>
                      <a:pt x="74" y="0"/>
                      <a:pt x="77" y="0"/>
                      <a:pt x="79" y="1"/>
                    </a:cubicBezTo>
                    <a:cubicBezTo>
                      <a:pt x="79" y="2"/>
                      <a:pt x="79" y="2"/>
                      <a:pt x="79" y="2"/>
                    </a:cubicBezTo>
                    <a:cubicBezTo>
                      <a:pt x="85" y="4"/>
                      <a:pt x="91" y="9"/>
                      <a:pt x="93" y="15"/>
                    </a:cubicBezTo>
                    <a:cubicBezTo>
                      <a:pt x="96" y="12"/>
                      <a:pt x="99" y="11"/>
                      <a:pt x="103" y="11"/>
                    </a:cubicBezTo>
                    <a:cubicBezTo>
                      <a:pt x="179" y="11"/>
                      <a:pt x="179" y="11"/>
                      <a:pt x="179" y="11"/>
                    </a:cubicBezTo>
                    <a:cubicBezTo>
                      <a:pt x="179" y="14"/>
                      <a:pt x="179" y="14"/>
                      <a:pt x="179" y="14"/>
                    </a:cubicBezTo>
                    <a:cubicBezTo>
                      <a:pt x="180" y="14"/>
                      <a:pt x="180" y="14"/>
                      <a:pt x="180" y="14"/>
                    </a:cubicBezTo>
                    <a:cubicBezTo>
                      <a:pt x="182" y="14"/>
                      <a:pt x="184" y="16"/>
                      <a:pt x="184" y="18"/>
                    </a:cubicBezTo>
                    <a:close/>
                    <a:moveTo>
                      <a:pt x="89" y="26"/>
                    </a:moveTo>
                    <a:cubicBezTo>
                      <a:pt x="89" y="15"/>
                      <a:pt x="80" y="7"/>
                      <a:pt x="70" y="7"/>
                    </a:cubicBezTo>
                    <a:cubicBezTo>
                      <a:pt x="20" y="7"/>
                      <a:pt x="20" y="7"/>
                      <a:pt x="20" y="7"/>
                    </a:cubicBezTo>
                    <a:cubicBezTo>
                      <a:pt x="20" y="108"/>
                      <a:pt x="20" y="108"/>
                      <a:pt x="20" y="108"/>
                    </a:cubicBezTo>
                    <a:cubicBezTo>
                      <a:pt x="70" y="108"/>
                      <a:pt x="70" y="108"/>
                      <a:pt x="70" y="108"/>
                    </a:cubicBezTo>
                    <a:cubicBezTo>
                      <a:pt x="77" y="108"/>
                      <a:pt x="84" y="111"/>
                      <a:pt x="89" y="116"/>
                    </a:cubicBezTo>
                    <a:lnTo>
                      <a:pt x="89" y="26"/>
                    </a:lnTo>
                    <a:close/>
                    <a:moveTo>
                      <a:pt x="171" y="18"/>
                    </a:moveTo>
                    <a:cubicBezTo>
                      <a:pt x="103" y="18"/>
                      <a:pt x="103" y="18"/>
                      <a:pt x="103" y="18"/>
                    </a:cubicBezTo>
                    <a:cubicBezTo>
                      <a:pt x="99" y="18"/>
                      <a:pt x="96" y="21"/>
                      <a:pt x="96" y="26"/>
                    </a:cubicBezTo>
                    <a:cubicBezTo>
                      <a:pt x="96" y="121"/>
                      <a:pt x="96" y="121"/>
                      <a:pt x="96" y="121"/>
                    </a:cubicBezTo>
                    <a:cubicBezTo>
                      <a:pt x="98" y="120"/>
                      <a:pt x="100" y="119"/>
                      <a:pt x="103" y="119"/>
                    </a:cubicBezTo>
                    <a:cubicBezTo>
                      <a:pt x="171" y="119"/>
                      <a:pt x="171" y="119"/>
                      <a:pt x="171" y="119"/>
                    </a:cubicBezTo>
                    <a:lnTo>
                      <a:pt x="171" y="18"/>
                    </a:lnTo>
                    <a:close/>
                    <a:moveTo>
                      <a:pt x="45" y="75"/>
                    </a:moveTo>
                    <a:cubicBezTo>
                      <a:pt x="48" y="73"/>
                      <a:pt x="51" y="72"/>
                      <a:pt x="54" y="72"/>
                    </a:cubicBezTo>
                    <a:cubicBezTo>
                      <a:pt x="57" y="71"/>
                      <a:pt x="60" y="71"/>
                      <a:pt x="61" y="69"/>
                    </a:cubicBezTo>
                    <a:cubicBezTo>
                      <a:pt x="62" y="68"/>
                      <a:pt x="62" y="68"/>
                      <a:pt x="62" y="68"/>
                    </a:cubicBezTo>
                    <a:cubicBezTo>
                      <a:pt x="62" y="67"/>
                      <a:pt x="59" y="65"/>
                      <a:pt x="57" y="65"/>
                    </a:cubicBezTo>
                    <a:cubicBezTo>
                      <a:pt x="31" y="65"/>
                      <a:pt x="31" y="65"/>
                      <a:pt x="31" y="65"/>
                    </a:cubicBezTo>
                    <a:cubicBezTo>
                      <a:pt x="31" y="79"/>
                      <a:pt x="31" y="79"/>
                      <a:pt x="31" y="79"/>
                    </a:cubicBezTo>
                    <a:cubicBezTo>
                      <a:pt x="42" y="79"/>
                      <a:pt x="42" y="79"/>
                      <a:pt x="42" y="79"/>
                    </a:cubicBezTo>
                    <a:lnTo>
                      <a:pt x="45" y="75"/>
                    </a:lnTo>
                    <a:close/>
                    <a:moveTo>
                      <a:pt x="31" y="35"/>
                    </a:moveTo>
                    <a:cubicBezTo>
                      <a:pt x="81" y="35"/>
                      <a:pt x="81" y="35"/>
                      <a:pt x="81" y="35"/>
                    </a:cubicBezTo>
                    <a:cubicBezTo>
                      <a:pt x="81" y="61"/>
                      <a:pt x="81" y="61"/>
                      <a:pt x="81" y="61"/>
                    </a:cubicBezTo>
                    <a:cubicBezTo>
                      <a:pt x="67" y="48"/>
                      <a:pt x="67" y="48"/>
                      <a:pt x="67" y="48"/>
                    </a:cubicBezTo>
                    <a:cubicBezTo>
                      <a:pt x="58" y="57"/>
                      <a:pt x="58" y="57"/>
                      <a:pt x="58" y="57"/>
                    </a:cubicBezTo>
                    <a:cubicBezTo>
                      <a:pt x="47" y="45"/>
                      <a:pt x="47" y="45"/>
                      <a:pt x="47" y="45"/>
                    </a:cubicBezTo>
                    <a:cubicBezTo>
                      <a:pt x="31" y="61"/>
                      <a:pt x="31" y="61"/>
                      <a:pt x="31" y="61"/>
                    </a:cubicBezTo>
                    <a:lnTo>
                      <a:pt x="31" y="35"/>
                    </a:lnTo>
                    <a:close/>
                    <a:moveTo>
                      <a:pt x="68" y="41"/>
                    </a:moveTo>
                    <a:cubicBezTo>
                      <a:pt x="68" y="44"/>
                      <a:pt x="71" y="46"/>
                      <a:pt x="73" y="46"/>
                    </a:cubicBezTo>
                    <a:cubicBezTo>
                      <a:pt x="76" y="46"/>
                      <a:pt x="78" y="44"/>
                      <a:pt x="78" y="41"/>
                    </a:cubicBezTo>
                    <a:cubicBezTo>
                      <a:pt x="78" y="39"/>
                      <a:pt x="76" y="36"/>
                      <a:pt x="73" y="36"/>
                    </a:cubicBezTo>
                    <a:cubicBezTo>
                      <a:pt x="71" y="36"/>
                      <a:pt x="68" y="39"/>
                      <a:pt x="68" y="41"/>
                    </a:cubicBezTo>
                    <a:close/>
                    <a:moveTo>
                      <a:pt x="70" y="67"/>
                    </a:moveTo>
                    <a:cubicBezTo>
                      <a:pt x="72" y="71"/>
                      <a:pt x="70" y="73"/>
                      <a:pt x="66" y="76"/>
                    </a:cubicBezTo>
                    <a:cubicBezTo>
                      <a:pt x="64" y="77"/>
                      <a:pt x="64" y="78"/>
                      <a:pt x="64" y="79"/>
                    </a:cubicBezTo>
                    <a:cubicBezTo>
                      <a:pt x="81" y="79"/>
                      <a:pt x="81" y="79"/>
                      <a:pt x="81" y="79"/>
                    </a:cubicBezTo>
                    <a:cubicBezTo>
                      <a:pt x="81" y="65"/>
                      <a:pt x="81" y="65"/>
                      <a:pt x="81" y="65"/>
                    </a:cubicBezTo>
                    <a:cubicBezTo>
                      <a:pt x="68" y="65"/>
                      <a:pt x="68" y="65"/>
                      <a:pt x="68" y="65"/>
                    </a:cubicBezTo>
                    <a:cubicBezTo>
                      <a:pt x="69" y="66"/>
                      <a:pt x="70" y="66"/>
                      <a:pt x="70" y="67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182880" tIns="91440" rIns="182880" bIns="9144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200"/>
              </a:p>
            </p:txBody>
          </p:sp>
        </p:grpSp>
      </p:grpSp>
      <p:sp>
        <p:nvSpPr>
          <p:cNvPr id="75" name="TextBox 74">
            <a:extLst>
              <a:ext uri="{FF2B5EF4-FFF2-40B4-BE49-F238E27FC236}">
                <a16:creationId xmlns:a16="http://schemas.microsoft.com/office/drawing/2014/main" id="{8C72829E-D59C-4676-B151-A27E3D755620}"/>
              </a:ext>
            </a:extLst>
          </p:cNvPr>
          <p:cNvSpPr txBox="1"/>
          <p:nvPr/>
        </p:nvSpPr>
        <p:spPr>
          <a:xfrm>
            <a:off x="4727651" y="1448055"/>
            <a:ext cx="28095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b="1" dirty="0" smtClean="0">
                <a:solidFill>
                  <a:schemeClr val="bg1"/>
                </a:solidFill>
              </a:rPr>
              <a:t>в/ч 23094 пос. Афипский «</a:t>
            </a:r>
            <a:r>
              <a:rPr lang="ru-RU" sz="1400" b="1" dirty="0" err="1" smtClean="0">
                <a:solidFill>
                  <a:schemeClr val="bg1"/>
                </a:solidFill>
              </a:rPr>
              <a:t>Юнармия</a:t>
            </a:r>
            <a:r>
              <a:rPr lang="ru-RU" sz="1400" b="1" dirty="0" smtClean="0">
                <a:solidFill>
                  <a:schemeClr val="bg1"/>
                </a:solidFill>
              </a:rPr>
              <a:t>»</a:t>
            </a:r>
            <a:endParaRPr lang="id-ID" sz="1400" b="1" dirty="0">
              <a:solidFill>
                <a:schemeClr val="bg1"/>
              </a:solidFill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8C72829E-D59C-4676-B151-A27E3D755620}"/>
              </a:ext>
            </a:extLst>
          </p:cNvPr>
          <p:cNvSpPr txBox="1"/>
          <p:nvPr/>
        </p:nvSpPr>
        <p:spPr>
          <a:xfrm>
            <a:off x="4524727" y="2018892"/>
            <a:ext cx="34054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b="1" dirty="0" smtClean="0">
                <a:solidFill>
                  <a:schemeClr val="bg1"/>
                </a:solidFill>
              </a:rPr>
              <a:t>Совет ветеранов станицы Елизаветинской</a:t>
            </a:r>
            <a:endParaRPr lang="id-ID" sz="1400" b="1" dirty="0">
              <a:solidFill>
                <a:schemeClr val="bg1"/>
              </a:solidFill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C72829E-D59C-4676-B151-A27E3D755620}"/>
              </a:ext>
            </a:extLst>
          </p:cNvPr>
          <p:cNvSpPr txBox="1"/>
          <p:nvPr/>
        </p:nvSpPr>
        <p:spPr>
          <a:xfrm>
            <a:off x="4636804" y="2559115"/>
            <a:ext cx="3572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b="1" dirty="0" smtClean="0">
                <a:solidFill>
                  <a:schemeClr val="bg1"/>
                </a:solidFill>
              </a:rPr>
              <a:t>Свято-Покровский Храм станицы Елизаветинской</a:t>
            </a:r>
            <a:endParaRPr lang="id-ID" sz="1400" b="1" dirty="0">
              <a:solidFill>
                <a:schemeClr val="bg1"/>
              </a:solidFill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8C72829E-D59C-4676-B151-A27E3D755620}"/>
              </a:ext>
            </a:extLst>
          </p:cNvPr>
          <p:cNvSpPr txBox="1"/>
          <p:nvPr/>
        </p:nvSpPr>
        <p:spPr>
          <a:xfrm>
            <a:off x="3935373" y="3120081"/>
            <a:ext cx="44327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</a:rPr>
              <a:t>Администрация сельского поселения станицы </a:t>
            </a:r>
          </a:p>
          <a:p>
            <a:pPr algn="r"/>
            <a:r>
              <a:rPr lang="ru-RU" sz="1400" b="1" dirty="0" smtClean="0">
                <a:solidFill>
                  <a:schemeClr val="bg1"/>
                </a:solidFill>
              </a:rPr>
              <a:t>Елизаветинской</a:t>
            </a:r>
            <a:endParaRPr lang="id-ID" sz="1400" b="1" dirty="0">
              <a:solidFill>
                <a:schemeClr val="bg1"/>
              </a:solidFill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8C72829E-D59C-4676-B151-A27E3D755620}"/>
              </a:ext>
            </a:extLst>
          </p:cNvPr>
          <p:cNvSpPr txBox="1"/>
          <p:nvPr/>
        </p:nvSpPr>
        <p:spPr>
          <a:xfrm>
            <a:off x="3260267" y="3722611"/>
            <a:ext cx="4971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</a:rPr>
              <a:t>Кубанский Казачий кадетский корпус им. М.П. Бабича</a:t>
            </a:r>
            <a:endParaRPr lang="id-ID" sz="1400" b="1" dirty="0">
              <a:solidFill>
                <a:schemeClr val="bg1"/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8C72829E-D59C-4676-B151-A27E3D755620}"/>
              </a:ext>
            </a:extLst>
          </p:cNvPr>
          <p:cNvSpPr txBox="1"/>
          <p:nvPr/>
        </p:nvSpPr>
        <p:spPr>
          <a:xfrm>
            <a:off x="2205403" y="4186891"/>
            <a:ext cx="56168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400" b="1" dirty="0" smtClean="0">
                <a:solidFill>
                  <a:schemeClr val="bg1"/>
                </a:solidFill>
              </a:rPr>
              <a:t>Кубанское казачье общество и станичное казачье общество </a:t>
            </a:r>
          </a:p>
          <a:p>
            <a:pPr algn="r"/>
            <a:r>
              <a:rPr lang="ru-RU" sz="1400" b="1" dirty="0" smtClean="0">
                <a:solidFill>
                  <a:schemeClr val="bg1"/>
                </a:solidFill>
              </a:rPr>
              <a:t>«Елизаветин курень» атаман Г.П. Корниенко</a:t>
            </a:r>
            <a:endParaRPr lang="id-ID" sz="1400" b="1" dirty="0">
              <a:solidFill>
                <a:schemeClr val="bg1"/>
              </a:solidFill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8C72829E-D59C-4676-B151-A27E3D755620}"/>
              </a:ext>
            </a:extLst>
          </p:cNvPr>
          <p:cNvSpPr txBox="1"/>
          <p:nvPr/>
        </p:nvSpPr>
        <p:spPr>
          <a:xfrm>
            <a:off x="1495914" y="4705016"/>
            <a:ext cx="60294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</a:rPr>
              <a:t>Краснодарское президентское кадетское училище министерства </a:t>
            </a:r>
          </a:p>
          <a:p>
            <a:pPr algn="r"/>
            <a:r>
              <a:rPr lang="ru-RU" sz="1400" b="1" dirty="0" smtClean="0">
                <a:solidFill>
                  <a:schemeClr val="bg1"/>
                </a:solidFill>
              </a:rPr>
              <a:t>образования РФ (Краснодарский ПКУ)</a:t>
            </a:r>
            <a:endParaRPr lang="id-ID" sz="1400" b="1" dirty="0">
              <a:solidFill>
                <a:schemeClr val="bg1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0404" y="3177022"/>
            <a:ext cx="409338" cy="409338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856657" y="2599897"/>
            <a:ext cx="441655" cy="441655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0873" y="2035817"/>
            <a:ext cx="489369" cy="489369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1038" y="1451373"/>
            <a:ext cx="505587" cy="505587"/>
          </a:xfrm>
          <a:prstGeom prst="rect">
            <a:avLst/>
          </a:prstGeom>
        </p:spPr>
      </p:pic>
      <p:pic>
        <p:nvPicPr>
          <p:cNvPr id="53" name="Рисунок 52"/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3548" y="3711193"/>
            <a:ext cx="395440" cy="432331"/>
          </a:xfrm>
          <a:prstGeom prst="rect">
            <a:avLst/>
          </a:prstGeom>
        </p:spPr>
      </p:pic>
      <p:pic>
        <p:nvPicPr>
          <p:cNvPr id="54" name="Рисунок 5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3289" y="4224680"/>
            <a:ext cx="473845" cy="473845"/>
          </a:xfrm>
          <a:prstGeom prst="rect">
            <a:avLst/>
          </a:prstGeom>
        </p:spPr>
      </p:pic>
      <p:pic>
        <p:nvPicPr>
          <p:cNvPr id="55" name="Рисунок 5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778" y="4649411"/>
            <a:ext cx="634429" cy="634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096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75" grpId="0"/>
      <p:bldP spid="76" grpId="0"/>
      <p:bldP spid="77" grpId="0"/>
      <p:bldP spid="78" grpId="0"/>
      <p:bldP spid="79" grpId="0"/>
      <p:bldP spid="80" grpId="0"/>
      <p:bldP spid="8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roup 59">
            <a:extLst>
              <a:ext uri="{FF2B5EF4-FFF2-40B4-BE49-F238E27FC236}">
                <a16:creationId xmlns:a16="http://schemas.microsoft.com/office/drawing/2014/main" id="{39F17DF9-0BB0-47C6-B24F-21E473695DD5}"/>
              </a:ext>
            </a:extLst>
          </p:cNvPr>
          <p:cNvGrpSpPr/>
          <p:nvPr/>
        </p:nvGrpSpPr>
        <p:grpSpPr>
          <a:xfrm>
            <a:off x="4503300" y="0"/>
            <a:ext cx="1890025" cy="6858000"/>
            <a:chOff x="4188778" y="0"/>
            <a:chExt cx="1890025" cy="6858000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3736DA90-B52E-46A8-9FAD-7A6B4EAF8B9D}"/>
                </a:ext>
              </a:extLst>
            </p:cNvPr>
            <p:cNvSpPr/>
            <p:nvPr/>
          </p:nvSpPr>
          <p:spPr>
            <a:xfrm>
              <a:off x="4188778" y="0"/>
              <a:ext cx="1666370" cy="6858000"/>
            </a:xfrm>
            <a:custGeom>
              <a:avLst/>
              <a:gdLst>
                <a:gd name="connsiteX0" fmla="*/ 1376084 w 1666370"/>
                <a:gd name="connsiteY0" fmla="*/ 0 h 6858000"/>
                <a:gd name="connsiteX1" fmla="*/ 1666370 w 1666370"/>
                <a:gd name="connsiteY1" fmla="*/ 0 h 6858000"/>
                <a:gd name="connsiteX2" fmla="*/ 290286 w 1666370"/>
                <a:gd name="connsiteY2" fmla="*/ 6858000 h 6858000"/>
                <a:gd name="connsiteX3" fmla="*/ 0 w 1666370"/>
                <a:gd name="connsiteY3" fmla="*/ 6858000 h 6858000"/>
                <a:gd name="connsiteX4" fmla="*/ 1376084 w 1666370"/>
                <a:gd name="connsiteY4" fmla="*/ 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6370" h="6858000">
                  <a:moveTo>
                    <a:pt x="1376084" y="0"/>
                  </a:moveTo>
                  <a:lnTo>
                    <a:pt x="1666370" y="0"/>
                  </a:lnTo>
                  <a:lnTo>
                    <a:pt x="290286" y="6858000"/>
                  </a:lnTo>
                  <a:lnTo>
                    <a:pt x="0" y="6858000"/>
                  </a:lnTo>
                  <a:lnTo>
                    <a:pt x="1376084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6"/>
                </a:gs>
              </a:gsLst>
              <a:lin ang="20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38EC621E-18C9-4007-A4EE-1157B7BE04DD}"/>
                </a:ext>
              </a:extLst>
            </p:cNvPr>
            <p:cNvSpPr/>
            <p:nvPr/>
          </p:nvSpPr>
          <p:spPr>
            <a:xfrm>
              <a:off x="4993278" y="0"/>
              <a:ext cx="1085525" cy="5141948"/>
            </a:xfrm>
            <a:custGeom>
              <a:avLst/>
              <a:gdLst>
                <a:gd name="connsiteX0" fmla="*/ 1031752 w 1085525"/>
                <a:gd name="connsiteY0" fmla="*/ 0 h 5141948"/>
                <a:gd name="connsiteX1" fmla="*/ 1085525 w 1085525"/>
                <a:gd name="connsiteY1" fmla="*/ 0 h 5141948"/>
                <a:gd name="connsiteX2" fmla="*/ 53773 w 1085525"/>
                <a:gd name="connsiteY2" fmla="*/ 5141948 h 5141948"/>
                <a:gd name="connsiteX3" fmla="*/ 0 w 1085525"/>
                <a:gd name="connsiteY3" fmla="*/ 5141948 h 5141948"/>
                <a:gd name="connsiteX4" fmla="*/ 1031752 w 1085525"/>
                <a:gd name="connsiteY4" fmla="*/ 0 h 5141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5525" h="5141948">
                  <a:moveTo>
                    <a:pt x="1031752" y="0"/>
                  </a:moveTo>
                  <a:lnTo>
                    <a:pt x="1085525" y="0"/>
                  </a:lnTo>
                  <a:lnTo>
                    <a:pt x="53773" y="5141948"/>
                  </a:lnTo>
                  <a:lnTo>
                    <a:pt x="0" y="5141948"/>
                  </a:lnTo>
                  <a:lnTo>
                    <a:pt x="103175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5098DDBF-A16B-4F31-9FFD-FC58F62BF61D}"/>
                </a:ext>
              </a:extLst>
            </p:cNvPr>
            <p:cNvSpPr/>
            <p:nvPr/>
          </p:nvSpPr>
          <p:spPr>
            <a:xfrm>
              <a:off x="4854915" y="1665251"/>
              <a:ext cx="1185656" cy="5192749"/>
            </a:xfrm>
            <a:custGeom>
              <a:avLst/>
              <a:gdLst>
                <a:gd name="connsiteX0" fmla="*/ 988171 w 1185656"/>
                <a:gd name="connsiteY0" fmla="*/ 0 h 5192749"/>
                <a:gd name="connsiteX1" fmla="*/ 1185656 w 1185656"/>
                <a:gd name="connsiteY1" fmla="*/ 0 h 5192749"/>
                <a:gd name="connsiteX2" fmla="*/ 143712 w 1185656"/>
                <a:gd name="connsiteY2" fmla="*/ 5192749 h 5192749"/>
                <a:gd name="connsiteX3" fmla="*/ 0 w 1185656"/>
                <a:gd name="connsiteY3" fmla="*/ 5192749 h 5192749"/>
                <a:gd name="connsiteX4" fmla="*/ 1041944 w 1185656"/>
                <a:gd name="connsiteY4" fmla="*/ 1 h 5192749"/>
                <a:gd name="connsiteX5" fmla="*/ 988171 w 1185656"/>
                <a:gd name="connsiteY5" fmla="*/ 1 h 5192749"/>
                <a:gd name="connsiteX6" fmla="*/ 988171 w 1185656"/>
                <a:gd name="connsiteY6" fmla="*/ 0 h 5192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85656" h="5192749">
                  <a:moveTo>
                    <a:pt x="988171" y="0"/>
                  </a:moveTo>
                  <a:lnTo>
                    <a:pt x="1185656" y="0"/>
                  </a:lnTo>
                  <a:lnTo>
                    <a:pt x="143712" y="5192749"/>
                  </a:lnTo>
                  <a:lnTo>
                    <a:pt x="0" y="5192749"/>
                  </a:lnTo>
                  <a:lnTo>
                    <a:pt x="1041944" y="1"/>
                  </a:lnTo>
                  <a:lnTo>
                    <a:pt x="988171" y="1"/>
                  </a:lnTo>
                  <a:lnTo>
                    <a:pt x="988171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8357DE86-2E75-404D-92B1-C2586B6A4C64}"/>
              </a:ext>
            </a:extLst>
          </p:cNvPr>
          <p:cNvSpPr txBox="1"/>
          <p:nvPr/>
        </p:nvSpPr>
        <p:spPr>
          <a:xfrm>
            <a:off x="6614708" y="687977"/>
            <a:ext cx="5457406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2BA0B5"/>
                </a:solidFill>
              </a:rPr>
              <a:t>Формы работы: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/>
              <a:t>   съемки – </a:t>
            </a:r>
            <a:r>
              <a:rPr lang="ru-RU" sz="1600" dirty="0" smtClean="0"/>
              <a:t>интервью-беседа</a:t>
            </a:r>
            <a:r>
              <a:rPr lang="ru-RU" sz="1600" dirty="0"/>
              <a:t>;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/>
              <a:t>   классные информационные часы;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/>
              <a:t>   тематические утренники;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/>
              <a:t>   совместные мероприятия с родителями;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/>
              <a:t>    торжественные линейки;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/>
              <a:t>    уроки Мужества;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/>
              <a:t>    уроки Памяти;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/>
              <a:t>    экскурсии, целевые прогулки;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/>
              <a:t>    посещение выставок, музеев;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/>
              <a:t>    игры гражданско-патриотического содержания;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/>
              <a:t>    конкурсы, викторины, праздники, фестивали, выставки детского творчества;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/>
              <a:t>    встречи с ветеранами ВОВ и труда, казаками, знаменитыми земляками, </a:t>
            </a:r>
            <a:r>
              <a:rPr lang="ru-RU" sz="1600" dirty="0" smtClean="0"/>
              <a:t>участниками и </a:t>
            </a:r>
            <a:r>
              <a:rPr lang="ru-RU" sz="1600" dirty="0"/>
              <a:t>героями локальных конфликтов, ветеранами боевых действий;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/>
              <a:t>    социальные акции;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/>
              <a:t>    Работа детских общественных организаций;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/>
              <a:t>    библиотечные часы;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/>
              <a:t>     просмотр и обсуждение фильмов о ВОВ;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/>
              <a:t>     коллективно-творческие дела;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/>
              <a:t>  </a:t>
            </a:r>
            <a:r>
              <a:rPr lang="ru-RU" sz="1600" dirty="0" err="1"/>
              <a:t>инновационно</a:t>
            </a:r>
            <a:r>
              <a:rPr lang="ru-RU" sz="1600" dirty="0"/>
              <a:t>-исследовательские проекты;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/>
              <a:t>   концерт </a:t>
            </a:r>
            <a:r>
              <a:rPr lang="ru-RU" sz="1600" dirty="0" smtClean="0"/>
              <a:t>учащихся</a:t>
            </a:r>
            <a:endParaRPr lang="ru-RU" sz="16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8BFD7D2-66E5-4006-949E-20108B836152}"/>
              </a:ext>
            </a:extLst>
          </p:cNvPr>
          <p:cNvSpPr/>
          <p:nvPr/>
        </p:nvSpPr>
        <p:spPr>
          <a:xfrm flipH="1">
            <a:off x="489144" y="1878476"/>
            <a:ext cx="400991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sz="2800" dirty="0" smtClean="0">
                <a:solidFill>
                  <a:srgbClr val="2BA0B5"/>
                </a:solidFill>
              </a:rPr>
              <a:t>Формы и методы реализации проекта</a:t>
            </a:r>
            <a:endParaRPr lang="ru-RU" sz="2800" dirty="0">
              <a:solidFill>
                <a:srgbClr val="2BA0B5"/>
              </a:solidFill>
            </a:endParaRPr>
          </a:p>
          <a:p>
            <a:pPr>
              <a:lnSpc>
                <a:spcPct val="120000"/>
              </a:lnSpc>
            </a:pPr>
            <a:endParaRPr lang="en-US" sz="14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DB108EF-0359-4EF7-B29F-BEB3A4940930}"/>
              </a:ext>
            </a:extLst>
          </p:cNvPr>
          <p:cNvSpPr txBox="1"/>
          <p:nvPr/>
        </p:nvSpPr>
        <p:spPr>
          <a:xfrm flipH="1">
            <a:off x="77989" y="3157713"/>
            <a:ext cx="4737850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2400" dirty="0">
                <a:solidFill>
                  <a:schemeClr val="tx2"/>
                </a:solidFill>
              </a:rPr>
              <a:t>Данная работа реализуется через использование групповых и индивидуальных форм </a:t>
            </a:r>
            <a:r>
              <a:rPr lang="ru-RU" sz="2400" dirty="0" smtClean="0">
                <a:solidFill>
                  <a:schemeClr val="tx2"/>
                </a:solidFill>
              </a:rPr>
              <a:t>работы</a:t>
            </a:r>
            <a:endParaRPr lang="ru-RU" sz="2400" dirty="0">
              <a:solidFill>
                <a:schemeClr val="tx2"/>
              </a:solidFill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648731" y="2929604"/>
            <a:ext cx="3693370" cy="100466"/>
            <a:chOff x="5257236" y="4734677"/>
            <a:chExt cx="1677528" cy="45719"/>
          </a:xfrm>
        </p:grpSpPr>
        <p:sp>
          <p:nvSpPr>
            <p:cNvPr id="14" name="Freeform: Shape 6">
              <a:extLst>
                <a:ext uri="{FF2B5EF4-FFF2-40B4-BE49-F238E27FC236}">
                  <a16:creationId xmlns:a16="http://schemas.microsoft.com/office/drawing/2014/main" id="{C4DC7645-4085-4509-B345-7F302535D694}"/>
                </a:ext>
              </a:extLst>
            </p:cNvPr>
            <p:cNvSpPr/>
            <p:nvPr/>
          </p:nvSpPr>
          <p:spPr>
            <a:xfrm>
              <a:off x="5257236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5" name="Freeform: Shape 7">
              <a:extLst>
                <a:ext uri="{FF2B5EF4-FFF2-40B4-BE49-F238E27FC236}">
                  <a16:creationId xmlns:a16="http://schemas.microsoft.com/office/drawing/2014/main" id="{FFCFA565-86C1-479E-AD55-88264C122955}"/>
                </a:ext>
              </a:extLst>
            </p:cNvPr>
            <p:cNvSpPr/>
            <p:nvPr/>
          </p:nvSpPr>
          <p:spPr>
            <a:xfrm>
              <a:off x="5599031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6" name="Freeform: Shape 8">
              <a:extLst>
                <a:ext uri="{FF2B5EF4-FFF2-40B4-BE49-F238E27FC236}">
                  <a16:creationId xmlns:a16="http://schemas.microsoft.com/office/drawing/2014/main" id="{C2AF2649-1E45-4499-AD21-5A20F203AFAE}"/>
                </a:ext>
              </a:extLst>
            </p:cNvPr>
            <p:cNvSpPr/>
            <p:nvPr/>
          </p:nvSpPr>
          <p:spPr>
            <a:xfrm>
              <a:off x="5940826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" name="Freeform: Shape 9">
              <a:extLst>
                <a:ext uri="{FF2B5EF4-FFF2-40B4-BE49-F238E27FC236}">
                  <a16:creationId xmlns:a16="http://schemas.microsoft.com/office/drawing/2014/main" id="{56C3EFB1-7FDC-464F-A7D5-F78BCC05B2E7}"/>
                </a:ext>
              </a:extLst>
            </p:cNvPr>
            <p:cNvSpPr/>
            <p:nvPr/>
          </p:nvSpPr>
          <p:spPr>
            <a:xfrm>
              <a:off x="6282621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0" name="Freeform: Shape 10">
              <a:extLst>
                <a:ext uri="{FF2B5EF4-FFF2-40B4-BE49-F238E27FC236}">
                  <a16:creationId xmlns:a16="http://schemas.microsoft.com/office/drawing/2014/main" id="{6F044AE0-FC22-4261-B6A9-F20631CE87E6}"/>
                </a:ext>
              </a:extLst>
            </p:cNvPr>
            <p:cNvSpPr/>
            <p:nvPr/>
          </p:nvSpPr>
          <p:spPr>
            <a:xfrm>
              <a:off x="6624416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14546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Business Presentations</a:t>
            </a:r>
            <a:endParaRPr lang="en-US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D9F474-7455-438B-9B72-635529B0F157}" type="slidenum">
              <a:rPr lang="en-US" smtClean="0"/>
              <a:pPr/>
              <a:t>28</a:t>
            </a:fld>
            <a:endParaRPr lang="en-US"/>
          </a:p>
        </p:txBody>
      </p:sp>
      <p:graphicFrame>
        <p:nvGraphicFramePr>
          <p:cNvPr id="7" name="Диаграмма 6"/>
          <p:cNvGraphicFramePr/>
          <p:nvPr>
            <p:extLst/>
          </p:nvPr>
        </p:nvGraphicFramePr>
        <p:xfrm>
          <a:off x="1931639" y="0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95553" y="5475831"/>
            <a:ext cx="88001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tx2"/>
                </a:solidFill>
              </a:rPr>
              <a:t>Таким образом можно сделать вывод, что интерактивные экскурсии нужны и родители не пожалеют на такую обучающую часть платной учебной программы 150 </a:t>
            </a:r>
            <a:r>
              <a:rPr lang="ru-RU" dirty="0" smtClean="0">
                <a:solidFill>
                  <a:schemeClr val="tx2"/>
                </a:solidFill>
              </a:rPr>
              <a:t>рублей</a:t>
            </a:r>
            <a:endParaRPr lang="ru-RU" dirty="0">
              <a:effectLst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2787805" y="802835"/>
            <a:ext cx="6467707" cy="89263"/>
            <a:chOff x="5257236" y="4734677"/>
            <a:chExt cx="1677528" cy="45719"/>
          </a:xfrm>
        </p:grpSpPr>
        <p:sp>
          <p:nvSpPr>
            <p:cNvPr id="10" name="Freeform: Shape 6">
              <a:extLst>
                <a:ext uri="{FF2B5EF4-FFF2-40B4-BE49-F238E27FC236}">
                  <a16:creationId xmlns:a16="http://schemas.microsoft.com/office/drawing/2014/main" id="{C4DC7645-4085-4509-B345-7F302535D694}"/>
                </a:ext>
              </a:extLst>
            </p:cNvPr>
            <p:cNvSpPr/>
            <p:nvPr/>
          </p:nvSpPr>
          <p:spPr>
            <a:xfrm>
              <a:off x="5257236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" name="Freeform: Shape 7">
              <a:extLst>
                <a:ext uri="{FF2B5EF4-FFF2-40B4-BE49-F238E27FC236}">
                  <a16:creationId xmlns:a16="http://schemas.microsoft.com/office/drawing/2014/main" id="{FFCFA565-86C1-479E-AD55-88264C122955}"/>
                </a:ext>
              </a:extLst>
            </p:cNvPr>
            <p:cNvSpPr/>
            <p:nvPr/>
          </p:nvSpPr>
          <p:spPr>
            <a:xfrm>
              <a:off x="5599031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" name="Freeform: Shape 8">
              <a:extLst>
                <a:ext uri="{FF2B5EF4-FFF2-40B4-BE49-F238E27FC236}">
                  <a16:creationId xmlns:a16="http://schemas.microsoft.com/office/drawing/2014/main" id="{C2AF2649-1E45-4499-AD21-5A20F203AFAE}"/>
                </a:ext>
              </a:extLst>
            </p:cNvPr>
            <p:cNvSpPr/>
            <p:nvPr/>
          </p:nvSpPr>
          <p:spPr>
            <a:xfrm>
              <a:off x="5940826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3" name="Freeform: Shape 9">
              <a:extLst>
                <a:ext uri="{FF2B5EF4-FFF2-40B4-BE49-F238E27FC236}">
                  <a16:creationId xmlns:a16="http://schemas.microsoft.com/office/drawing/2014/main" id="{56C3EFB1-7FDC-464F-A7D5-F78BCC05B2E7}"/>
                </a:ext>
              </a:extLst>
            </p:cNvPr>
            <p:cNvSpPr/>
            <p:nvPr/>
          </p:nvSpPr>
          <p:spPr>
            <a:xfrm>
              <a:off x="6282621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4" name="Freeform: Shape 10">
              <a:extLst>
                <a:ext uri="{FF2B5EF4-FFF2-40B4-BE49-F238E27FC236}">
                  <a16:creationId xmlns:a16="http://schemas.microsoft.com/office/drawing/2014/main" id="{6F044AE0-FC22-4261-B6A9-F20631CE87E6}"/>
                </a:ext>
              </a:extLst>
            </p:cNvPr>
            <p:cNvSpPr/>
            <p:nvPr/>
          </p:nvSpPr>
          <p:spPr>
            <a:xfrm>
              <a:off x="6624416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4724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B5B16205-EC73-4C06-9AB3-286F6208903D}"/>
              </a:ext>
            </a:extLst>
          </p:cNvPr>
          <p:cNvSpPr txBox="1"/>
          <p:nvPr/>
        </p:nvSpPr>
        <p:spPr>
          <a:xfrm>
            <a:off x="827510" y="2241774"/>
            <a:ext cx="4671658" cy="461665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dirty="0" lang="ru-RU" smtClean="0" sz="1600">
                <a:solidFill>
                  <a:schemeClr val="tx2"/>
                </a:solidFill>
                <a:latin charset="0" panose="00000500000000000000" pitchFamily="2" typeface="Montserrat"/>
                <a:cs charset="-79" panose="02010803020104030203" pitchFamily="2" typeface="Aharoni"/>
              </a:rPr>
              <a:t>Следите за нами в социальных сетях</a:t>
            </a:r>
            <a:endParaRPr dirty="0" lang="en-US" sz="1600">
              <a:solidFill>
                <a:schemeClr val="tx2"/>
              </a:solidFill>
              <a:latin charset="0" panose="00000500000000000000" pitchFamily="2" typeface="Montserrat"/>
              <a:cs charset="-79" panose="02010803020104030203" pitchFamily="2" typeface="Aharoni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A7D7B29-7111-4FCB-BAD1-C06D1BB258C9}"/>
              </a:ext>
            </a:extLst>
          </p:cNvPr>
          <p:cNvSpPr txBox="1"/>
          <p:nvPr/>
        </p:nvSpPr>
        <p:spPr>
          <a:xfrm>
            <a:off x="827510" y="1530532"/>
            <a:ext cx="5121915" cy="584775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dirty="0" lang="ru-RU" smtClean="0" sz="3200">
                <a:solidFill>
                  <a:schemeClr val="tx2"/>
                </a:solidFill>
                <a:latin charset="0" panose="00000500000000000000" pitchFamily="2" typeface="Montserrat"/>
              </a:rPr>
              <a:t>Спасибо за внимание!</a:t>
            </a:r>
            <a:endParaRPr dirty="0" lang="en-US" sz="3200">
              <a:solidFill>
                <a:schemeClr val="tx2"/>
              </a:solidFill>
              <a:latin charset="0" panose="00000500000000000000" pitchFamily="2" typeface="Montserrat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05483B99-854F-48CC-80D8-7DF2EAF6BF2F}"/>
              </a:ext>
            </a:extLst>
          </p:cNvPr>
          <p:cNvGrpSpPr/>
          <p:nvPr/>
        </p:nvGrpSpPr>
        <p:grpSpPr>
          <a:xfrm flipH="1">
            <a:off x="6072554" y="0"/>
            <a:ext cx="1890025" cy="6858000"/>
            <a:chOff x="4188778" y="0"/>
            <a:chExt cx="1890025" cy="6858000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C74DEA7-5D51-4FCC-94D9-DD51B2C0363A}"/>
                </a:ext>
              </a:extLst>
            </p:cNvPr>
            <p:cNvSpPr/>
            <p:nvPr/>
          </p:nvSpPr>
          <p:spPr>
            <a:xfrm>
              <a:off x="4188778" y="0"/>
              <a:ext cx="1666370" cy="6858000"/>
            </a:xfrm>
            <a:custGeom>
              <a:avLst/>
              <a:gdLst>
                <a:gd fmla="*/ 1376084 w 1666370" name="connsiteX0"/>
                <a:gd fmla="*/ 0 h 6858000" name="connsiteY0"/>
                <a:gd fmla="*/ 1666370 w 1666370" name="connsiteX1"/>
                <a:gd fmla="*/ 0 h 6858000" name="connsiteY1"/>
                <a:gd fmla="*/ 290286 w 1666370" name="connsiteX2"/>
                <a:gd fmla="*/ 6858000 h 6858000" name="connsiteY2"/>
                <a:gd fmla="*/ 0 w 1666370" name="connsiteX3"/>
                <a:gd fmla="*/ 6858000 h 6858000" name="connsiteY3"/>
                <a:gd fmla="*/ 1376084 w 1666370" name="connsiteX4"/>
                <a:gd fmla="*/ 0 h 6858000" name="connsiteY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6858000" w="1666370">
                  <a:moveTo>
                    <a:pt x="1376084" y="0"/>
                  </a:moveTo>
                  <a:lnTo>
                    <a:pt x="1666370" y="0"/>
                  </a:lnTo>
                  <a:lnTo>
                    <a:pt x="290286" y="6858000"/>
                  </a:lnTo>
                  <a:lnTo>
                    <a:pt x="0" y="6858000"/>
                  </a:lnTo>
                  <a:lnTo>
                    <a:pt x="1376084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6"/>
                </a:gs>
              </a:gsLst>
              <a:lin ang="20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676F711-F353-4AD8-AADA-7011F26BACC6}"/>
                </a:ext>
              </a:extLst>
            </p:cNvPr>
            <p:cNvSpPr/>
            <p:nvPr/>
          </p:nvSpPr>
          <p:spPr>
            <a:xfrm>
              <a:off x="4993278" y="0"/>
              <a:ext cx="1085525" cy="5141948"/>
            </a:xfrm>
            <a:custGeom>
              <a:avLst/>
              <a:gdLst>
                <a:gd fmla="*/ 1031752 w 1085525" name="connsiteX0"/>
                <a:gd fmla="*/ 0 h 5141948" name="connsiteY0"/>
                <a:gd fmla="*/ 1085525 w 1085525" name="connsiteX1"/>
                <a:gd fmla="*/ 0 h 5141948" name="connsiteY1"/>
                <a:gd fmla="*/ 53773 w 1085525" name="connsiteX2"/>
                <a:gd fmla="*/ 5141948 h 5141948" name="connsiteY2"/>
                <a:gd fmla="*/ 0 w 1085525" name="connsiteX3"/>
                <a:gd fmla="*/ 5141948 h 5141948" name="connsiteY3"/>
                <a:gd fmla="*/ 1031752 w 1085525" name="connsiteX4"/>
                <a:gd fmla="*/ 0 h 5141948" name="connsiteY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5141948" w="1085525">
                  <a:moveTo>
                    <a:pt x="1031752" y="0"/>
                  </a:moveTo>
                  <a:lnTo>
                    <a:pt x="1085525" y="0"/>
                  </a:lnTo>
                  <a:lnTo>
                    <a:pt x="53773" y="5141948"/>
                  </a:lnTo>
                  <a:lnTo>
                    <a:pt x="0" y="5141948"/>
                  </a:lnTo>
                  <a:lnTo>
                    <a:pt x="103175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E111BCC7-158B-49DA-95F4-5B0DBDD015F5}"/>
                </a:ext>
              </a:extLst>
            </p:cNvPr>
            <p:cNvSpPr/>
            <p:nvPr/>
          </p:nvSpPr>
          <p:spPr>
            <a:xfrm>
              <a:off x="4854915" y="1665251"/>
              <a:ext cx="1185656" cy="5192749"/>
            </a:xfrm>
            <a:custGeom>
              <a:avLst/>
              <a:gdLst>
                <a:gd fmla="*/ 988171 w 1185656" name="connsiteX0"/>
                <a:gd fmla="*/ 0 h 5192749" name="connsiteY0"/>
                <a:gd fmla="*/ 1185656 w 1185656" name="connsiteX1"/>
                <a:gd fmla="*/ 0 h 5192749" name="connsiteY1"/>
                <a:gd fmla="*/ 143712 w 1185656" name="connsiteX2"/>
                <a:gd fmla="*/ 5192749 h 5192749" name="connsiteY2"/>
                <a:gd fmla="*/ 0 w 1185656" name="connsiteX3"/>
                <a:gd fmla="*/ 5192749 h 5192749" name="connsiteY3"/>
                <a:gd fmla="*/ 1041944 w 1185656" name="connsiteX4"/>
                <a:gd fmla="*/ 1 h 5192749" name="connsiteY4"/>
                <a:gd fmla="*/ 988171 w 1185656" name="connsiteX5"/>
                <a:gd fmla="*/ 1 h 5192749" name="connsiteY5"/>
                <a:gd fmla="*/ 988171 w 1185656" name="connsiteX6"/>
                <a:gd fmla="*/ 0 h 5192749" name="connsiteY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b="b" l="l" r="r" t="t"/>
              <a:pathLst>
                <a:path h="5192749" w="1185656">
                  <a:moveTo>
                    <a:pt x="988171" y="0"/>
                  </a:moveTo>
                  <a:lnTo>
                    <a:pt x="1185656" y="0"/>
                  </a:lnTo>
                  <a:lnTo>
                    <a:pt x="143712" y="5192749"/>
                  </a:lnTo>
                  <a:lnTo>
                    <a:pt x="0" y="5192749"/>
                  </a:lnTo>
                  <a:lnTo>
                    <a:pt x="1041944" y="1"/>
                  </a:lnTo>
                  <a:lnTo>
                    <a:pt x="988171" y="1"/>
                  </a:lnTo>
                  <a:lnTo>
                    <a:pt x="988171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/>
            </a:p>
          </p:txBody>
        </p: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89DB1F0B-97CA-4DA4-A4E5-DB96C42BFE98}"/>
              </a:ext>
            </a:extLst>
          </p:cNvPr>
          <p:cNvSpPr txBox="1"/>
          <p:nvPr/>
        </p:nvSpPr>
        <p:spPr>
          <a:xfrm>
            <a:off x="827510" y="990314"/>
            <a:ext cx="60983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dirty="0" lang="ru-RU" smtClean="0" sz="1800">
                <a:solidFill>
                  <a:schemeClr val="accent1"/>
                </a:solidFill>
                <a:latin typeface="+mj-lt"/>
              </a:rPr>
              <a:t>МАОУ СОШ №76</a:t>
            </a:r>
            <a:endParaRPr dirty="0" lang="en-US" sz="1800">
              <a:solidFill>
                <a:schemeClr val="accent1"/>
              </a:solidFill>
              <a:latin typeface="+mj-lt"/>
            </a:endParaRP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80" y="3562762"/>
            <a:ext cx="2599509" cy="2599509"/>
          </a:xfrm>
          <a:prstGeom prst="roundRect">
            <a:avLst>
              <a:gd fmla="val 8594" name="adj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algn="bl" blurRad="12700" dir="5400000" dist="5000" endPos="28000" rotWithShape="0" stA="38000" sy="-100000"/>
          </a:effectLst>
        </p:spPr>
      </p:pic>
      <p:pic>
        <p:nvPicPr>
          <p:cNvPr id="25" name="Рисунок 2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" l="61" r="95" t="71"/>
          <a:stretch/>
        </p:blipFill>
        <p:spPr>
          <a:xfrm>
            <a:off x="3388467" y="2829906"/>
            <a:ext cx="2519586" cy="3396725"/>
          </a:xfrm>
          <a:prstGeom prst="roundRect">
            <a:avLst>
              <a:gd fmla="val 8594" name="adj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algn="bl" blurRad="12700" dir="5400000" dist="5000" endPos="28000" rotWithShape="0" stA="38000" sy="-100000"/>
          </a:effectLst>
        </p:spPr>
      </p:pic>
      <p:grpSp>
        <p:nvGrpSpPr>
          <p:cNvPr id="12" name="Группа 11"/>
          <p:cNvGrpSpPr/>
          <p:nvPr/>
        </p:nvGrpSpPr>
        <p:grpSpPr>
          <a:xfrm flipV="1">
            <a:off x="909420" y="2028526"/>
            <a:ext cx="4876441" cy="45719"/>
            <a:chOff x="5257236" y="4734677"/>
            <a:chExt cx="1677528" cy="45719"/>
          </a:xfrm>
        </p:grpSpPr>
        <p:sp>
          <p:nvSpPr>
            <p:cNvPr id="13" name="Freeform: Shape 6">
              <a:extLst>
                <a:ext uri="{FF2B5EF4-FFF2-40B4-BE49-F238E27FC236}">
                  <a16:creationId xmlns:a16="http://schemas.microsoft.com/office/drawing/2014/main" id="{C4DC7645-4085-4509-B345-7F302535D694}"/>
                </a:ext>
              </a:extLst>
            </p:cNvPr>
            <p:cNvSpPr/>
            <p:nvPr/>
          </p:nvSpPr>
          <p:spPr>
            <a:xfrm>
              <a:off x="5257236" y="4734677"/>
              <a:ext cx="310348" cy="45719"/>
            </a:xfrm>
            <a:custGeom>
              <a:avLst/>
              <a:gdLst>
                <a:gd fmla="*/ 0 w 237435" name="connsiteX0"/>
                <a:gd fmla="*/ 0 h 31292" name="connsiteY0"/>
                <a:gd fmla="*/ 237435 w 237435" name="connsiteX1"/>
                <a:gd fmla="*/ 0 h 31292" name="connsiteY1"/>
                <a:gd fmla="*/ 237435 w 237435" name="connsiteX2"/>
                <a:gd fmla="*/ 31292 h 31292" name="connsiteY2"/>
                <a:gd fmla="*/ 0 w 237435" name="connsiteX3"/>
                <a:gd fmla="*/ 31292 h 31292" name="connsiteY3"/>
                <a:gd fmla="*/ 0 w 237435" name="connsiteX4"/>
                <a:gd fmla="*/ 0 h 31292" name="connsiteY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31292" w="237435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4" name="Freeform: Shape 7">
              <a:extLst>
                <a:ext uri="{FF2B5EF4-FFF2-40B4-BE49-F238E27FC236}">
                  <a16:creationId xmlns:a16="http://schemas.microsoft.com/office/drawing/2014/main" id="{FFCFA565-86C1-479E-AD55-88264C122955}"/>
                </a:ext>
              </a:extLst>
            </p:cNvPr>
            <p:cNvSpPr/>
            <p:nvPr/>
          </p:nvSpPr>
          <p:spPr>
            <a:xfrm>
              <a:off x="5599031" y="4734677"/>
              <a:ext cx="310348" cy="45719"/>
            </a:xfrm>
            <a:custGeom>
              <a:avLst/>
              <a:gdLst>
                <a:gd fmla="*/ 0 w 237435" name="connsiteX0"/>
                <a:gd fmla="*/ 0 h 31292" name="connsiteY0"/>
                <a:gd fmla="*/ 237435 w 237435" name="connsiteX1"/>
                <a:gd fmla="*/ 0 h 31292" name="connsiteY1"/>
                <a:gd fmla="*/ 237435 w 237435" name="connsiteX2"/>
                <a:gd fmla="*/ 31292 h 31292" name="connsiteY2"/>
                <a:gd fmla="*/ 0 w 237435" name="connsiteX3"/>
                <a:gd fmla="*/ 31292 h 31292" name="connsiteY3"/>
                <a:gd fmla="*/ 0 w 237435" name="connsiteX4"/>
                <a:gd fmla="*/ 0 h 31292" name="connsiteY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31292" w="237435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5" name="Freeform: Shape 8">
              <a:extLst>
                <a:ext uri="{FF2B5EF4-FFF2-40B4-BE49-F238E27FC236}">
                  <a16:creationId xmlns:a16="http://schemas.microsoft.com/office/drawing/2014/main" id="{C2AF2649-1E45-4499-AD21-5A20F203AFAE}"/>
                </a:ext>
              </a:extLst>
            </p:cNvPr>
            <p:cNvSpPr/>
            <p:nvPr/>
          </p:nvSpPr>
          <p:spPr>
            <a:xfrm>
              <a:off x="5940826" y="4734677"/>
              <a:ext cx="310348" cy="45719"/>
            </a:xfrm>
            <a:custGeom>
              <a:avLst/>
              <a:gdLst>
                <a:gd fmla="*/ 0 w 237435" name="connsiteX0"/>
                <a:gd fmla="*/ 0 h 31292" name="connsiteY0"/>
                <a:gd fmla="*/ 237435 w 237435" name="connsiteX1"/>
                <a:gd fmla="*/ 0 h 31292" name="connsiteY1"/>
                <a:gd fmla="*/ 237435 w 237435" name="connsiteX2"/>
                <a:gd fmla="*/ 31292 h 31292" name="connsiteY2"/>
                <a:gd fmla="*/ 0 w 237435" name="connsiteX3"/>
                <a:gd fmla="*/ 31292 h 31292" name="connsiteY3"/>
                <a:gd fmla="*/ 0 w 237435" name="connsiteX4"/>
                <a:gd fmla="*/ 0 h 31292" name="connsiteY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31292" w="237435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6" name="Freeform: Shape 9">
              <a:extLst>
                <a:ext uri="{FF2B5EF4-FFF2-40B4-BE49-F238E27FC236}">
                  <a16:creationId xmlns:a16="http://schemas.microsoft.com/office/drawing/2014/main" id="{56C3EFB1-7FDC-464F-A7D5-F78BCC05B2E7}"/>
                </a:ext>
              </a:extLst>
            </p:cNvPr>
            <p:cNvSpPr/>
            <p:nvPr/>
          </p:nvSpPr>
          <p:spPr>
            <a:xfrm>
              <a:off x="6282621" y="4734677"/>
              <a:ext cx="310348" cy="45719"/>
            </a:xfrm>
            <a:custGeom>
              <a:avLst/>
              <a:gdLst>
                <a:gd fmla="*/ 0 w 237435" name="connsiteX0"/>
                <a:gd fmla="*/ 0 h 31292" name="connsiteY0"/>
                <a:gd fmla="*/ 237435 w 237435" name="connsiteX1"/>
                <a:gd fmla="*/ 0 h 31292" name="connsiteY1"/>
                <a:gd fmla="*/ 237435 w 237435" name="connsiteX2"/>
                <a:gd fmla="*/ 31292 h 31292" name="connsiteY2"/>
                <a:gd fmla="*/ 0 w 237435" name="connsiteX3"/>
                <a:gd fmla="*/ 31292 h 31292" name="connsiteY3"/>
                <a:gd fmla="*/ 0 w 237435" name="connsiteX4"/>
                <a:gd fmla="*/ 0 h 31292" name="connsiteY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31292" w="237435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" name="Freeform: Shape 10">
              <a:extLst>
                <a:ext uri="{FF2B5EF4-FFF2-40B4-BE49-F238E27FC236}">
                  <a16:creationId xmlns:a16="http://schemas.microsoft.com/office/drawing/2014/main" id="{6F044AE0-FC22-4261-B6A9-F20631CE87E6}"/>
                </a:ext>
              </a:extLst>
            </p:cNvPr>
            <p:cNvSpPr/>
            <p:nvPr/>
          </p:nvSpPr>
          <p:spPr>
            <a:xfrm>
              <a:off x="6624416" y="4734677"/>
              <a:ext cx="310348" cy="45719"/>
            </a:xfrm>
            <a:custGeom>
              <a:avLst/>
              <a:gdLst>
                <a:gd fmla="*/ 0 w 237435" name="connsiteX0"/>
                <a:gd fmla="*/ 0 h 31292" name="connsiteY0"/>
                <a:gd fmla="*/ 237435 w 237435" name="connsiteX1"/>
                <a:gd fmla="*/ 0 h 31292" name="connsiteY1"/>
                <a:gd fmla="*/ 237435 w 237435" name="connsiteX2"/>
                <a:gd fmla="*/ 31292 h 31292" name="connsiteY2"/>
                <a:gd fmla="*/ 0 w 237435" name="connsiteX3"/>
                <a:gd fmla="*/ 31292 h 31292" name="connsiteY3"/>
                <a:gd fmla="*/ 0 w 237435" name="connsiteX4"/>
                <a:gd fmla="*/ 0 h 31292" name="connsiteY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31292" w="237435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</p:grpSp>
      <p:pic>
        <p:nvPicPr>
          <p:cNvPr id="4" name="Рисунок 3"/>
          <p:cNvPicPr>
            <a:picLocks noChangeAspect="1" noGrp="1"/>
          </p:cNvPicPr>
          <p:nvPr>
            <p:ph idx="14" sz="quarter" type="pic"/>
          </p:nvPr>
        </p:nvPicPr>
        <p:blipFill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" r="6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428051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dur="indefinite" id="1" nodeType="tmRoot" restart="never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55">
            <a:extLst>
              <a:ext uri="{FF2B5EF4-FFF2-40B4-BE49-F238E27FC236}">
                <a16:creationId xmlns:a16="http://schemas.microsoft.com/office/drawing/2014/main" id="{1ADEB464-B79E-4990-95E0-86904359512F}"/>
              </a:ext>
            </a:extLst>
          </p:cNvPr>
          <p:cNvSpPr txBox="1"/>
          <p:nvPr/>
        </p:nvSpPr>
        <p:spPr>
          <a:xfrm>
            <a:off x="364893" y="2154535"/>
            <a:ext cx="609834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50C3C8"/>
                </a:solidFill>
              </a:rPr>
              <a:t>В фондах музея более 4400 экспонатов, из них 2300 – подлинники...</a:t>
            </a:r>
          </a:p>
        </p:txBody>
      </p:sp>
      <p:pic>
        <p:nvPicPr>
          <p:cNvPr id="61" name="Picture 6"/>
          <p:cNvPicPr>
            <a:picLocks noChangeAspect="1" noChangeArrowheads="1"/>
          </p:cNvPicPr>
          <p:nvPr/>
        </p:nvPicPr>
        <p:blipFill>
          <a:blip r:embed="rId2" cstate="print">
            <a:lum bright="-18000"/>
          </a:blip>
          <a:srcRect/>
          <a:stretch>
            <a:fillRect/>
          </a:stretch>
        </p:blipFill>
        <p:spPr>
          <a:xfrm>
            <a:off x="7506787" y="347722"/>
            <a:ext cx="3665652" cy="577116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grpSp>
        <p:nvGrpSpPr>
          <p:cNvPr id="66" name="Группа 65"/>
          <p:cNvGrpSpPr/>
          <p:nvPr/>
        </p:nvGrpSpPr>
        <p:grpSpPr>
          <a:xfrm flipV="1">
            <a:off x="364892" y="3724195"/>
            <a:ext cx="5887861" cy="155668"/>
            <a:chOff x="5257236" y="4734677"/>
            <a:chExt cx="1677528" cy="45719"/>
          </a:xfrm>
        </p:grpSpPr>
        <p:sp>
          <p:nvSpPr>
            <p:cNvPr id="67" name="Freeform: Shape 6">
              <a:extLst>
                <a:ext uri="{FF2B5EF4-FFF2-40B4-BE49-F238E27FC236}">
                  <a16:creationId xmlns:a16="http://schemas.microsoft.com/office/drawing/2014/main" id="{C4DC7645-4085-4509-B345-7F302535D694}"/>
                </a:ext>
              </a:extLst>
            </p:cNvPr>
            <p:cNvSpPr/>
            <p:nvPr/>
          </p:nvSpPr>
          <p:spPr>
            <a:xfrm>
              <a:off x="5257236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8" name="Freeform: Shape 7">
              <a:extLst>
                <a:ext uri="{FF2B5EF4-FFF2-40B4-BE49-F238E27FC236}">
                  <a16:creationId xmlns:a16="http://schemas.microsoft.com/office/drawing/2014/main" id="{FFCFA565-86C1-479E-AD55-88264C122955}"/>
                </a:ext>
              </a:extLst>
            </p:cNvPr>
            <p:cNvSpPr/>
            <p:nvPr/>
          </p:nvSpPr>
          <p:spPr>
            <a:xfrm>
              <a:off x="5599031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9" name="Freeform: Shape 8">
              <a:extLst>
                <a:ext uri="{FF2B5EF4-FFF2-40B4-BE49-F238E27FC236}">
                  <a16:creationId xmlns:a16="http://schemas.microsoft.com/office/drawing/2014/main" id="{C2AF2649-1E45-4499-AD21-5A20F203AFAE}"/>
                </a:ext>
              </a:extLst>
            </p:cNvPr>
            <p:cNvSpPr/>
            <p:nvPr/>
          </p:nvSpPr>
          <p:spPr>
            <a:xfrm>
              <a:off x="5940826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70" name="Freeform: Shape 9">
              <a:extLst>
                <a:ext uri="{FF2B5EF4-FFF2-40B4-BE49-F238E27FC236}">
                  <a16:creationId xmlns:a16="http://schemas.microsoft.com/office/drawing/2014/main" id="{56C3EFB1-7FDC-464F-A7D5-F78BCC05B2E7}"/>
                </a:ext>
              </a:extLst>
            </p:cNvPr>
            <p:cNvSpPr/>
            <p:nvPr/>
          </p:nvSpPr>
          <p:spPr>
            <a:xfrm>
              <a:off x="6282621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71" name="Freeform: Shape 10">
              <a:extLst>
                <a:ext uri="{FF2B5EF4-FFF2-40B4-BE49-F238E27FC236}">
                  <a16:creationId xmlns:a16="http://schemas.microsoft.com/office/drawing/2014/main" id="{6F044AE0-FC22-4261-B6A9-F20631CE87E6}"/>
                </a:ext>
              </a:extLst>
            </p:cNvPr>
            <p:cNvSpPr/>
            <p:nvPr/>
          </p:nvSpPr>
          <p:spPr>
            <a:xfrm>
              <a:off x="6624416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1361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79D082B7-F72D-4961-A032-FD57D21772DA}"/>
              </a:ext>
            </a:extLst>
          </p:cNvPr>
          <p:cNvSpPr/>
          <p:nvPr/>
        </p:nvSpPr>
        <p:spPr>
          <a:xfrm>
            <a:off x="4095750" y="1"/>
            <a:ext cx="8096248" cy="307100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272F9524-C5F8-4647-908F-88620EF9ABA8}"/>
              </a:ext>
            </a:extLst>
          </p:cNvPr>
          <p:cNvSpPr/>
          <p:nvPr/>
        </p:nvSpPr>
        <p:spPr>
          <a:xfrm>
            <a:off x="0" y="0"/>
            <a:ext cx="6934180" cy="3071004"/>
          </a:xfrm>
          <a:custGeom>
            <a:avLst/>
            <a:gdLst>
              <a:gd fmla="*/ 0 w 6934180" name="connsiteX0"/>
              <a:gd fmla="*/ 0 h 3235173" name="connsiteY0"/>
              <a:gd fmla="*/ 5572124 w 6934180" name="connsiteX1"/>
              <a:gd fmla="*/ 0 h 3235173" name="connsiteY1"/>
              <a:gd fmla="*/ 5572124 w 6934180" name="connsiteX2"/>
              <a:gd fmla="*/ 1 h 3235173" name="connsiteY2"/>
              <a:gd fmla="*/ 6331639 w 6934180" name="connsiteX3"/>
              <a:gd fmla="*/ 1 h 3235173" name="connsiteY3"/>
              <a:gd fmla="*/ 6511086 w 6934180" name="connsiteX4"/>
              <a:gd fmla="*/ 179448 h 3235173" name="connsiteY4"/>
              <a:gd fmla="*/ 6331639 w 6934180" name="connsiteX5"/>
              <a:gd fmla="*/ 358895 h 3235173" name="connsiteY5"/>
              <a:gd fmla="*/ 5572124 w 6934180" name="connsiteX6"/>
              <a:gd fmla="*/ 358895 h 3235173" name="connsiteY6"/>
              <a:gd fmla="*/ 5572124 w 6934180" name="connsiteX7"/>
              <a:gd fmla="*/ 359536 h 3235173" name="connsiteY7"/>
              <a:gd fmla="*/ 5205327 w 6934180" name="connsiteX8"/>
              <a:gd fmla="*/ 359536 h 3235173" name="connsiteY8"/>
              <a:gd fmla="*/ 5025880 w 6934180" name="connsiteX9"/>
              <a:gd fmla="*/ 538983 h 3235173" name="connsiteY9"/>
              <a:gd fmla="*/ 5205327 w 6934180" name="connsiteX10"/>
              <a:gd fmla="*/ 718430 h 3235173" name="connsiteY10"/>
              <a:gd fmla="*/ 5572124 w 6934180" name="connsiteX11"/>
              <a:gd fmla="*/ 718430 h 3235173" name="connsiteY11"/>
              <a:gd fmla="*/ 5572124 w 6934180" name="connsiteX12"/>
              <a:gd fmla="*/ 719070 h 3235173" name="connsiteY12"/>
              <a:gd fmla="*/ 6754733 w 6934180" name="connsiteX13"/>
              <a:gd fmla="*/ 719070 h 3235173" name="connsiteY13"/>
              <a:gd fmla="*/ 6934180 w 6934180" name="connsiteX14"/>
              <a:gd fmla="*/ 898517 h 3235173" name="connsiteY14"/>
              <a:gd fmla="*/ 6754733 w 6934180" name="connsiteX15"/>
              <a:gd fmla="*/ 1077964 h 3235173" name="connsiteY15"/>
              <a:gd fmla="*/ 5572124 w 6934180" name="connsiteX16"/>
              <a:gd fmla="*/ 1077964 h 3235173" name="connsiteY16"/>
              <a:gd fmla="*/ 5572124 w 6934180" name="connsiteX17"/>
              <a:gd fmla="*/ 1078605 h 3235173" name="connsiteY17"/>
              <a:gd fmla="*/ 4703821 w 6934180" name="connsiteX18"/>
              <a:gd fmla="*/ 1078605 h 3235173" name="connsiteY18"/>
              <a:gd fmla="*/ 4524374 w 6934180" name="connsiteX19"/>
              <a:gd fmla="*/ 1258052 h 3235173" name="connsiteY19"/>
              <a:gd fmla="*/ 4703821 w 6934180" name="connsiteX20"/>
              <a:gd fmla="*/ 1437499 h 3235173" name="connsiteY20"/>
              <a:gd fmla="*/ 5572124 w 6934180" name="connsiteX21"/>
              <a:gd fmla="*/ 1437499 h 3235173" name="connsiteY21"/>
              <a:gd fmla="*/ 5572124 w 6934180" name="connsiteX22"/>
              <a:gd fmla="*/ 1438140 h 3235173" name="connsiteY22"/>
              <a:gd fmla="*/ 6112308 w 6934180" name="connsiteX23"/>
              <a:gd fmla="*/ 1438140 h 3235173" name="connsiteY23"/>
              <a:gd fmla="*/ 6291755 w 6934180" name="connsiteX24"/>
              <a:gd fmla="*/ 1617587 h 3235173" name="connsiteY24"/>
              <a:gd fmla="*/ 6112308 w 6934180" name="connsiteX25"/>
              <a:gd fmla="*/ 1797034 h 3235173" name="connsiteY25"/>
              <a:gd fmla="*/ 5572124 w 6934180" name="connsiteX26"/>
              <a:gd fmla="*/ 1797034 h 3235173" name="connsiteY26"/>
              <a:gd fmla="*/ 5572124 w 6934180" name="connsiteX27"/>
              <a:gd fmla="*/ 1797675 h 3235173" name="connsiteY27"/>
              <a:gd fmla="*/ 4679823 w 6934180" name="connsiteX28"/>
              <a:gd fmla="*/ 1797675 h 3235173" name="connsiteY28"/>
              <a:gd fmla="*/ 4500376 w 6934180" name="connsiteX29"/>
              <a:gd fmla="*/ 1977122 h 3235173" name="connsiteY29"/>
              <a:gd fmla="*/ 4679823 w 6934180" name="connsiteX30"/>
              <a:gd fmla="*/ 2156569 h 3235173" name="connsiteY30"/>
              <a:gd fmla="*/ 5572124 w 6934180" name="connsiteX31"/>
              <a:gd fmla="*/ 2156569 h 3235173" name="connsiteY31"/>
              <a:gd fmla="*/ 5572124 w 6934180" name="connsiteX32"/>
              <a:gd fmla="*/ 2157209 h 3235173" name="connsiteY32"/>
              <a:gd fmla="*/ 6125234 w 6934180" name="connsiteX33"/>
              <a:gd fmla="*/ 2157209 h 3235173" name="connsiteY33"/>
              <a:gd fmla="*/ 6304681 w 6934180" name="connsiteX34"/>
              <a:gd fmla="*/ 2336656 h 3235173" name="connsiteY34"/>
              <a:gd fmla="*/ 6125234 w 6934180" name="connsiteX35"/>
              <a:gd fmla="*/ 2516103 h 3235173" name="connsiteY35"/>
              <a:gd fmla="*/ 5572124 w 6934180" name="connsiteX36"/>
              <a:gd fmla="*/ 2516103 h 3235173" name="connsiteY36"/>
              <a:gd fmla="*/ 5572124 w 6934180" name="connsiteX37"/>
              <a:gd fmla="*/ 2516744 h 3235173" name="connsiteY37"/>
              <a:gd fmla="*/ 5278988 w 6934180" name="connsiteX38"/>
              <a:gd fmla="*/ 2516744 h 3235173" name="connsiteY38"/>
              <a:gd fmla="*/ 5099541 w 6934180" name="connsiteX39"/>
              <a:gd fmla="*/ 2696191 h 3235173" name="connsiteY39"/>
              <a:gd fmla="*/ 5278988 w 6934180" name="connsiteX40"/>
              <a:gd fmla="*/ 2875638 h 3235173" name="connsiteY40"/>
              <a:gd fmla="*/ 5572124 w 6934180" name="connsiteX41"/>
              <a:gd fmla="*/ 2875638 h 3235173" name="connsiteY41"/>
              <a:gd fmla="*/ 5572124 w 6934180" name="connsiteX42"/>
              <a:gd fmla="*/ 2876279 h 3235173" name="connsiteY42"/>
              <a:gd fmla="*/ 6661858 w 6934180" name="connsiteX43"/>
              <a:gd fmla="*/ 2876279 h 3235173" name="connsiteY43"/>
              <a:gd fmla="*/ 6841305 w 6934180" name="connsiteX44"/>
              <a:gd fmla="*/ 3055726 h 3235173" name="connsiteY44"/>
              <a:gd fmla="*/ 6661858 w 6934180" name="connsiteX45"/>
              <a:gd fmla="*/ 3235173 h 3235173" name="connsiteY45"/>
              <a:gd fmla="*/ 5572124 w 6934180" name="connsiteX46"/>
              <a:gd fmla="*/ 3235173 h 3235173" name="connsiteY46"/>
              <a:gd fmla="*/ 3087425 w 6934180" name="connsiteX47"/>
              <a:gd fmla="*/ 3235173 h 3235173" name="connsiteY47"/>
              <a:gd fmla="*/ 0 w 6934180" name="connsiteX48"/>
              <a:gd fmla="*/ 3235173 h 3235173" name="connsiteY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b="b" l="l" r="r" t="t"/>
            <a:pathLst>
              <a:path h="3235173" w="6934180">
                <a:moveTo>
                  <a:pt x="0" y="0"/>
                </a:moveTo>
                <a:lnTo>
                  <a:pt x="5572124" y="0"/>
                </a:lnTo>
                <a:lnTo>
                  <a:pt x="5572124" y="1"/>
                </a:lnTo>
                <a:lnTo>
                  <a:pt x="6331639" y="1"/>
                </a:lnTo>
                <a:cubicBezTo>
                  <a:pt x="6430745" y="1"/>
                  <a:pt x="6511086" y="80342"/>
                  <a:pt x="6511086" y="179448"/>
                </a:cubicBezTo>
                <a:cubicBezTo>
                  <a:pt x="6511086" y="278554"/>
                  <a:pt x="6430745" y="358895"/>
                  <a:pt x="6331639" y="358895"/>
                </a:cubicBezTo>
                <a:lnTo>
                  <a:pt x="5572124" y="358895"/>
                </a:lnTo>
                <a:lnTo>
                  <a:pt x="5572124" y="359536"/>
                </a:lnTo>
                <a:lnTo>
                  <a:pt x="5205327" y="359536"/>
                </a:lnTo>
                <a:cubicBezTo>
                  <a:pt x="5106221" y="359536"/>
                  <a:pt x="5025880" y="439877"/>
                  <a:pt x="5025880" y="538983"/>
                </a:cubicBezTo>
                <a:cubicBezTo>
                  <a:pt x="5025880" y="638089"/>
                  <a:pt x="5106221" y="718430"/>
                  <a:pt x="5205327" y="718430"/>
                </a:cubicBezTo>
                <a:lnTo>
                  <a:pt x="5572124" y="718430"/>
                </a:lnTo>
                <a:lnTo>
                  <a:pt x="5572124" y="719070"/>
                </a:lnTo>
                <a:lnTo>
                  <a:pt x="6754733" y="719070"/>
                </a:lnTo>
                <a:cubicBezTo>
                  <a:pt x="6853839" y="719070"/>
                  <a:pt x="6934180" y="799411"/>
                  <a:pt x="6934180" y="898517"/>
                </a:cubicBezTo>
                <a:cubicBezTo>
                  <a:pt x="6934180" y="997623"/>
                  <a:pt x="6853839" y="1077964"/>
                  <a:pt x="6754733" y="1077964"/>
                </a:cubicBezTo>
                <a:lnTo>
                  <a:pt x="5572124" y="1077964"/>
                </a:lnTo>
                <a:lnTo>
                  <a:pt x="5572124" y="1078605"/>
                </a:lnTo>
                <a:lnTo>
                  <a:pt x="4703821" y="1078605"/>
                </a:lnTo>
                <a:cubicBezTo>
                  <a:pt x="4604715" y="1078605"/>
                  <a:pt x="4524374" y="1158946"/>
                  <a:pt x="4524374" y="1258052"/>
                </a:cubicBezTo>
                <a:cubicBezTo>
                  <a:pt x="4524374" y="1357158"/>
                  <a:pt x="4604715" y="1437499"/>
                  <a:pt x="4703821" y="1437499"/>
                </a:cubicBezTo>
                <a:lnTo>
                  <a:pt x="5572124" y="1437499"/>
                </a:lnTo>
                <a:lnTo>
                  <a:pt x="5572124" y="1438140"/>
                </a:lnTo>
                <a:lnTo>
                  <a:pt x="6112308" y="1438140"/>
                </a:lnTo>
                <a:cubicBezTo>
                  <a:pt x="6211414" y="1438140"/>
                  <a:pt x="6291755" y="1518481"/>
                  <a:pt x="6291755" y="1617587"/>
                </a:cubicBezTo>
                <a:cubicBezTo>
                  <a:pt x="6291755" y="1716693"/>
                  <a:pt x="6211414" y="1797034"/>
                  <a:pt x="6112308" y="1797034"/>
                </a:cubicBezTo>
                <a:lnTo>
                  <a:pt x="5572124" y="1797034"/>
                </a:lnTo>
                <a:lnTo>
                  <a:pt x="5572124" y="1797675"/>
                </a:lnTo>
                <a:lnTo>
                  <a:pt x="4679823" y="1797675"/>
                </a:lnTo>
                <a:cubicBezTo>
                  <a:pt x="4580717" y="1797675"/>
                  <a:pt x="4500376" y="1878016"/>
                  <a:pt x="4500376" y="1977122"/>
                </a:cubicBezTo>
                <a:cubicBezTo>
                  <a:pt x="4500376" y="2076228"/>
                  <a:pt x="4580717" y="2156569"/>
                  <a:pt x="4679823" y="2156569"/>
                </a:cubicBezTo>
                <a:lnTo>
                  <a:pt x="5572124" y="2156569"/>
                </a:lnTo>
                <a:lnTo>
                  <a:pt x="5572124" y="2157209"/>
                </a:lnTo>
                <a:lnTo>
                  <a:pt x="6125234" y="2157209"/>
                </a:lnTo>
                <a:cubicBezTo>
                  <a:pt x="6224340" y="2157209"/>
                  <a:pt x="6304681" y="2237550"/>
                  <a:pt x="6304681" y="2336656"/>
                </a:cubicBezTo>
                <a:cubicBezTo>
                  <a:pt x="6304681" y="2435762"/>
                  <a:pt x="6224340" y="2516103"/>
                  <a:pt x="6125234" y="2516103"/>
                </a:cubicBezTo>
                <a:lnTo>
                  <a:pt x="5572124" y="2516103"/>
                </a:lnTo>
                <a:lnTo>
                  <a:pt x="5572124" y="2516744"/>
                </a:lnTo>
                <a:lnTo>
                  <a:pt x="5278988" y="2516744"/>
                </a:lnTo>
                <a:cubicBezTo>
                  <a:pt x="5179882" y="2516744"/>
                  <a:pt x="5099541" y="2597085"/>
                  <a:pt x="5099541" y="2696191"/>
                </a:cubicBezTo>
                <a:cubicBezTo>
                  <a:pt x="5099541" y="2795297"/>
                  <a:pt x="5179882" y="2875638"/>
                  <a:pt x="5278988" y="2875638"/>
                </a:cubicBezTo>
                <a:lnTo>
                  <a:pt x="5572124" y="2875638"/>
                </a:lnTo>
                <a:lnTo>
                  <a:pt x="5572124" y="2876279"/>
                </a:lnTo>
                <a:lnTo>
                  <a:pt x="6661858" y="2876279"/>
                </a:lnTo>
                <a:cubicBezTo>
                  <a:pt x="6760964" y="2876279"/>
                  <a:pt x="6841305" y="2956620"/>
                  <a:pt x="6841305" y="3055726"/>
                </a:cubicBezTo>
                <a:cubicBezTo>
                  <a:pt x="6841305" y="3154832"/>
                  <a:pt x="6760964" y="3235173"/>
                  <a:pt x="6661858" y="3235173"/>
                </a:cubicBezTo>
                <a:lnTo>
                  <a:pt x="5572124" y="3235173"/>
                </a:lnTo>
                <a:lnTo>
                  <a:pt x="3087425" y="3235173"/>
                </a:lnTo>
                <a:lnTo>
                  <a:pt x="0" y="3235173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alpha val="80000"/>
                </a:schemeClr>
              </a:gs>
              <a:gs pos="100000">
                <a:schemeClr val="accent6">
                  <a:alpha val="8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71B6EEB3-F91B-4F5F-B4E1-54CDBF77854F}"/>
              </a:ext>
            </a:extLst>
          </p:cNvPr>
          <p:cNvSpPr/>
          <p:nvPr/>
        </p:nvSpPr>
        <p:spPr>
          <a:xfrm>
            <a:off x="1846305" y="3861266"/>
            <a:ext cx="1024248" cy="1024248"/>
          </a:xfrm>
          <a:prstGeom prst="ellipse">
            <a:avLst/>
          </a:prstGeom>
          <a:noFill/>
          <a:ln w="158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>
              <a:lnSpc>
                <a:spcPct val="150000"/>
              </a:lnSpc>
            </a:pPr>
            <a:endParaRPr lang="en-US" sz="14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F1B2F73-19E4-4838-8F29-B524C80A785C}"/>
              </a:ext>
            </a:extLst>
          </p:cNvPr>
          <p:cNvSpPr/>
          <p:nvPr/>
        </p:nvSpPr>
        <p:spPr>
          <a:xfrm>
            <a:off x="2577760" y="3827097"/>
            <a:ext cx="299072" cy="29907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>
              <a:lnSpc>
                <a:spcPct val="150000"/>
              </a:lnSpc>
            </a:pPr>
            <a:endParaRPr lang="en-US" sz="140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A0E6C11-415D-4BE6-B977-56952ACC4358}"/>
              </a:ext>
            </a:extLst>
          </p:cNvPr>
          <p:cNvGrpSpPr/>
          <p:nvPr/>
        </p:nvGrpSpPr>
        <p:grpSpPr>
          <a:xfrm>
            <a:off x="7875848" y="625929"/>
            <a:ext cx="3805267" cy="1086583"/>
            <a:chOff x="7714387" y="735661"/>
            <a:chExt cx="3805267" cy="1086583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9EFF02C-DAB7-44D9-ABDF-1DBA1D3D032A}"/>
                </a:ext>
              </a:extLst>
            </p:cNvPr>
            <p:cNvSpPr/>
            <p:nvPr/>
          </p:nvSpPr>
          <p:spPr>
            <a:xfrm>
              <a:off x="7714387" y="1299024"/>
              <a:ext cx="3805267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dirty="0" lang="en-US" spc="50" sz="280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76" name="Freeform 2">
              <a:extLst>
                <a:ext uri="{FF2B5EF4-FFF2-40B4-BE49-F238E27FC236}">
                  <a16:creationId xmlns:a16="http://schemas.microsoft.com/office/drawing/2014/main" id="{F3264876-BFD6-4DF5-A9F0-45F2578098D2}"/>
                </a:ext>
              </a:extLst>
            </p:cNvPr>
            <p:cNvSpPr/>
            <p:nvPr/>
          </p:nvSpPr>
          <p:spPr>
            <a:xfrm>
              <a:off x="7828688" y="735661"/>
              <a:ext cx="408459" cy="332153"/>
            </a:xfrm>
            <a:custGeom>
              <a:avLst/>
              <a:gdLst/>
              <a:ahLst/>
              <a:cxnLst/>
              <a:rect b="b" l="l" r="r" t="t"/>
              <a:pathLst>
                <a:path h="357188" w="386209">
                  <a:moveTo>
                    <a:pt x="353467" y="0"/>
                  </a:moveTo>
                  <a:lnTo>
                    <a:pt x="386209" y="52090"/>
                  </a:lnTo>
                  <a:cubicBezTo>
                    <a:pt x="358924" y="63500"/>
                    <a:pt x="338832" y="80492"/>
                    <a:pt x="325933" y="103064"/>
                  </a:cubicBezTo>
                  <a:cubicBezTo>
                    <a:pt x="313035" y="125636"/>
                    <a:pt x="305842" y="158502"/>
                    <a:pt x="304353" y="201663"/>
                  </a:cubicBezTo>
                  <a:lnTo>
                    <a:pt x="374303" y="201663"/>
                  </a:lnTo>
                  <a:lnTo>
                    <a:pt x="374303" y="357188"/>
                  </a:lnTo>
                  <a:lnTo>
                    <a:pt x="230683" y="357188"/>
                  </a:lnTo>
                  <a:lnTo>
                    <a:pt x="230683" y="234405"/>
                  </a:lnTo>
                  <a:cubicBezTo>
                    <a:pt x="230683" y="167928"/>
                    <a:pt x="238621" y="119807"/>
                    <a:pt x="254496" y="90041"/>
                  </a:cubicBezTo>
                  <a:cubicBezTo>
                    <a:pt x="275332" y="50354"/>
                    <a:pt x="308322" y="20340"/>
                    <a:pt x="353467" y="0"/>
                  </a:cubicBezTo>
                  <a:close/>
                  <a:moveTo>
                    <a:pt x="122783" y="0"/>
                  </a:moveTo>
                  <a:lnTo>
                    <a:pt x="155525" y="52090"/>
                  </a:lnTo>
                  <a:cubicBezTo>
                    <a:pt x="128240" y="63500"/>
                    <a:pt x="108148" y="80492"/>
                    <a:pt x="95250" y="103064"/>
                  </a:cubicBezTo>
                  <a:cubicBezTo>
                    <a:pt x="82351" y="125636"/>
                    <a:pt x="75158" y="158502"/>
                    <a:pt x="73670" y="201663"/>
                  </a:cubicBezTo>
                  <a:lnTo>
                    <a:pt x="143619" y="201663"/>
                  </a:lnTo>
                  <a:lnTo>
                    <a:pt x="143619" y="357188"/>
                  </a:lnTo>
                  <a:lnTo>
                    <a:pt x="0" y="357188"/>
                  </a:lnTo>
                  <a:lnTo>
                    <a:pt x="0" y="234405"/>
                  </a:lnTo>
                  <a:cubicBezTo>
                    <a:pt x="0" y="167928"/>
                    <a:pt x="7937" y="119807"/>
                    <a:pt x="23812" y="90041"/>
                  </a:cubicBezTo>
                  <a:cubicBezTo>
                    <a:pt x="44648" y="50354"/>
                    <a:pt x="77639" y="20340"/>
                    <a:pt x="12278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/>
            </a:p>
          </p:txBody>
        </p:sp>
      </p:grpSp>
      <p:sp>
        <p:nvSpPr>
          <p:cNvPr id="58" name="TextBox 57">
            <a:extLst>
              <a:ext uri="{FF2B5EF4-FFF2-40B4-BE49-F238E27FC236}">
                <a16:creationId xmlns:a16="http://schemas.microsoft.com/office/drawing/2014/main" id="{D82C6682-872A-4B83-82AC-F3C80D637FE2}"/>
              </a:ext>
            </a:extLst>
          </p:cNvPr>
          <p:cNvSpPr txBox="1"/>
          <p:nvPr/>
        </p:nvSpPr>
        <p:spPr>
          <a:xfrm>
            <a:off x="7848168" y="1143910"/>
            <a:ext cx="423598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dirty="0" lang="ru-RU" smtClean="0" sz="2400">
                <a:solidFill>
                  <a:schemeClr val="bg1"/>
                </a:solidFill>
                <a:latin charset="0" panose="00000500000000000000" pitchFamily="2" typeface="Montserrat"/>
              </a:rPr>
              <a:t>ИНТЕГРАЦИОННОЕ </a:t>
            </a:r>
          </a:p>
          <a:p>
            <a:r>
              <a:rPr dirty="0" lang="ru-RU" smtClean="0" sz="2400">
                <a:solidFill>
                  <a:schemeClr val="bg1"/>
                </a:solidFill>
                <a:latin charset="0" panose="00000500000000000000" pitchFamily="2" typeface="Montserrat"/>
              </a:rPr>
              <a:t>ВЗАИМОДЕЙСТВИЕ</a:t>
            </a:r>
            <a:endParaRPr dirty="0" lang="en-US" sz="2400">
              <a:solidFill>
                <a:schemeClr val="bg1"/>
              </a:solidFill>
              <a:latin charset="0" panose="00000500000000000000" pitchFamily="2" typeface="Montserrat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4777395" y="3844417"/>
            <a:ext cx="1031459" cy="1095361"/>
            <a:chOff x="4331041" y="3827097"/>
            <a:chExt cx="1031459" cy="1095361"/>
          </a:xfrm>
        </p:grpSpPr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05657070-0C6E-4374-A9D5-1C4490F7B76D}"/>
                </a:ext>
              </a:extLst>
            </p:cNvPr>
            <p:cNvSpPr/>
            <p:nvPr/>
          </p:nvSpPr>
          <p:spPr>
            <a:xfrm>
              <a:off x="4331041" y="3898210"/>
              <a:ext cx="1024248" cy="1024248"/>
            </a:xfrm>
            <a:prstGeom prst="ellipse">
              <a:avLst/>
            </a:prstGeom>
            <a:noFill/>
            <a:ln w="158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>
                <a:lnSpc>
                  <a:spcPct val="150000"/>
                </a:lnSpc>
              </a:pPr>
              <a:endParaRPr lang="en-US" sz="140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E18795C9-5BC1-4F56-8A79-A21F140CDDB2}"/>
                </a:ext>
              </a:extLst>
            </p:cNvPr>
            <p:cNvSpPr/>
            <p:nvPr/>
          </p:nvSpPr>
          <p:spPr>
            <a:xfrm>
              <a:off x="5063428" y="3827097"/>
              <a:ext cx="299072" cy="29907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>
                <a:lnSpc>
                  <a:spcPct val="150000"/>
                </a:lnSpc>
              </a:pPr>
              <a:endParaRPr lang="en-US" sz="140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3EA94A39-6333-4FC0-9AB3-7EBC477EDD8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557563" y="4216953"/>
              <a:ext cx="576951" cy="317587"/>
              <a:chOff x="9867088" y="498366"/>
              <a:chExt cx="830579" cy="457199"/>
            </a:xfrm>
            <a:solidFill>
              <a:srgbClr val="00B0F0"/>
            </a:solidFill>
          </p:grpSpPr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0834B35F-B4ED-479E-AD18-D851F6D6FE0A}"/>
                  </a:ext>
                </a:extLst>
              </p:cNvPr>
              <p:cNvSpPr/>
              <p:nvPr/>
            </p:nvSpPr>
            <p:spPr>
              <a:xfrm>
                <a:off x="10015678" y="739348"/>
                <a:ext cx="533400" cy="216217"/>
              </a:xfrm>
              <a:custGeom>
                <a:avLst/>
                <a:gdLst>
                  <a:gd fmla="*/ 0 w 533400" name="connsiteX0"/>
                  <a:gd fmla="*/ 0 h 216217" name="connsiteY0"/>
                  <a:gd fmla="*/ 0 w 533400" name="connsiteX1"/>
                  <a:gd fmla="*/ 111443 h 216217" name="connsiteY1"/>
                  <a:gd fmla="*/ 266700 w 533400" name="connsiteX2"/>
                  <a:gd fmla="*/ 216218 h 216217" name="connsiteY2"/>
                  <a:gd fmla="*/ 533400 w 533400" name="connsiteX3"/>
                  <a:gd fmla="*/ 111443 h 216217" name="connsiteY3"/>
                  <a:gd fmla="*/ 533400 w 533400" name="connsiteX4"/>
                  <a:gd fmla="*/ 0 h 216217" name="connsiteY4"/>
                  <a:gd fmla="*/ 266700 w 533400" name="connsiteX5"/>
                  <a:gd fmla="*/ 94298 h 216217" name="connsiteY5"/>
                  <a:gd fmla="*/ 0 w 533400" name="connsiteX6"/>
                  <a:gd fmla="*/ 0 h 216217" name="connsiteY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b="b" l="l" r="r" t="t"/>
                <a:pathLst>
                  <a:path h="216217" w="533400">
                    <a:moveTo>
                      <a:pt x="0" y="0"/>
                    </a:moveTo>
                    <a:lnTo>
                      <a:pt x="0" y="111443"/>
                    </a:lnTo>
                    <a:cubicBezTo>
                      <a:pt x="0" y="163830"/>
                      <a:pt x="119063" y="216218"/>
                      <a:pt x="266700" y="216218"/>
                    </a:cubicBezTo>
                    <a:cubicBezTo>
                      <a:pt x="414338" y="216218"/>
                      <a:pt x="533400" y="163830"/>
                      <a:pt x="533400" y="111443"/>
                    </a:cubicBezTo>
                    <a:lnTo>
                      <a:pt x="533400" y="0"/>
                    </a:lnTo>
                    <a:lnTo>
                      <a:pt x="266700" y="94298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cap="flat" w="9525">
                <a:noFill/>
                <a:prstDash val="solid"/>
                <a:miter/>
              </a:ln>
            </p:spPr>
            <p:txBody>
              <a:bodyPr anchor="ctr" rtlCol="0"/>
              <a:lstStyle/>
              <a:p>
                <a:endParaRPr lang="en-ID" sz="1600">
                  <a:solidFill>
                    <a:schemeClr val="bg1">
                      <a:lumMod val="50000"/>
                    </a:schemeClr>
                  </a:solidFill>
                  <a:latin charset="0" panose="00000500000000000000" pitchFamily="2" typeface="Montserrat"/>
                </a:endParaRPr>
              </a:p>
            </p:txBody>
          </p:sp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E8EA8533-7DCA-480C-A022-E7817E4514A0}"/>
                  </a:ext>
                </a:extLst>
              </p:cNvPr>
              <p:cNvSpPr/>
              <p:nvPr/>
            </p:nvSpPr>
            <p:spPr>
              <a:xfrm>
                <a:off x="9867088" y="498366"/>
                <a:ext cx="830579" cy="361950"/>
              </a:xfrm>
              <a:custGeom>
                <a:avLst/>
                <a:gdLst>
                  <a:gd fmla="*/ 415290 w 830579" name="connsiteX0"/>
                  <a:gd fmla="*/ 294323 h 361950" name="connsiteY0"/>
                  <a:gd fmla="*/ 830580 w 830579" name="connsiteX1"/>
                  <a:gd fmla="*/ 148590 h 361950" name="connsiteY1"/>
                  <a:gd fmla="*/ 415290 w 830579" name="connsiteX2"/>
                  <a:gd fmla="*/ 0 h 361950" name="connsiteY2"/>
                  <a:gd fmla="*/ 0 w 830579" name="connsiteX3"/>
                  <a:gd fmla="*/ 148590 h 361950" name="connsiteY3"/>
                  <a:gd fmla="*/ 53340 w 830579" name="connsiteX4"/>
                  <a:gd fmla="*/ 167640 h 361950" name="connsiteY4"/>
                  <a:gd fmla="*/ 53340 w 830579" name="connsiteX5"/>
                  <a:gd fmla="*/ 342900 h 361950" name="connsiteY5"/>
                  <a:gd fmla="*/ 72390 w 830579" name="connsiteX6"/>
                  <a:gd fmla="*/ 361950 h 361950" name="connsiteY6"/>
                  <a:gd fmla="*/ 91440 w 830579" name="connsiteX7"/>
                  <a:gd fmla="*/ 342900 h 361950" name="connsiteY7"/>
                  <a:gd fmla="*/ 91440 w 830579" name="connsiteX8"/>
                  <a:gd fmla="*/ 180975 h 361950" name="connsiteY8"/>
                  <a:gd fmla="*/ 415290 w 830579" name="connsiteX9"/>
                  <a:gd fmla="*/ 294323 h 361950" name="connsiteY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b="b" l="l" r="r" t="t"/>
                <a:pathLst>
                  <a:path h="361950" w="830579">
                    <a:moveTo>
                      <a:pt x="415290" y="294323"/>
                    </a:moveTo>
                    <a:lnTo>
                      <a:pt x="830580" y="148590"/>
                    </a:lnTo>
                    <a:lnTo>
                      <a:pt x="415290" y="0"/>
                    </a:lnTo>
                    <a:lnTo>
                      <a:pt x="0" y="148590"/>
                    </a:lnTo>
                    <a:lnTo>
                      <a:pt x="53340" y="167640"/>
                    </a:lnTo>
                    <a:lnTo>
                      <a:pt x="53340" y="342900"/>
                    </a:lnTo>
                    <a:cubicBezTo>
                      <a:pt x="53340" y="353378"/>
                      <a:pt x="61912" y="361950"/>
                      <a:pt x="72390" y="361950"/>
                    </a:cubicBezTo>
                    <a:cubicBezTo>
                      <a:pt x="82868" y="361950"/>
                      <a:pt x="91440" y="353378"/>
                      <a:pt x="91440" y="342900"/>
                    </a:cubicBezTo>
                    <a:lnTo>
                      <a:pt x="91440" y="180975"/>
                    </a:lnTo>
                    <a:lnTo>
                      <a:pt x="415290" y="294323"/>
                    </a:lnTo>
                    <a:close/>
                  </a:path>
                </a:pathLst>
              </a:custGeom>
              <a:grpFill/>
              <a:ln cap="flat" w="9525">
                <a:noFill/>
                <a:prstDash val="solid"/>
                <a:miter/>
              </a:ln>
            </p:spPr>
            <p:txBody>
              <a:bodyPr anchor="ctr" rtlCol="0"/>
              <a:lstStyle/>
              <a:p>
                <a:endParaRPr lang="en-ID" sz="1600">
                  <a:solidFill>
                    <a:schemeClr val="bg1">
                      <a:lumMod val="50000"/>
                    </a:schemeClr>
                  </a:solidFill>
                  <a:latin charset="0" panose="00000500000000000000" pitchFamily="2" typeface="Montserrat"/>
                </a:endParaRPr>
              </a:p>
            </p:txBody>
          </p:sp>
        </p:grpSp>
      </p:grpSp>
      <p:grpSp>
        <p:nvGrpSpPr>
          <p:cNvPr id="7" name="Группа 6"/>
          <p:cNvGrpSpPr/>
          <p:nvPr/>
        </p:nvGrpSpPr>
        <p:grpSpPr>
          <a:xfrm>
            <a:off x="7119626" y="3827097"/>
            <a:ext cx="1024248" cy="1058417"/>
            <a:chOff x="6829733" y="3827097"/>
            <a:chExt cx="1024248" cy="1058417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0026D49-D1B4-43A0-84BF-18D18A73F69A}"/>
                </a:ext>
              </a:extLst>
            </p:cNvPr>
            <p:cNvSpPr/>
            <p:nvPr/>
          </p:nvSpPr>
          <p:spPr>
            <a:xfrm>
              <a:off x="6829733" y="3861266"/>
              <a:ext cx="1024248" cy="1024248"/>
            </a:xfrm>
            <a:prstGeom prst="ellipse">
              <a:avLst/>
            </a:prstGeom>
            <a:noFill/>
            <a:ln w="158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>
                <a:lnSpc>
                  <a:spcPct val="150000"/>
                </a:lnSpc>
              </a:pPr>
              <a:endParaRPr lang="en-US" sz="140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9291D64C-280D-4407-A54B-22AA3F958AE9}"/>
                </a:ext>
              </a:extLst>
            </p:cNvPr>
            <p:cNvSpPr/>
            <p:nvPr/>
          </p:nvSpPr>
          <p:spPr>
            <a:xfrm>
              <a:off x="7549096" y="3827097"/>
              <a:ext cx="299072" cy="29907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>
                <a:lnSpc>
                  <a:spcPct val="150000"/>
                </a:lnSpc>
              </a:pPr>
              <a:endParaRPr lang="en-US" sz="140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7159EA63-1133-4B42-8DC1-45B3C014703A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7163549" y="4223360"/>
              <a:ext cx="356616" cy="356616"/>
              <a:chOff x="10140046" y="1265011"/>
              <a:chExt cx="647700" cy="647700"/>
            </a:xfrm>
            <a:solidFill>
              <a:srgbClr val="00B0F0"/>
            </a:solidFill>
          </p:grpSpPr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id="{5134B3B2-CE95-4099-8411-08E53BED0039}"/>
                  </a:ext>
                </a:extLst>
              </p:cNvPr>
              <p:cNvSpPr/>
              <p:nvPr/>
            </p:nvSpPr>
            <p:spPr>
              <a:xfrm>
                <a:off x="10140046" y="1855561"/>
                <a:ext cx="647700" cy="57150"/>
              </a:xfrm>
              <a:custGeom>
                <a:avLst/>
                <a:gdLst>
                  <a:gd fmla="*/ 0 w 647700" name="connsiteX0"/>
                  <a:gd fmla="*/ 0 h 57150" name="connsiteY0"/>
                  <a:gd fmla="*/ 647700 w 647700" name="connsiteX1"/>
                  <a:gd fmla="*/ 0 h 57150" name="connsiteY1"/>
                  <a:gd fmla="*/ 647700 w 647700" name="connsiteX2"/>
                  <a:gd fmla="*/ 57150 h 57150" name="connsiteY2"/>
                  <a:gd fmla="*/ 0 w 647700" name="connsiteX3"/>
                  <a:gd fmla="*/ 57150 h 57150" name="connsiteY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b="b" l="l" r="r" t="t"/>
                <a:pathLst>
                  <a:path h="57150" w="647700">
                    <a:moveTo>
                      <a:pt x="0" y="0"/>
                    </a:moveTo>
                    <a:lnTo>
                      <a:pt x="647700" y="0"/>
                    </a:lnTo>
                    <a:lnTo>
                      <a:pt x="647700" y="57150"/>
                    </a:lnTo>
                    <a:lnTo>
                      <a:pt x="0" y="57150"/>
                    </a:lnTo>
                    <a:close/>
                  </a:path>
                </a:pathLst>
              </a:custGeom>
              <a:grpFill/>
              <a:ln cap="flat" w="9525">
                <a:noFill/>
                <a:prstDash val="solid"/>
                <a:miter/>
              </a:ln>
            </p:spPr>
            <p:txBody>
              <a:bodyPr anchor="ctr" rtlCol="0"/>
              <a:lstStyle/>
              <a:p>
                <a:endParaRPr lang="en-ID" sz="1600">
                  <a:solidFill>
                    <a:schemeClr val="bg1">
                      <a:lumMod val="50000"/>
                    </a:schemeClr>
                  </a:solidFill>
                  <a:latin charset="0" panose="00000500000000000000" pitchFamily="2" typeface="Montserrat"/>
                </a:endParaRPr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id="{9B1FA172-7B96-439F-926D-06661ED006A4}"/>
                  </a:ext>
                </a:extLst>
              </p:cNvPr>
              <p:cNvSpPr/>
              <p:nvPr/>
            </p:nvSpPr>
            <p:spPr>
              <a:xfrm>
                <a:off x="10140046" y="1265011"/>
                <a:ext cx="76200" cy="552450"/>
              </a:xfrm>
              <a:custGeom>
                <a:avLst/>
                <a:gdLst>
                  <a:gd fmla="*/ 0 w 76200" name="connsiteX0"/>
                  <a:gd fmla="*/ 0 h 552450" name="connsiteY0"/>
                  <a:gd fmla="*/ 76200 w 76200" name="connsiteX1"/>
                  <a:gd fmla="*/ 0 h 552450" name="connsiteY1"/>
                  <a:gd fmla="*/ 76200 w 76200" name="connsiteX2"/>
                  <a:gd fmla="*/ 552450 h 552450" name="connsiteY2"/>
                  <a:gd fmla="*/ 0 w 76200" name="connsiteX3"/>
                  <a:gd fmla="*/ 552450 h 552450" name="connsiteY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b="b" l="l" r="r" t="t"/>
                <a:pathLst>
                  <a:path h="552450" w="76200">
                    <a:moveTo>
                      <a:pt x="0" y="0"/>
                    </a:moveTo>
                    <a:lnTo>
                      <a:pt x="76200" y="0"/>
                    </a:lnTo>
                    <a:lnTo>
                      <a:pt x="76200" y="552450"/>
                    </a:lnTo>
                    <a:lnTo>
                      <a:pt x="0" y="552450"/>
                    </a:lnTo>
                    <a:close/>
                  </a:path>
                </a:pathLst>
              </a:custGeom>
              <a:grpFill/>
              <a:ln cap="flat" w="9525">
                <a:noFill/>
                <a:prstDash val="solid"/>
                <a:miter/>
              </a:ln>
            </p:spPr>
            <p:txBody>
              <a:bodyPr anchor="ctr" rtlCol="0"/>
              <a:lstStyle/>
              <a:p>
                <a:endParaRPr lang="en-ID" sz="1600">
                  <a:solidFill>
                    <a:schemeClr val="bg1">
                      <a:lumMod val="50000"/>
                    </a:schemeClr>
                  </a:solidFill>
                  <a:latin charset="0" panose="00000500000000000000" pitchFamily="2" typeface="Montserrat"/>
                </a:endParaRPr>
              </a:p>
            </p:txBody>
          </p:sp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id="{250F0F25-E6BB-4E68-AD6B-85FA343DDA41}"/>
                  </a:ext>
                </a:extLst>
              </p:cNvPr>
              <p:cNvSpPr/>
              <p:nvPr/>
            </p:nvSpPr>
            <p:spPr>
              <a:xfrm>
                <a:off x="10616296" y="1741261"/>
                <a:ext cx="171450" cy="76200"/>
              </a:xfrm>
              <a:custGeom>
                <a:avLst/>
                <a:gdLst>
                  <a:gd fmla="*/ 0 w 171450" name="connsiteX0"/>
                  <a:gd fmla="*/ 0 h 76200" name="connsiteY0"/>
                  <a:gd fmla="*/ 171450 w 171450" name="connsiteX1"/>
                  <a:gd fmla="*/ 0 h 76200" name="connsiteY1"/>
                  <a:gd fmla="*/ 171450 w 171450" name="connsiteX2"/>
                  <a:gd fmla="*/ 76200 h 76200" name="connsiteY2"/>
                  <a:gd fmla="*/ 0 w 171450" name="connsiteX3"/>
                  <a:gd fmla="*/ 76200 h 76200" name="connsiteY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b="b" l="l" r="r" t="t"/>
                <a:pathLst>
                  <a:path h="76200" w="171450">
                    <a:moveTo>
                      <a:pt x="0" y="0"/>
                    </a:moveTo>
                    <a:lnTo>
                      <a:pt x="171450" y="0"/>
                    </a:lnTo>
                    <a:lnTo>
                      <a:pt x="171450" y="76200"/>
                    </a:lnTo>
                    <a:lnTo>
                      <a:pt x="0" y="76200"/>
                    </a:lnTo>
                    <a:close/>
                  </a:path>
                </a:pathLst>
              </a:custGeom>
              <a:grpFill/>
              <a:ln cap="flat" w="9525">
                <a:noFill/>
                <a:prstDash val="solid"/>
                <a:miter/>
              </a:ln>
            </p:spPr>
            <p:txBody>
              <a:bodyPr anchor="ctr" rtlCol="0"/>
              <a:lstStyle/>
              <a:p>
                <a:endParaRPr lang="en-ID" sz="1600">
                  <a:solidFill>
                    <a:schemeClr val="bg1">
                      <a:lumMod val="50000"/>
                    </a:schemeClr>
                  </a:solidFill>
                  <a:latin charset="0" panose="00000500000000000000" pitchFamily="2" typeface="Montserrat"/>
                </a:endParaRPr>
              </a:p>
            </p:txBody>
          </p:sp>
          <p:sp>
            <p:nvSpPr>
              <p:cNvPr id="83" name="Freeform: Shape 82">
                <a:extLst>
                  <a:ext uri="{FF2B5EF4-FFF2-40B4-BE49-F238E27FC236}">
                    <a16:creationId xmlns:a16="http://schemas.microsoft.com/office/drawing/2014/main" id="{0E1C0EFC-68F1-4A9F-8B18-09E8A6BACBF8}"/>
                  </a:ext>
                </a:extLst>
              </p:cNvPr>
              <p:cNvSpPr/>
              <p:nvPr/>
            </p:nvSpPr>
            <p:spPr>
              <a:xfrm>
                <a:off x="10616296" y="1417411"/>
                <a:ext cx="171450" cy="285750"/>
              </a:xfrm>
              <a:custGeom>
                <a:avLst/>
                <a:gdLst>
                  <a:gd fmla="*/ 0 w 171450" name="connsiteX0"/>
                  <a:gd fmla="*/ 0 h 285750" name="connsiteY0"/>
                  <a:gd fmla="*/ 171450 w 171450" name="connsiteX1"/>
                  <a:gd fmla="*/ 0 h 285750" name="connsiteY1"/>
                  <a:gd fmla="*/ 171450 w 171450" name="connsiteX2"/>
                  <a:gd fmla="*/ 285750 h 285750" name="connsiteY2"/>
                  <a:gd fmla="*/ 0 w 171450" name="connsiteX3"/>
                  <a:gd fmla="*/ 285750 h 285750" name="connsiteY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b="b" l="l" r="r" t="t"/>
                <a:pathLst>
                  <a:path h="285750" w="171450">
                    <a:moveTo>
                      <a:pt x="0" y="0"/>
                    </a:moveTo>
                    <a:lnTo>
                      <a:pt x="171450" y="0"/>
                    </a:lnTo>
                    <a:lnTo>
                      <a:pt x="171450" y="285750"/>
                    </a:lnTo>
                    <a:lnTo>
                      <a:pt x="0" y="285750"/>
                    </a:lnTo>
                    <a:close/>
                  </a:path>
                </a:pathLst>
              </a:custGeom>
              <a:grpFill/>
              <a:ln cap="flat" w="9525">
                <a:noFill/>
                <a:prstDash val="solid"/>
                <a:miter/>
              </a:ln>
            </p:spPr>
            <p:txBody>
              <a:bodyPr anchor="ctr" rtlCol="0"/>
              <a:lstStyle/>
              <a:p>
                <a:endParaRPr lang="en-ID" sz="1600">
                  <a:solidFill>
                    <a:schemeClr val="bg1">
                      <a:lumMod val="50000"/>
                    </a:schemeClr>
                  </a:solidFill>
                  <a:latin charset="0" panose="00000500000000000000" pitchFamily="2" typeface="Montserrat"/>
                </a:endParaRPr>
              </a:p>
            </p:txBody>
          </p:sp>
          <p:sp>
            <p:nvSpPr>
              <p:cNvPr id="84" name="Freeform: Shape 83">
                <a:extLst>
                  <a:ext uri="{FF2B5EF4-FFF2-40B4-BE49-F238E27FC236}">
                    <a16:creationId xmlns:a16="http://schemas.microsoft.com/office/drawing/2014/main" id="{388BEC33-2721-4AAB-8541-584EA2833790}"/>
                  </a:ext>
                </a:extLst>
              </p:cNvPr>
              <p:cNvSpPr/>
              <p:nvPr/>
            </p:nvSpPr>
            <p:spPr>
              <a:xfrm>
                <a:off x="10616296" y="1303111"/>
                <a:ext cx="171450" cy="76200"/>
              </a:xfrm>
              <a:custGeom>
                <a:avLst/>
                <a:gdLst>
                  <a:gd fmla="*/ 0 w 171450" name="connsiteX0"/>
                  <a:gd fmla="*/ 0 h 76200" name="connsiteY0"/>
                  <a:gd fmla="*/ 171450 w 171450" name="connsiteX1"/>
                  <a:gd fmla="*/ 0 h 76200" name="connsiteY1"/>
                  <a:gd fmla="*/ 171450 w 171450" name="connsiteX2"/>
                  <a:gd fmla="*/ 76200 h 76200" name="connsiteY2"/>
                  <a:gd fmla="*/ 0 w 171450" name="connsiteX3"/>
                  <a:gd fmla="*/ 76200 h 76200" name="connsiteY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b="b" l="l" r="r" t="t"/>
                <a:pathLst>
                  <a:path h="76200" w="171450">
                    <a:moveTo>
                      <a:pt x="0" y="0"/>
                    </a:moveTo>
                    <a:lnTo>
                      <a:pt x="171450" y="0"/>
                    </a:lnTo>
                    <a:lnTo>
                      <a:pt x="171450" y="76200"/>
                    </a:lnTo>
                    <a:lnTo>
                      <a:pt x="0" y="76200"/>
                    </a:lnTo>
                    <a:close/>
                  </a:path>
                </a:pathLst>
              </a:custGeom>
              <a:grpFill/>
              <a:ln cap="flat" w="9525">
                <a:noFill/>
                <a:prstDash val="solid"/>
                <a:miter/>
              </a:ln>
            </p:spPr>
            <p:txBody>
              <a:bodyPr anchor="ctr" rtlCol="0"/>
              <a:lstStyle/>
              <a:p>
                <a:endParaRPr lang="en-ID" sz="1600">
                  <a:solidFill>
                    <a:schemeClr val="bg1">
                      <a:lumMod val="50000"/>
                    </a:schemeClr>
                  </a:solidFill>
                  <a:latin charset="0" panose="00000500000000000000" pitchFamily="2" typeface="Montserrat"/>
                </a:endParaRPr>
              </a:p>
            </p:txBody>
          </p:sp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id="{637201C8-D2DD-4BD8-8A73-DB98934A4764}"/>
                  </a:ext>
                </a:extLst>
              </p:cNvPr>
              <p:cNvSpPr/>
              <p:nvPr/>
            </p:nvSpPr>
            <p:spPr>
              <a:xfrm>
                <a:off x="10425796" y="1398361"/>
                <a:ext cx="152400" cy="419100"/>
              </a:xfrm>
              <a:custGeom>
                <a:avLst/>
                <a:gdLst>
                  <a:gd fmla="*/ 76200 w 152400" name="connsiteX0"/>
                  <a:gd fmla="*/ 76200 h 419100" name="connsiteY0"/>
                  <a:gd fmla="*/ 57150 w 152400" name="connsiteX1"/>
                  <a:gd fmla="*/ 57150 h 419100" name="connsiteY1"/>
                  <a:gd fmla="*/ 76200 w 152400" name="connsiteX2"/>
                  <a:gd fmla="*/ 38100 h 419100" name="connsiteY2"/>
                  <a:gd fmla="*/ 95250 w 152400" name="connsiteX3"/>
                  <a:gd fmla="*/ 57150 h 419100" name="connsiteY3"/>
                  <a:gd fmla="*/ 76200 w 152400" name="connsiteX4"/>
                  <a:gd fmla="*/ 76200 h 419100" name="connsiteY4"/>
                  <a:gd fmla="*/ 76200 w 152400" name="connsiteX5"/>
                  <a:gd fmla="*/ 381000 h 419100" name="connsiteY5"/>
                  <a:gd fmla="*/ 57150 w 152400" name="connsiteX6"/>
                  <a:gd fmla="*/ 361950 h 419100" name="connsiteY6"/>
                  <a:gd fmla="*/ 76200 w 152400" name="connsiteX7"/>
                  <a:gd fmla="*/ 342900 h 419100" name="connsiteY7"/>
                  <a:gd fmla="*/ 95250 w 152400" name="connsiteX8"/>
                  <a:gd fmla="*/ 361950 h 419100" name="connsiteY8"/>
                  <a:gd fmla="*/ 76200 w 152400" name="connsiteX9"/>
                  <a:gd fmla="*/ 381000 h 419100" name="connsiteY9"/>
                  <a:gd fmla="*/ 152400 w 152400" name="connsiteX10"/>
                  <a:gd fmla="*/ 0 h 419100" name="connsiteY10"/>
                  <a:gd fmla="*/ 0 w 152400" name="connsiteX11"/>
                  <a:gd fmla="*/ 0 h 419100" name="connsiteY11"/>
                  <a:gd fmla="*/ 0 w 152400" name="connsiteX12"/>
                  <a:gd fmla="*/ 419100 h 419100" name="connsiteY12"/>
                  <a:gd fmla="*/ 152400 w 152400" name="connsiteX13"/>
                  <a:gd fmla="*/ 419100 h 419100" name="connsiteY13"/>
                  <a:gd fmla="*/ 152400 w 152400" name="connsiteX14"/>
                  <a:gd fmla="*/ 0 h 419100" name="connsiteY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b="b" l="l" r="r" t="t"/>
                <a:pathLst>
                  <a:path h="419100" w="152400">
                    <a:moveTo>
                      <a:pt x="76200" y="76200"/>
                    </a:moveTo>
                    <a:cubicBezTo>
                      <a:pt x="65723" y="76200"/>
                      <a:pt x="57150" y="67627"/>
                      <a:pt x="57150" y="57150"/>
                    </a:cubicBezTo>
                    <a:cubicBezTo>
                      <a:pt x="57150" y="46673"/>
                      <a:pt x="65723" y="38100"/>
                      <a:pt x="76200" y="38100"/>
                    </a:cubicBezTo>
                    <a:cubicBezTo>
                      <a:pt x="86677" y="38100"/>
                      <a:pt x="95250" y="46673"/>
                      <a:pt x="95250" y="57150"/>
                    </a:cubicBezTo>
                    <a:cubicBezTo>
                      <a:pt x="95250" y="67627"/>
                      <a:pt x="86677" y="76200"/>
                      <a:pt x="76200" y="76200"/>
                    </a:cubicBezTo>
                    <a:close/>
                    <a:moveTo>
                      <a:pt x="76200" y="381000"/>
                    </a:moveTo>
                    <a:cubicBezTo>
                      <a:pt x="65723" y="381000"/>
                      <a:pt x="57150" y="372428"/>
                      <a:pt x="57150" y="361950"/>
                    </a:cubicBezTo>
                    <a:cubicBezTo>
                      <a:pt x="57150" y="351473"/>
                      <a:pt x="65723" y="342900"/>
                      <a:pt x="76200" y="342900"/>
                    </a:cubicBezTo>
                    <a:cubicBezTo>
                      <a:pt x="86677" y="342900"/>
                      <a:pt x="95250" y="351473"/>
                      <a:pt x="95250" y="361950"/>
                    </a:cubicBezTo>
                    <a:cubicBezTo>
                      <a:pt x="95250" y="372428"/>
                      <a:pt x="86677" y="381000"/>
                      <a:pt x="76200" y="381000"/>
                    </a:cubicBezTo>
                    <a:close/>
                    <a:moveTo>
                      <a:pt x="152400" y="0"/>
                    </a:moveTo>
                    <a:lnTo>
                      <a:pt x="0" y="0"/>
                    </a:lnTo>
                    <a:lnTo>
                      <a:pt x="0" y="419100"/>
                    </a:lnTo>
                    <a:lnTo>
                      <a:pt x="152400" y="419100"/>
                    </a:lnTo>
                    <a:lnTo>
                      <a:pt x="152400" y="0"/>
                    </a:lnTo>
                    <a:close/>
                  </a:path>
                </a:pathLst>
              </a:custGeom>
              <a:grpFill/>
              <a:ln cap="flat" w="9525">
                <a:noFill/>
                <a:prstDash val="solid"/>
                <a:miter/>
              </a:ln>
            </p:spPr>
            <p:txBody>
              <a:bodyPr anchor="ctr" rtlCol="0"/>
              <a:lstStyle/>
              <a:p>
                <a:endParaRPr lang="en-ID" sz="1600">
                  <a:solidFill>
                    <a:schemeClr val="bg1">
                      <a:lumMod val="50000"/>
                    </a:schemeClr>
                  </a:solidFill>
                  <a:latin charset="0" panose="00000500000000000000" pitchFamily="2" typeface="Montserrat"/>
                </a:endParaRPr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:a16="http://schemas.microsoft.com/office/drawing/2014/main" id="{3132C5C3-BF30-44F3-9CD1-2EC09E4BE9F7}"/>
                  </a:ext>
                </a:extLst>
              </p:cNvPr>
              <p:cNvSpPr/>
              <p:nvPr/>
            </p:nvSpPr>
            <p:spPr>
              <a:xfrm>
                <a:off x="10254346" y="1322161"/>
                <a:ext cx="133350" cy="495300"/>
              </a:xfrm>
              <a:custGeom>
                <a:avLst/>
                <a:gdLst>
                  <a:gd fmla="*/ 95250 w 133350" name="connsiteX0"/>
                  <a:gd fmla="*/ 95250 h 495300" name="connsiteY0"/>
                  <a:gd fmla="*/ 38100 w 133350" name="connsiteX1"/>
                  <a:gd fmla="*/ 95250 h 495300" name="connsiteY1"/>
                  <a:gd fmla="*/ 38100 w 133350" name="connsiteX2"/>
                  <a:gd fmla="*/ 38100 h 495300" name="connsiteY2"/>
                  <a:gd fmla="*/ 95250 w 133350" name="connsiteX3"/>
                  <a:gd fmla="*/ 38100 h 495300" name="connsiteY3"/>
                  <a:gd fmla="*/ 95250 w 133350" name="connsiteX4"/>
                  <a:gd fmla="*/ 95250 h 495300" name="connsiteY4"/>
                  <a:gd fmla="*/ 133350 w 133350" name="connsiteX5"/>
                  <a:gd fmla="*/ 0 h 495300" name="connsiteY5"/>
                  <a:gd fmla="*/ 0 w 133350" name="connsiteX6"/>
                  <a:gd fmla="*/ 0 h 495300" name="connsiteY6"/>
                  <a:gd fmla="*/ 0 w 133350" name="connsiteX7"/>
                  <a:gd fmla="*/ 495300 h 495300" name="connsiteY7"/>
                  <a:gd fmla="*/ 133350 w 133350" name="connsiteX8"/>
                  <a:gd fmla="*/ 495300 h 495300" name="connsiteY8"/>
                  <a:gd fmla="*/ 133350 w 133350" name="connsiteX9"/>
                  <a:gd fmla="*/ 0 h 495300" name="connsiteY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b="b" l="l" r="r" t="t"/>
                <a:pathLst>
                  <a:path h="495300" w="133350">
                    <a:moveTo>
                      <a:pt x="95250" y="95250"/>
                    </a:moveTo>
                    <a:lnTo>
                      <a:pt x="38100" y="95250"/>
                    </a:lnTo>
                    <a:lnTo>
                      <a:pt x="38100" y="38100"/>
                    </a:lnTo>
                    <a:lnTo>
                      <a:pt x="95250" y="38100"/>
                    </a:lnTo>
                    <a:lnTo>
                      <a:pt x="95250" y="95250"/>
                    </a:lnTo>
                    <a:close/>
                    <a:moveTo>
                      <a:pt x="133350" y="0"/>
                    </a:moveTo>
                    <a:lnTo>
                      <a:pt x="0" y="0"/>
                    </a:lnTo>
                    <a:lnTo>
                      <a:pt x="0" y="495300"/>
                    </a:lnTo>
                    <a:lnTo>
                      <a:pt x="133350" y="495300"/>
                    </a:lnTo>
                    <a:lnTo>
                      <a:pt x="133350" y="0"/>
                    </a:lnTo>
                    <a:close/>
                  </a:path>
                </a:pathLst>
              </a:custGeom>
              <a:grpFill/>
              <a:ln cap="flat" w="9525">
                <a:noFill/>
                <a:prstDash val="solid"/>
                <a:miter/>
              </a:ln>
            </p:spPr>
            <p:txBody>
              <a:bodyPr anchor="ctr" rtlCol="0"/>
              <a:lstStyle/>
              <a:p>
                <a:endParaRPr lang="en-ID" sz="1600">
                  <a:solidFill>
                    <a:schemeClr val="bg1">
                      <a:lumMod val="50000"/>
                    </a:schemeClr>
                  </a:solidFill>
                  <a:latin charset="0" panose="00000500000000000000" pitchFamily="2" typeface="Montserrat"/>
                </a:endParaRPr>
              </a:p>
            </p:txBody>
          </p:sp>
        </p:grpSp>
      </p:grpSp>
      <p:sp>
        <p:nvSpPr>
          <p:cNvPr descr="Books" id="87" name="Graphic 51">
            <a:extLst>
              <a:ext uri="{FF2B5EF4-FFF2-40B4-BE49-F238E27FC236}">
                <a16:creationId xmlns:a16="http://schemas.microsoft.com/office/drawing/2014/main" id="{F7CB4FF3-3D55-492C-9A4D-1EAF882AB89D}"/>
              </a:ext>
            </a:extLst>
          </p:cNvPr>
          <p:cNvSpPr>
            <a:spLocks noChangeAspect="1"/>
          </p:cNvSpPr>
          <p:nvPr/>
        </p:nvSpPr>
        <p:spPr>
          <a:xfrm>
            <a:off x="2180121" y="4225719"/>
            <a:ext cx="356616" cy="332758"/>
          </a:xfrm>
          <a:custGeom>
            <a:avLst/>
            <a:gdLst>
              <a:gd fmla="*/ 811530 w 811529" name="connsiteX0"/>
              <a:gd fmla="*/ 266700 h 757237" name="connsiteY0"/>
              <a:gd fmla="*/ 762000 w 811529" name="connsiteX1"/>
              <a:gd fmla="*/ 248603 h 757237" name="connsiteY1"/>
              <a:gd fmla="*/ 762000 w 811529" name="connsiteX2"/>
              <a:gd fmla="*/ 144780 h 757237" name="connsiteY2"/>
              <a:gd fmla="*/ 811530 w 811529" name="connsiteX3"/>
              <a:gd fmla="*/ 123825 h 757237" name="connsiteY3"/>
              <a:gd fmla="*/ 476250 w 811529" name="connsiteX4"/>
              <a:gd fmla="*/ 0 h 757237" name="connsiteY4"/>
              <a:gd fmla="*/ 68580 w 811529" name="connsiteX5"/>
              <a:gd fmla="*/ 142875 h 757237" name="connsiteY5"/>
              <a:gd fmla="*/ 28575 w 811529" name="connsiteX6"/>
              <a:gd fmla="*/ 257175 h 757237" name="connsiteY6"/>
              <a:gd fmla="*/ 33337 w 811529" name="connsiteX7"/>
              <a:gd fmla="*/ 299085 h 757237" name="connsiteY7"/>
              <a:gd fmla="*/ 0 w 811529" name="connsiteX8"/>
              <a:gd fmla="*/ 409575 h 757237" name="connsiteY8"/>
              <a:gd fmla="*/ 28575 w 811529" name="connsiteX9"/>
              <a:gd fmla="*/ 492443 h 757237" name="connsiteY9"/>
              <a:gd fmla="*/ 26670 w 811529" name="connsiteX10"/>
              <a:gd fmla="*/ 552450 h 757237" name="connsiteY10"/>
              <a:gd fmla="*/ 76200 w 811529" name="connsiteX11"/>
              <a:gd fmla="*/ 647700 h 757237" name="connsiteY11"/>
              <a:gd fmla="*/ 340995 w 811529" name="connsiteX12"/>
              <a:gd fmla="*/ 757238 h 757237" name="connsiteY12"/>
              <a:gd fmla="*/ 809625 w 811529" name="connsiteX13"/>
              <a:gd fmla="*/ 562928 h 757237" name="connsiteY13"/>
              <a:gd fmla="*/ 760095 w 811529" name="connsiteX14"/>
              <a:gd fmla="*/ 544830 h 757237" name="connsiteY14"/>
              <a:gd fmla="*/ 760095 w 811529" name="connsiteX15"/>
              <a:gd fmla="*/ 440055 h 757237" name="connsiteY15"/>
              <a:gd fmla="*/ 809625 w 811529" name="connsiteX16"/>
              <a:gd fmla="*/ 419100 h 757237" name="connsiteY16"/>
              <a:gd fmla="*/ 733425 w 811529" name="connsiteX17"/>
              <a:gd fmla="*/ 390525 h 757237" name="connsiteY17"/>
              <a:gd fmla="*/ 733425 w 811529" name="connsiteX18"/>
              <a:gd fmla="*/ 299085 h 757237" name="connsiteY18"/>
              <a:gd fmla="*/ 811530 w 811529" name="connsiteX19"/>
              <a:gd fmla="*/ 266700 h 757237" name="connsiteY19"/>
              <a:gd fmla="*/ 80010 w 811529" name="connsiteX20"/>
              <a:gd fmla="*/ 209550 h 757237" name="connsiteY20"/>
              <a:gd fmla="*/ 344805 w 811529" name="connsiteX21"/>
              <a:gd fmla="*/ 313373 h 757237" name="connsiteY21"/>
              <a:gd fmla="*/ 724853 w 811529" name="connsiteX22"/>
              <a:gd fmla="*/ 160020 h 757237" name="connsiteY22"/>
              <a:gd fmla="*/ 724853 w 811529" name="connsiteX23"/>
              <a:gd fmla="*/ 241935 h 757237" name="connsiteY23"/>
              <a:gd fmla="*/ 344805 w 811529" name="connsiteX24"/>
              <a:gd fmla="*/ 400050 h 757237" name="connsiteY24"/>
              <a:gd fmla="*/ 80010 w 811529" name="connsiteX25"/>
              <a:gd fmla="*/ 295275 h 757237" name="connsiteY25"/>
              <a:gd fmla="*/ 80010 w 811529" name="connsiteX26"/>
              <a:gd fmla="*/ 209550 h 757237" name="connsiteY26"/>
              <a:gd fmla="*/ 722948 w 811529" name="connsiteX27"/>
              <a:gd fmla="*/ 538163 h 757237" name="connsiteY27"/>
              <a:gd fmla="*/ 342900 w 811529" name="connsiteX28"/>
              <a:gd fmla="*/ 695325 h 757237" name="connsiteY28"/>
              <a:gd fmla="*/ 77153 w 811529" name="connsiteX29"/>
              <a:gd fmla="*/ 590550 h 757237" name="connsiteY29"/>
              <a:gd fmla="*/ 77153 w 811529" name="connsiteX30"/>
              <a:gd fmla="*/ 516255 h 757237" name="connsiteY30"/>
              <a:gd fmla="*/ 314325 w 811529" name="connsiteX31"/>
              <a:gd fmla="*/ 613410 h 757237" name="connsiteY31"/>
              <a:gd fmla="*/ 723900 w 811529" name="connsiteX32"/>
              <a:gd fmla="*/ 451485 h 757237" name="connsiteY32"/>
              <a:gd fmla="*/ 722948 w 811529" name="connsiteX33"/>
              <a:gd fmla="*/ 538163 h 757237" name="connsiteY33"/>
              <a:gd fmla="*/ 696278 w 811529" name="connsiteX34"/>
              <a:gd fmla="*/ 395288 h 757237" name="connsiteY34"/>
              <a:gd fmla="*/ 316230 w 811529" name="connsiteX35"/>
              <a:gd fmla="*/ 552450 h 757237" name="connsiteY35"/>
              <a:gd fmla="*/ 51435 w 811529" name="connsiteX36"/>
              <a:gd fmla="*/ 447675 h 757237" name="connsiteY36"/>
              <a:gd fmla="*/ 51435 w 811529" name="connsiteX37"/>
              <a:gd fmla="*/ 361950 h 757237" name="connsiteY37"/>
              <a:gd fmla="*/ 323850 w 811529" name="connsiteX38"/>
              <a:gd fmla="*/ 470535 h 757237" name="connsiteY38"/>
              <a:gd fmla="*/ 697230 w 811529" name="connsiteX39"/>
              <a:gd fmla="*/ 314325 h 757237" name="connsiteY39"/>
              <a:gd fmla="*/ 697230 w 811529" name="connsiteX40"/>
              <a:gd fmla="*/ 395288 h 757237" name="connsiteY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b="b" l="l" r="r" t="t"/>
            <a:pathLst>
              <a:path h="757237" w="811529">
                <a:moveTo>
                  <a:pt x="811530" y="266700"/>
                </a:moveTo>
                <a:lnTo>
                  <a:pt x="762000" y="248603"/>
                </a:lnTo>
                <a:lnTo>
                  <a:pt x="762000" y="144780"/>
                </a:lnTo>
                <a:lnTo>
                  <a:pt x="811530" y="123825"/>
                </a:lnTo>
                <a:lnTo>
                  <a:pt x="476250" y="0"/>
                </a:lnTo>
                <a:lnTo>
                  <a:pt x="68580" y="142875"/>
                </a:lnTo>
                <a:cubicBezTo>
                  <a:pt x="29528" y="161925"/>
                  <a:pt x="28575" y="214312"/>
                  <a:pt x="28575" y="257175"/>
                </a:cubicBezTo>
                <a:cubicBezTo>
                  <a:pt x="28575" y="271463"/>
                  <a:pt x="30480" y="285750"/>
                  <a:pt x="33337" y="299085"/>
                </a:cubicBezTo>
                <a:cubicBezTo>
                  <a:pt x="952" y="320040"/>
                  <a:pt x="0" y="368618"/>
                  <a:pt x="0" y="409575"/>
                </a:cubicBezTo>
                <a:cubicBezTo>
                  <a:pt x="0" y="442913"/>
                  <a:pt x="7620" y="473393"/>
                  <a:pt x="28575" y="492443"/>
                </a:cubicBezTo>
                <a:cubicBezTo>
                  <a:pt x="23813" y="508635"/>
                  <a:pt x="26670" y="528638"/>
                  <a:pt x="26670" y="552450"/>
                </a:cubicBezTo>
                <a:cubicBezTo>
                  <a:pt x="26670" y="595313"/>
                  <a:pt x="38100" y="634365"/>
                  <a:pt x="76200" y="647700"/>
                </a:cubicBezTo>
                <a:lnTo>
                  <a:pt x="340995" y="757238"/>
                </a:lnTo>
                <a:lnTo>
                  <a:pt x="809625" y="562928"/>
                </a:lnTo>
                <a:lnTo>
                  <a:pt x="760095" y="544830"/>
                </a:lnTo>
                <a:lnTo>
                  <a:pt x="760095" y="440055"/>
                </a:lnTo>
                <a:lnTo>
                  <a:pt x="809625" y="419100"/>
                </a:lnTo>
                <a:lnTo>
                  <a:pt x="733425" y="390525"/>
                </a:lnTo>
                <a:lnTo>
                  <a:pt x="733425" y="299085"/>
                </a:lnTo>
                <a:lnTo>
                  <a:pt x="811530" y="266700"/>
                </a:lnTo>
                <a:close/>
                <a:moveTo>
                  <a:pt x="80010" y="209550"/>
                </a:moveTo>
                <a:lnTo>
                  <a:pt x="344805" y="313373"/>
                </a:lnTo>
                <a:lnTo>
                  <a:pt x="724853" y="160020"/>
                </a:lnTo>
                <a:lnTo>
                  <a:pt x="724853" y="241935"/>
                </a:lnTo>
                <a:lnTo>
                  <a:pt x="344805" y="400050"/>
                </a:lnTo>
                <a:lnTo>
                  <a:pt x="80010" y="295275"/>
                </a:lnTo>
                <a:lnTo>
                  <a:pt x="80010" y="209550"/>
                </a:lnTo>
                <a:close/>
                <a:moveTo>
                  <a:pt x="722948" y="538163"/>
                </a:moveTo>
                <a:lnTo>
                  <a:pt x="342900" y="695325"/>
                </a:lnTo>
                <a:lnTo>
                  <a:pt x="77153" y="590550"/>
                </a:lnTo>
                <a:lnTo>
                  <a:pt x="77153" y="516255"/>
                </a:lnTo>
                <a:lnTo>
                  <a:pt x="314325" y="613410"/>
                </a:lnTo>
                <a:lnTo>
                  <a:pt x="723900" y="451485"/>
                </a:lnTo>
                <a:lnTo>
                  <a:pt x="722948" y="538163"/>
                </a:lnTo>
                <a:close/>
                <a:moveTo>
                  <a:pt x="696278" y="395288"/>
                </a:moveTo>
                <a:lnTo>
                  <a:pt x="316230" y="552450"/>
                </a:lnTo>
                <a:lnTo>
                  <a:pt x="51435" y="447675"/>
                </a:lnTo>
                <a:lnTo>
                  <a:pt x="51435" y="361950"/>
                </a:lnTo>
                <a:lnTo>
                  <a:pt x="323850" y="470535"/>
                </a:lnTo>
                <a:lnTo>
                  <a:pt x="697230" y="314325"/>
                </a:lnTo>
                <a:lnTo>
                  <a:pt x="697230" y="395288"/>
                </a:lnTo>
                <a:close/>
              </a:path>
            </a:pathLst>
          </a:custGeom>
          <a:solidFill>
            <a:srgbClr val="00B0F0"/>
          </a:solidFill>
          <a:ln cap="flat" w="9525">
            <a:noFill/>
            <a:prstDash val="solid"/>
            <a:miter/>
          </a:ln>
        </p:spPr>
        <p:txBody>
          <a:bodyPr anchor="ctr" rtlCol="0"/>
          <a:lstStyle/>
          <a:p>
            <a:endParaRPr lang="en-ID" sz="1600">
              <a:solidFill>
                <a:schemeClr val="bg1">
                  <a:lumMod val="50000"/>
                </a:schemeClr>
              </a:solidFill>
              <a:latin charset="0" panose="00000500000000000000" pitchFamily="2" typeface="Montserrat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9724818" y="3827097"/>
            <a:ext cx="1024248" cy="1058417"/>
            <a:chOff x="9321447" y="3832632"/>
            <a:chExt cx="1024248" cy="1058417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4E7693D0-050E-498A-8496-90D601854A5D}"/>
                </a:ext>
              </a:extLst>
            </p:cNvPr>
            <p:cNvGrpSpPr/>
            <p:nvPr/>
          </p:nvGrpSpPr>
          <p:grpSpPr>
            <a:xfrm>
              <a:off x="9321447" y="3832632"/>
              <a:ext cx="1024248" cy="1058417"/>
              <a:chOff x="9321448" y="4059051"/>
              <a:chExt cx="1024248" cy="1058417"/>
            </a:xfrm>
          </p:grpSpPr>
          <p:sp>
            <p:nvSpPr>
              <p:cNvPr id="59" name="Oval 58">
                <a:extLst>
                  <a:ext uri="{FF2B5EF4-FFF2-40B4-BE49-F238E27FC236}">
                    <a16:creationId xmlns:a16="http://schemas.microsoft.com/office/drawing/2014/main" id="{C998805F-B003-4725-A877-974B1F84FB67}"/>
                  </a:ext>
                </a:extLst>
              </p:cNvPr>
              <p:cNvSpPr/>
              <p:nvPr/>
            </p:nvSpPr>
            <p:spPr>
              <a:xfrm>
                <a:off x="9321448" y="4093220"/>
                <a:ext cx="1024248" cy="1024248"/>
              </a:xfrm>
              <a:prstGeom prst="ellipse">
                <a:avLst/>
              </a:prstGeom>
              <a:noFill/>
              <a:ln w="15875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>
                  <a:lnSpc>
                    <a:spcPct val="150000"/>
                  </a:lnSpc>
                </a:pPr>
                <a:endParaRPr lang="en-US" sz="140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60" name="Oval 59">
                <a:extLst>
                  <a:ext uri="{FF2B5EF4-FFF2-40B4-BE49-F238E27FC236}">
                    <a16:creationId xmlns:a16="http://schemas.microsoft.com/office/drawing/2014/main" id="{0CC987C4-A914-47F0-8792-3033895514C5}"/>
                  </a:ext>
                </a:extLst>
              </p:cNvPr>
              <p:cNvSpPr/>
              <p:nvPr/>
            </p:nvSpPr>
            <p:spPr>
              <a:xfrm>
                <a:off x="10034767" y="4059051"/>
                <a:ext cx="299072" cy="299072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>
                  <a:lnSpc>
                    <a:spcPct val="150000"/>
                  </a:lnSpc>
                </a:pPr>
                <a:endParaRPr lang="en-US" sz="140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A3B4807E-0153-4041-8F33-B88F633960D5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9595500" y="4202225"/>
              <a:ext cx="476143" cy="351696"/>
              <a:chOff x="11634078" y="1375287"/>
              <a:chExt cx="838200" cy="619125"/>
            </a:xfrm>
            <a:solidFill>
              <a:srgbClr val="00B0F0"/>
            </a:solidFill>
          </p:grpSpPr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id="{2CF46ECD-0058-4D9D-A258-7F74B66AD2EC}"/>
                  </a:ext>
                </a:extLst>
              </p:cNvPr>
              <p:cNvSpPr/>
              <p:nvPr/>
            </p:nvSpPr>
            <p:spPr>
              <a:xfrm>
                <a:off x="11634078" y="1432437"/>
                <a:ext cx="838200" cy="561975"/>
              </a:xfrm>
              <a:custGeom>
                <a:avLst/>
                <a:gdLst>
                  <a:gd fmla="*/ 781050 w 838200" name="connsiteX0"/>
                  <a:gd fmla="*/ 0 h 561975" name="connsiteY0"/>
                  <a:gd fmla="*/ 781050 w 838200" name="connsiteX1"/>
                  <a:gd fmla="*/ 466725 h 561975" name="connsiteY1"/>
                  <a:gd fmla="*/ 57150 w 838200" name="connsiteX2"/>
                  <a:gd fmla="*/ 466725 h 561975" name="connsiteY2"/>
                  <a:gd fmla="*/ 57150 w 838200" name="connsiteX3"/>
                  <a:gd fmla="*/ 0 h 561975" name="connsiteY3"/>
                  <a:gd fmla="*/ 0 w 838200" name="connsiteX4"/>
                  <a:gd fmla="*/ 0 h 561975" name="connsiteY4"/>
                  <a:gd fmla="*/ 0 w 838200" name="connsiteX5"/>
                  <a:gd fmla="*/ 533400 h 561975" name="connsiteY5"/>
                  <a:gd fmla="*/ 333375 w 838200" name="connsiteX6"/>
                  <a:gd fmla="*/ 533400 h 561975" name="connsiteY6"/>
                  <a:gd fmla="*/ 361950 w 838200" name="connsiteX7"/>
                  <a:gd fmla="*/ 561975 h 561975" name="connsiteY7"/>
                  <a:gd fmla="*/ 476250 w 838200" name="connsiteX8"/>
                  <a:gd fmla="*/ 561975 h 561975" name="connsiteY8"/>
                  <a:gd fmla="*/ 504825 w 838200" name="connsiteX9"/>
                  <a:gd fmla="*/ 533400 h 561975" name="connsiteY9"/>
                  <a:gd fmla="*/ 838200 w 838200" name="connsiteX10"/>
                  <a:gd fmla="*/ 533400 h 561975" name="connsiteY10"/>
                  <a:gd fmla="*/ 838200 w 838200" name="connsiteX11"/>
                  <a:gd fmla="*/ 0 h 561975" name="connsiteY11"/>
                  <a:gd fmla="*/ 781050 w 838200" name="connsiteX12"/>
                  <a:gd fmla="*/ 0 h 561975" name="connsiteY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b="b" l="l" r="r" t="t"/>
                <a:pathLst>
                  <a:path h="561975" w="838200">
                    <a:moveTo>
                      <a:pt x="781050" y="0"/>
                    </a:moveTo>
                    <a:lnTo>
                      <a:pt x="781050" y="466725"/>
                    </a:lnTo>
                    <a:lnTo>
                      <a:pt x="57150" y="466725"/>
                    </a:lnTo>
                    <a:lnTo>
                      <a:pt x="57150" y="0"/>
                    </a:lnTo>
                    <a:lnTo>
                      <a:pt x="0" y="0"/>
                    </a:lnTo>
                    <a:lnTo>
                      <a:pt x="0" y="533400"/>
                    </a:lnTo>
                    <a:lnTo>
                      <a:pt x="333375" y="533400"/>
                    </a:lnTo>
                    <a:cubicBezTo>
                      <a:pt x="333375" y="549593"/>
                      <a:pt x="345758" y="561975"/>
                      <a:pt x="361950" y="561975"/>
                    </a:cubicBezTo>
                    <a:lnTo>
                      <a:pt x="476250" y="561975"/>
                    </a:lnTo>
                    <a:cubicBezTo>
                      <a:pt x="492443" y="561975"/>
                      <a:pt x="504825" y="549593"/>
                      <a:pt x="504825" y="533400"/>
                    </a:cubicBezTo>
                    <a:lnTo>
                      <a:pt x="838200" y="533400"/>
                    </a:lnTo>
                    <a:lnTo>
                      <a:pt x="838200" y="0"/>
                    </a:lnTo>
                    <a:lnTo>
                      <a:pt x="781050" y="0"/>
                    </a:lnTo>
                    <a:close/>
                  </a:path>
                </a:pathLst>
              </a:custGeom>
              <a:grpFill/>
              <a:ln cap="flat" w="9525">
                <a:noFill/>
                <a:prstDash val="solid"/>
                <a:miter/>
              </a:ln>
            </p:spPr>
            <p:txBody>
              <a:bodyPr anchor="ctr" rtlCol="0"/>
              <a:lstStyle/>
              <a:p>
                <a:endParaRPr lang="en-ID" sz="1600">
                  <a:solidFill>
                    <a:schemeClr val="bg1">
                      <a:lumMod val="50000"/>
                    </a:schemeClr>
                  </a:solidFill>
                  <a:latin charset="0" panose="00000500000000000000" pitchFamily="2" typeface="Montserrat"/>
                </a:endParaRPr>
              </a:p>
            </p:txBody>
          </p:sp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id="{6203E65C-4B57-4DDC-93AD-1941D5F54343}"/>
                  </a:ext>
                </a:extLst>
              </p:cNvPr>
              <p:cNvSpPr/>
              <p:nvPr/>
            </p:nvSpPr>
            <p:spPr>
              <a:xfrm>
                <a:off x="11729328" y="1375287"/>
                <a:ext cx="647700" cy="485775"/>
              </a:xfrm>
              <a:custGeom>
                <a:avLst/>
                <a:gdLst>
                  <a:gd fmla="*/ 647700 w 647700" name="connsiteX0"/>
                  <a:gd fmla="*/ 0 h 485775" name="connsiteY0"/>
                  <a:gd fmla="*/ 0 w 647700" name="connsiteX1"/>
                  <a:gd fmla="*/ 0 h 485775" name="connsiteY1"/>
                  <a:gd fmla="*/ 0 w 647700" name="connsiteX2"/>
                  <a:gd fmla="*/ 485775 h 485775" name="connsiteY2"/>
                  <a:gd fmla="*/ 647700 w 647700" name="connsiteX3"/>
                  <a:gd fmla="*/ 485775 h 485775" name="connsiteY3"/>
                  <a:gd fmla="*/ 647700 w 647700" name="connsiteX4"/>
                  <a:gd fmla="*/ 0 h 485775" name="connsiteY4"/>
                  <a:gd fmla="*/ 57150 w 647700" name="connsiteX5"/>
                  <a:gd fmla="*/ 57150 h 485775" name="connsiteY5"/>
                  <a:gd fmla="*/ 304800 w 647700" name="connsiteX6"/>
                  <a:gd fmla="*/ 57150 h 485775" name="connsiteY6"/>
                  <a:gd fmla="*/ 304800 w 647700" name="connsiteX7"/>
                  <a:gd fmla="*/ 428625 h 485775" name="connsiteY7"/>
                  <a:gd fmla="*/ 57150 w 647700" name="connsiteX8"/>
                  <a:gd fmla="*/ 428625 h 485775" name="connsiteY8"/>
                  <a:gd fmla="*/ 57150 w 647700" name="connsiteX9"/>
                  <a:gd fmla="*/ 57150 h 485775" name="connsiteY9"/>
                  <a:gd fmla="*/ 590550 w 647700" name="connsiteX10"/>
                  <a:gd fmla="*/ 428625 h 485775" name="connsiteY10"/>
                  <a:gd fmla="*/ 342900 w 647700" name="connsiteX11"/>
                  <a:gd fmla="*/ 428625 h 485775" name="connsiteY11"/>
                  <a:gd fmla="*/ 342900 w 647700" name="connsiteX12"/>
                  <a:gd fmla="*/ 57150 h 485775" name="connsiteY12"/>
                  <a:gd fmla="*/ 590550 w 647700" name="connsiteX13"/>
                  <a:gd fmla="*/ 57150 h 485775" name="connsiteY13"/>
                  <a:gd fmla="*/ 590550 w 647700" name="connsiteX14"/>
                  <a:gd fmla="*/ 428625 h 485775" name="connsiteY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b="b" l="l" r="r" t="t"/>
                <a:pathLst>
                  <a:path h="485775" w="647700">
                    <a:moveTo>
                      <a:pt x="647700" y="0"/>
                    </a:moveTo>
                    <a:lnTo>
                      <a:pt x="0" y="0"/>
                    </a:lnTo>
                    <a:lnTo>
                      <a:pt x="0" y="485775"/>
                    </a:lnTo>
                    <a:lnTo>
                      <a:pt x="647700" y="485775"/>
                    </a:lnTo>
                    <a:lnTo>
                      <a:pt x="647700" y="0"/>
                    </a:lnTo>
                    <a:close/>
                    <a:moveTo>
                      <a:pt x="57150" y="57150"/>
                    </a:moveTo>
                    <a:lnTo>
                      <a:pt x="304800" y="57150"/>
                    </a:lnTo>
                    <a:lnTo>
                      <a:pt x="304800" y="428625"/>
                    </a:lnTo>
                    <a:lnTo>
                      <a:pt x="57150" y="428625"/>
                    </a:lnTo>
                    <a:lnTo>
                      <a:pt x="57150" y="57150"/>
                    </a:lnTo>
                    <a:close/>
                    <a:moveTo>
                      <a:pt x="590550" y="428625"/>
                    </a:moveTo>
                    <a:lnTo>
                      <a:pt x="342900" y="428625"/>
                    </a:lnTo>
                    <a:lnTo>
                      <a:pt x="342900" y="57150"/>
                    </a:lnTo>
                    <a:lnTo>
                      <a:pt x="590550" y="57150"/>
                    </a:lnTo>
                    <a:lnTo>
                      <a:pt x="590550" y="428625"/>
                    </a:lnTo>
                    <a:close/>
                  </a:path>
                </a:pathLst>
              </a:custGeom>
              <a:grpFill/>
              <a:ln cap="flat" w="9525">
                <a:noFill/>
                <a:prstDash val="solid"/>
                <a:miter/>
              </a:ln>
            </p:spPr>
            <p:txBody>
              <a:bodyPr anchor="ctr" rtlCol="0"/>
              <a:lstStyle/>
              <a:p>
                <a:endParaRPr lang="en-ID" sz="1600">
                  <a:solidFill>
                    <a:schemeClr val="bg1">
                      <a:lumMod val="50000"/>
                    </a:schemeClr>
                  </a:solidFill>
                  <a:latin charset="0" panose="00000500000000000000" pitchFamily="2" typeface="Montserrat"/>
                </a:endParaRPr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id="{43EE261F-0BDC-4499-A9CD-1795E8C47FC6}"/>
                  </a:ext>
                </a:extLst>
              </p:cNvPr>
              <p:cNvSpPr/>
              <p:nvPr/>
            </p:nvSpPr>
            <p:spPr>
              <a:xfrm>
                <a:off x="12129378" y="1527687"/>
                <a:ext cx="133350" cy="28575"/>
              </a:xfrm>
              <a:custGeom>
                <a:avLst/>
                <a:gdLst>
                  <a:gd fmla="*/ 0 w 133350" name="connsiteX0"/>
                  <a:gd fmla="*/ 0 h 28575" name="connsiteY0"/>
                  <a:gd fmla="*/ 133350 w 133350" name="connsiteX1"/>
                  <a:gd fmla="*/ 0 h 28575" name="connsiteY1"/>
                  <a:gd fmla="*/ 133350 w 133350" name="connsiteX2"/>
                  <a:gd fmla="*/ 28575 h 28575" name="connsiteY2"/>
                  <a:gd fmla="*/ 0 w 133350" name="connsiteX3"/>
                  <a:gd fmla="*/ 28575 h 28575" name="connsiteY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b="b" l="l" r="r" t="t"/>
                <a:pathLst>
                  <a:path h="28575" w="133350">
                    <a:moveTo>
                      <a:pt x="0" y="0"/>
                    </a:moveTo>
                    <a:lnTo>
                      <a:pt x="133350" y="0"/>
                    </a:lnTo>
                    <a:lnTo>
                      <a:pt x="133350" y="28575"/>
                    </a:lnTo>
                    <a:lnTo>
                      <a:pt x="0" y="28575"/>
                    </a:lnTo>
                    <a:close/>
                  </a:path>
                </a:pathLst>
              </a:custGeom>
              <a:grpFill/>
              <a:ln cap="flat" w="9525">
                <a:noFill/>
                <a:prstDash val="solid"/>
                <a:miter/>
              </a:ln>
            </p:spPr>
            <p:txBody>
              <a:bodyPr anchor="ctr" rtlCol="0"/>
              <a:lstStyle/>
              <a:p>
                <a:endParaRPr lang="en-ID" sz="1600">
                  <a:solidFill>
                    <a:schemeClr val="bg1">
                      <a:lumMod val="50000"/>
                    </a:schemeClr>
                  </a:solidFill>
                  <a:latin charset="0" panose="00000500000000000000" pitchFamily="2" typeface="Montserrat"/>
                </a:endParaRPr>
              </a:p>
            </p:txBody>
          </p:sp>
          <p:sp>
            <p:nvSpPr>
              <p:cNvPr id="92" name="Freeform: Shape 91">
                <a:extLst>
                  <a:ext uri="{FF2B5EF4-FFF2-40B4-BE49-F238E27FC236}">
                    <a16:creationId xmlns:a16="http://schemas.microsoft.com/office/drawing/2014/main" id="{0ED1316C-075B-468D-8F8F-96A5107DEA22}"/>
                  </a:ext>
                </a:extLst>
              </p:cNvPr>
              <p:cNvSpPr/>
              <p:nvPr/>
            </p:nvSpPr>
            <p:spPr>
              <a:xfrm>
                <a:off x="12129378" y="1584837"/>
                <a:ext cx="133350" cy="28575"/>
              </a:xfrm>
              <a:custGeom>
                <a:avLst/>
                <a:gdLst>
                  <a:gd fmla="*/ 0 w 133350" name="connsiteX0"/>
                  <a:gd fmla="*/ 0 h 28575" name="connsiteY0"/>
                  <a:gd fmla="*/ 133350 w 133350" name="connsiteX1"/>
                  <a:gd fmla="*/ 0 h 28575" name="connsiteY1"/>
                  <a:gd fmla="*/ 133350 w 133350" name="connsiteX2"/>
                  <a:gd fmla="*/ 28575 h 28575" name="connsiteY2"/>
                  <a:gd fmla="*/ 0 w 133350" name="connsiteX3"/>
                  <a:gd fmla="*/ 28575 h 28575" name="connsiteY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b="b" l="l" r="r" t="t"/>
                <a:pathLst>
                  <a:path h="28575" w="133350">
                    <a:moveTo>
                      <a:pt x="0" y="0"/>
                    </a:moveTo>
                    <a:lnTo>
                      <a:pt x="133350" y="0"/>
                    </a:lnTo>
                    <a:lnTo>
                      <a:pt x="133350" y="28575"/>
                    </a:lnTo>
                    <a:lnTo>
                      <a:pt x="0" y="28575"/>
                    </a:lnTo>
                    <a:close/>
                  </a:path>
                </a:pathLst>
              </a:custGeom>
              <a:grpFill/>
              <a:ln cap="flat" w="9525">
                <a:noFill/>
                <a:prstDash val="solid"/>
                <a:miter/>
              </a:ln>
            </p:spPr>
            <p:txBody>
              <a:bodyPr anchor="ctr" rtlCol="0"/>
              <a:lstStyle/>
              <a:p>
                <a:endParaRPr lang="en-ID" sz="1600">
                  <a:solidFill>
                    <a:schemeClr val="bg1">
                      <a:lumMod val="50000"/>
                    </a:schemeClr>
                  </a:solidFill>
                  <a:latin charset="0" panose="00000500000000000000" pitchFamily="2" typeface="Montserrat"/>
                </a:endParaRPr>
              </a:p>
            </p:txBody>
          </p:sp>
          <p:sp>
            <p:nvSpPr>
              <p:cNvPr id="93" name="Freeform: Shape 92">
                <a:extLst>
                  <a:ext uri="{FF2B5EF4-FFF2-40B4-BE49-F238E27FC236}">
                    <a16:creationId xmlns:a16="http://schemas.microsoft.com/office/drawing/2014/main" id="{08D88A26-C1DA-47CC-9595-29610E959D85}"/>
                  </a:ext>
                </a:extLst>
              </p:cNvPr>
              <p:cNvSpPr/>
              <p:nvPr/>
            </p:nvSpPr>
            <p:spPr>
              <a:xfrm>
                <a:off x="12129378" y="1641987"/>
                <a:ext cx="92392" cy="28575"/>
              </a:xfrm>
              <a:custGeom>
                <a:avLst/>
                <a:gdLst>
                  <a:gd fmla="*/ 0 w 92392" name="connsiteX0"/>
                  <a:gd fmla="*/ 0 h 28575" name="connsiteY0"/>
                  <a:gd fmla="*/ 92392 w 92392" name="connsiteX1"/>
                  <a:gd fmla="*/ 0 h 28575" name="connsiteY1"/>
                  <a:gd fmla="*/ 92392 w 92392" name="connsiteX2"/>
                  <a:gd fmla="*/ 28575 h 28575" name="connsiteY2"/>
                  <a:gd fmla="*/ 0 w 92392" name="connsiteX3"/>
                  <a:gd fmla="*/ 28575 h 28575" name="connsiteY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b="b" l="l" r="r" t="t"/>
                <a:pathLst>
                  <a:path h="28575" w="92392">
                    <a:moveTo>
                      <a:pt x="0" y="0"/>
                    </a:moveTo>
                    <a:lnTo>
                      <a:pt x="92392" y="0"/>
                    </a:lnTo>
                    <a:lnTo>
                      <a:pt x="92392" y="28575"/>
                    </a:lnTo>
                    <a:lnTo>
                      <a:pt x="0" y="28575"/>
                    </a:lnTo>
                    <a:close/>
                  </a:path>
                </a:pathLst>
              </a:custGeom>
              <a:grpFill/>
              <a:ln cap="flat" w="9525">
                <a:noFill/>
                <a:prstDash val="solid"/>
                <a:miter/>
              </a:ln>
            </p:spPr>
            <p:txBody>
              <a:bodyPr anchor="ctr" rtlCol="0"/>
              <a:lstStyle/>
              <a:p>
                <a:endParaRPr lang="en-ID" sz="1600">
                  <a:solidFill>
                    <a:schemeClr val="bg1">
                      <a:lumMod val="50000"/>
                    </a:schemeClr>
                  </a:solidFill>
                  <a:latin charset="0" panose="00000500000000000000" pitchFamily="2" typeface="Montserrat"/>
                </a:endParaRPr>
              </a:p>
            </p:txBody>
          </p:sp>
        </p:grp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CE2D27B8-9678-4612-8F98-21BF1503DFE6}"/>
              </a:ext>
            </a:extLst>
          </p:cNvPr>
          <p:cNvSpPr txBox="1"/>
          <p:nvPr/>
        </p:nvSpPr>
        <p:spPr>
          <a:xfrm>
            <a:off x="843777" y="5020678"/>
            <a:ext cx="3029303" cy="36933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b="1" dirty="0" lang="ru-RU" smtClean="0">
                <a:solidFill>
                  <a:schemeClr val="bg1">
                    <a:lumMod val="50000"/>
                  </a:schemeClr>
                </a:solidFill>
                <a:latin charset="0" panose="00000500000000000000" pitchFamily="2" typeface="Montserrat"/>
              </a:rPr>
              <a:t>Кубань Патриот центр</a:t>
            </a:r>
            <a:endParaRPr b="1" dirty="0" lang="en-US">
              <a:solidFill>
                <a:schemeClr val="bg1">
                  <a:lumMod val="50000"/>
                </a:schemeClr>
              </a:solidFill>
              <a:latin charset="0" panose="00000500000000000000" pitchFamily="2" typeface="Montserrat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5FFD55E7-9864-4479-9F67-64CAD96D1FC2}"/>
              </a:ext>
            </a:extLst>
          </p:cNvPr>
          <p:cNvSpPr txBox="1"/>
          <p:nvPr/>
        </p:nvSpPr>
        <p:spPr>
          <a:xfrm>
            <a:off x="3778474" y="5020678"/>
            <a:ext cx="3029303" cy="92333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b="1" dirty="0" lang="ru-RU" smtClean="0">
                <a:solidFill>
                  <a:schemeClr val="bg1">
                    <a:lumMod val="50000"/>
                  </a:schemeClr>
                </a:solidFill>
                <a:latin charset="0" panose="00000500000000000000" pitchFamily="2" typeface="Montserrat"/>
              </a:rPr>
              <a:t>Центр гражданского воспитания молодежи Кубани</a:t>
            </a:r>
            <a:endParaRPr b="1" dirty="0" lang="en-US">
              <a:solidFill>
                <a:schemeClr val="bg1">
                  <a:lumMod val="50000"/>
                </a:schemeClr>
              </a:solidFill>
              <a:latin charset="0" panose="00000500000000000000" pitchFamily="2" typeface="Montserrat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37B86565-469E-4B6A-BD15-3AC42EBC45A5}"/>
              </a:ext>
            </a:extLst>
          </p:cNvPr>
          <p:cNvSpPr txBox="1"/>
          <p:nvPr/>
        </p:nvSpPr>
        <p:spPr>
          <a:xfrm>
            <a:off x="7061708" y="5023559"/>
            <a:ext cx="1182040" cy="646331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b="1" dirty="0" lang="ru-RU" smtClean="0">
                <a:solidFill>
                  <a:schemeClr val="bg1">
                    <a:lumMod val="50000"/>
                  </a:schemeClr>
                </a:solidFill>
                <a:latin charset="0" panose="00000500000000000000" pitchFamily="2" typeface="Montserrat"/>
              </a:rPr>
              <a:t>РДШ (РДДМ)</a:t>
            </a:r>
            <a:endParaRPr b="1" dirty="0" lang="en-US">
              <a:solidFill>
                <a:schemeClr val="bg1">
                  <a:lumMod val="50000"/>
                </a:schemeClr>
              </a:solidFill>
              <a:latin charset="0" panose="00000500000000000000" pitchFamily="2" typeface="Montserrat"/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D3858045-BC9C-4F00-B739-346ED0896DDA}"/>
              </a:ext>
            </a:extLst>
          </p:cNvPr>
          <p:cNvSpPr txBox="1"/>
          <p:nvPr/>
        </p:nvSpPr>
        <p:spPr>
          <a:xfrm>
            <a:off x="8722290" y="5020678"/>
            <a:ext cx="3029303" cy="92333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b="1" dirty="0" lang="ru-RU" smtClean="0">
                <a:solidFill>
                  <a:schemeClr val="bg1">
                    <a:lumMod val="50000"/>
                  </a:schemeClr>
                </a:solidFill>
                <a:latin charset="0" panose="00000500000000000000" pitchFamily="2" typeface="Montserrat"/>
              </a:rPr>
              <a:t>Центр патриотического воспитания молодежи</a:t>
            </a:r>
            <a:endParaRPr b="1" dirty="0" lang="en-US">
              <a:solidFill>
                <a:schemeClr val="bg1">
                  <a:lumMod val="50000"/>
                </a:schemeClr>
              </a:solidFill>
              <a:latin charset="0" panose="00000500000000000000" pitchFamily="2" typeface="Montserrat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82C6682-872A-4B83-82AC-F3C80D637FE2}"/>
              </a:ext>
            </a:extLst>
          </p:cNvPr>
          <p:cNvSpPr txBox="1"/>
          <p:nvPr/>
        </p:nvSpPr>
        <p:spPr>
          <a:xfrm>
            <a:off x="2368568" y="3045345"/>
            <a:ext cx="812139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dirty="0" lang="ru-RU" smtClean="0" sz="2400">
                <a:solidFill>
                  <a:schemeClr val="tx2"/>
                </a:solidFill>
                <a:latin charset="0" panose="00000500000000000000" pitchFamily="2" typeface="Montserrat"/>
              </a:rPr>
              <a:t>Центр Патриотического воспитания школьников</a:t>
            </a:r>
            <a:endParaRPr dirty="0" lang="en-US" sz="2400">
              <a:solidFill>
                <a:schemeClr val="tx2"/>
              </a:solidFill>
              <a:latin charset="0" panose="00000500000000000000" pitchFamily="2" typeface="Montserrat"/>
            </a:endParaRPr>
          </a:p>
        </p:txBody>
      </p:sp>
      <p:pic>
        <p:nvPicPr>
          <p:cNvPr id="4" name="Рисунок 3"/>
          <p:cNvPicPr>
            <a:picLocks noChangeAspect="1" noGrp="1"/>
          </p:cNvPicPr>
          <p:nvPr>
            <p:ph idx="11" sz="quarter" type="pic"/>
          </p:nvPr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1" t="111"/>
          <a:stretch>
            <a:fillRect/>
          </a:stretch>
        </p:blipFill>
        <p:spPr/>
      </p:pic>
      <p:grpSp>
        <p:nvGrpSpPr>
          <p:cNvPr id="53" name="Группа 52"/>
          <p:cNvGrpSpPr/>
          <p:nvPr/>
        </p:nvGrpSpPr>
        <p:grpSpPr>
          <a:xfrm flipV="1">
            <a:off x="2358428" y="3513304"/>
            <a:ext cx="8051066" cy="45719"/>
            <a:chOff x="5257236" y="4734677"/>
            <a:chExt cx="1677528" cy="45719"/>
          </a:xfrm>
        </p:grpSpPr>
        <p:sp>
          <p:nvSpPr>
            <p:cNvPr id="54" name="Freeform: Shape 6">
              <a:extLst>
                <a:ext uri="{FF2B5EF4-FFF2-40B4-BE49-F238E27FC236}">
                  <a16:creationId xmlns:a16="http://schemas.microsoft.com/office/drawing/2014/main" id="{C4DC7645-4085-4509-B345-7F302535D694}"/>
                </a:ext>
              </a:extLst>
            </p:cNvPr>
            <p:cNvSpPr/>
            <p:nvPr/>
          </p:nvSpPr>
          <p:spPr>
            <a:xfrm>
              <a:off x="5257236" y="4734677"/>
              <a:ext cx="310348" cy="45719"/>
            </a:xfrm>
            <a:custGeom>
              <a:avLst/>
              <a:gdLst>
                <a:gd fmla="*/ 0 w 237435" name="connsiteX0"/>
                <a:gd fmla="*/ 0 h 31292" name="connsiteY0"/>
                <a:gd fmla="*/ 237435 w 237435" name="connsiteX1"/>
                <a:gd fmla="*/ 0 h 31292" name="connsiteY1"/>
                <a:gd fmla="*/ 237435 w 237435" name="connsiteX2"/>
                <a:gd fmla="*/ 31292 h 31292" name="connsiteY2"/>
                <a:gd fmla="*/ 0 w 237435" name="connsiteX3"/>
                <a:gd fmla="*/ 31292 h 31292" name="connsiteY3"/>
                <a:gd fmla="*/ 0 w 237435" name="connsiteX4"/>
                <a:gd fmla="*/ 0 h 31292" name="connsiteY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31292" w="237435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5" name="Freeform: Shape 7">
              <a:extLst>
                <a:ext uri="{FF2B5EF4-FFF2-40B4-BE49-F238E27FC236}">
                  <a16:creationId xmlns:a16="http://schemas.microsoft.com/office/drawing/2014/main" id="{FFCFA565-86C1-479E-AD55-88264C122955}"/>
                </a:ext>
              </a:extLst>
            </p:cNvPr>
            <p:cNvSpPr/>
            <p:nvPr/>
          </p:nvSpPr>
          <p:spPr>
            <a:xfrm>
              <a:off x="5599031" y="4734677"/>
              <a:ext cx="310348" cy="45719"/>
            </a:xfrm>
            <a:custGeom>
              <a:avLst/>
              <a:gdLst>
                <a:gd fmla="*/ 0 w 237435" name="connsiteX0"/>
                <a:gd fmla="*/ 0 h 31292" name="connsiteY0"/>
                <a:gd fmla="*/ 237435 w 237435" name="connsiteX1"/>
                <a:gd fmla="*/ 0 h 31292" name="connsiteY1"/>
                <a:gd fmla="*/ 237435 w 237435" name="connsiteX2"/>
                <a:gd fmla="*/ 31292 h 31292" name="connsiteY2"/>
                <a:gd fmla="*/ 0 w 237435" name="connsiteX3"/>
                <a:gd fmla="*/ 31292 h 31292" name="connsiteY3"/>
                <a:gd fmla="*/ 0 w 237435" name="connsiteX4"/>
                <a:gd fmla="*/ 0 h 31292" name="connsiteY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31292" w="237435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6" name="Freeform: Shape 8">
              <a:extLst>
                <a:ext uri="{FF2B5EF4-FFF2-40B4-BE49-F238E27FC236}">
                  <a16:creationId xmlns:a16="http://schemas.microsoft.com/office/drawing/2014/main" id="{C2AF2649-1E45-4499-AD21-5A20F203AFAE}"/>
                </a:ext>
              </a:extLst>
            </p:cNvPr>
            <p:cNvSpPr/>
            <p:nvPr/>
          </p:nvSpPr>
          <p:spPr>
            <a:xfrm>
              <a:off x="5940826" y="4734677"/>
              <a:ext cx="310348" cy="45719"/>
            </a:xfrm>
            <a:custGeom>
              <a:avLst/>
              <a:gdLst>
                <a:gd fmla="*/ 0 w 237435" name="connsiteX0"/>
                <a:gd fmla="*/ 0 h 31292" name="connsiteY0"/>
                <a:gd fmla="*/ 237435 w 237435" name="connsiteX1"/>
                <a:gd fmla="*/ 0 h 31292" name="connsiteY1"/>
                <a:gd fmla="*/ 237435 w 237435" name="connsiteX2"/>
                <a:gd fmla="*/ 31292 h 31292" name="connsiteY2"/>
                <a:gd fmla="*/ 0 w 237435" name="connsiteX3"/>
                <a:gd fmla="*/ 31292 h 31292" name="connsiteY3"/>
                <a:gd fmla="*/ 0 w 237435" name="connsiteX4"/>
                <a:gd fmla="*/ 0 h 31292" name="connsiteY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31292" w="237435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2" name="Freeform: Shape 9">
              <a:extLst>
                <a:ext uri="{FF2B5EF4-FFF2-40B4-BE49-F238E27FC236}">
                  <a16:creationId xmlns:a16="http://schemas.microsoft.com/office/drawing/2014/main" id="{56C3EFB1-7FDC-464F-A7D5-F78BCC05B2E7}"/>
                </a:ext>
              </a:extLst>
            </p:cNvPr>
            <p:cNvSpPr/>
            <p:nvPr/>
          </p:nvSpPr>
          <p:spPr>
            <a:xfrm>
              <a:off x="6282621" y="4734677"/>
              <a:ext cx="310348" cy="45719"/>
            </a:xfrm>
            <a:custGeom>
              <a:avLst/>
              <a:gdLst>
                <a:gd fmla="*/ 0 w 237435" name="connsiteX0"/>
                <a:gd fmla="*/ 0 h 31292" name="connsiteY0"/>
                <a:gd fmla="*/ 237435 w 237435" name="connsiteX1"/>
                <a:gd fmla="*/ 0 h 31292" name="connsiteY1"/>
                <a:gd fmla="*/ 237435 w 237435" name="connsiteX2"/>
                <a:gd fmla="*/ 31292 h 31292" name="connsiteY2"/>
                <a:gd fmla="*/ 0 w 237435" name="connsiteX3"/>
                <a:gd fmla="*/ 31292 h 31292" name="connsiteY3"/>
                <a:gd fmla="*/ 0 w 237435" name="connsiteX4"/>
                <a:gd fmla="*/ 0 h 31292" name="connsiteY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31292" w="237435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3" name="Freeform: Shape 10">
              <a:extLst>
                <a:ext uri="{FF2B5EF4-FFF2-40B4-BE49-F238E27FC236}">
                  <a16:creationId xmlns:a16="http://schemas.microsoft.com/office/drawing/2014/main" id="{6F044AE0-FC22-4261-B6A9-F20631CE87E6}"/>
                </a:ext>
              </a:extLst>
            </p:cNvPr>
            <p:cNvSpPr/>
            <p:nvPr/>
          </p:nvSpPr>
          <p:spPr>
            <a:xfrm>
              <a:off x="6624416" y="4734677"/>
              <a:ext cx="310348" cy="45719"/>
            </a:xfrm>
            <a:custGeom>
              <a:avLst/>
              <a:gdLst>
                <a:gd fmla="*/ 0 w 237435" name="connsiteX0"/>
                <a:gd fmla="*/ 0 h 31292" name="connsiteY0"/>
                <a:gd fmla="*/ 237435 w 237435" name="connsiteX1"/>
                <a:gd fmla="*/ 0 h 31292" name="connsiteY1"/>
                <a:gd fmla="*/ 237435 w 237435" name="connsiteX2"/>
                <a:gd fmla="*/ 31292 h 31292" name="connsiteY2"/>
                <a:gd fmla="*/ 0 w 237435" name="connsiteX3"/>
                <a:gd fmla="*/ 31292 h 31292" name="connsiteY3"/>
                <a:gd fmla="*/ 0 w 237435" name="connsiteX4"/>
                <a:gd fmla="*/ 0 h 31292" name="connsiteY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31292" w="237435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84208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animBg="1" grpId="0" spid="87"/>
    </p:bldLst>
  </p:timing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E95BB2F1-0544-48DC-B357-C36D4092B792}"/>
              </a:ext>
            </a:extLst>
          </p:cNvPr>
          <p:cNvPicPr>
            <a:picLocks noChangeAspect="1" noGrp="1"/>
          </p:cNvPicPr>
          <p:nvPr>
            <p:ph idx="10" sz="quarter" type="pic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9" t="396"/>
          <a:stretch/>
        </p:blipFill>
        <p:spPr>
          <a:xfrm>
            <a:off x="320040" y="330692"/>
            <a:ext cx="11551920" cy="3098308"/>
          </a:xfrm>
        </p:spPr>
      </p:pic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D03011-E651-4EF0-8F07-AFB2F37F18A8}"/>
              </a:ext>
            </a:extLst>
          </p:cNvPr>
          <p:cNvSpPr/>
          <p:nvPr/>
        </p:nvSpPr>
        <p:spPr>
          <a:xfrm>
            <a:off x="320040" y="330692"/>
            <a:ext cx="11551920" cy="3098308"/>
          </a:xfrm>
          <a:custGeom>
            <a:avLst/>
            <a:gdLst>
              <a:gd fmla="*/ 0 w 11551920" name="connsiteX0"/>
              <a:gd fmla="*/ 0 h 3098308" name="connsiteY0"/>
              <a:gd fmla="*/ 11551920 w 11551920" name="connsiteX1"/>
              <a:gd fmla="*/ 0 h 3098308" name="connsiteY1"/>
              <a:gd fmla="*/ 11551920 w 11551920" name="connsiteX2"/>
              <a:gd fmla="*/ 3098308 h 3098308" name="connsiteY2"/>
              <a:gd fmla="*/ 0 w 11551920" name="connsiteX3"/>
              <a:gd fmla="*/ 3098308 h 3098308" name="connsiteY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3098308" w="11551920">
                <a:moveTo>
                  <a:pt x="0" y="0"/>
                </a:moveTo>
                <a:lnTo>
                  <a:pt x="11551920" y="0"/>
                </a:lnTo>
                <a:lnTo>
                  <a:pt x="11551920" y="3098308"/>
                </a:lnTo>
                <a:lnTo>
                  <a:pt x="0" y="3098308"/>
                </a:lnTo>
                <a:close/>
              </a:path>
            </a:pathLst>
          </a:custGeom>
          <a:gradFill>
            <a:gsLst>
              <a:gs pos="0">
                <a:schemeClr val="accent1">
                  <a:alpha val="85000"/>
                </a:schemeClr>
              </a:gs>
              <a:gs pos="100000">
                <a:schemeClr val="accent6">
                  <a:alpha val="85000"/>
                </a:schemeClr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C04F3B-68DB-4BDE-988A-49A2957AC97D}"/>
              </a:ext>
            </a:extLst>
          </p:cNvPr>
          <p:cNvSpPr/>
          <p:nvPr/>
        </p:nvSpPr>
        <p:spPr>
          <a:xfrm>
            <a:off x="4154190" y="4659584"/>
            <a:ext cx="4195860" cy="133882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dirty="0" lang="ru-RU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Развитие доступных площадок для занятия </a:t>
            </a:r>
            <a:r>
              <a:rPr dirty="0" err="1" lang="ru-RU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поисково</a:t>
            </a:r>
            <a:r>
              <a:rPr dirty="0" lang="ru-RU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–проектной деятельностью</a:t>
            </a:r>
            <a:endParaRPr dirty="0" lang="id-ID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82F9BF9-CA93-4FC8-A533-D0AE3552D0E0}"/>
              </a:ext>
            </a:extLst>
          </p:cNvPr>
          <p:cNvSpPr/>
          <p:nvPr/>
        </p:nvSpPr>
        <p:spPr>
          <a:xfrm>
            <a:off x="8350050" y="4659584"/>
            <a:ext cx="3521910" cy="133882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dirty="0" lang="ru-RU">
                <a:solidFill>
                  <a:schemeClr val="bg1">
                    <a:lumMod val="50000"/>
                  </a:schemeClr>
                </a:solidFill>
                <a:latin typeface="+mj-lt"/>
              </a:rPr>
              <a:t>М</a:t>
            </a:r>
            <a:r>
              <a:rPr dirty="0" lang="ru-RU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ассовое участие школьников в общественной жизни школы и общества</a:t>
            </a:r>
            <a:endParaRPr dirty="0" lang="id-ID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E61C66C6-CC69-45F2-8D5A-690C4094F5A7}"/>
              </a:ext>
            </a:extLst>
          </p:cNvPr>
          <p:cNvSpPr/>
          <p:nvPr/>
        </p:nvSpPr>
        <p:spPr>
          <a:xfrm>
            <a:off x="438334" y="4659584"/>
            <a:ext cx="3817878" cy="133882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dirty="0" lang="ru-RU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Вовлечение большего числа школьников в патриотическую работу</a:t>
            </a:r>
            <a:endParaRPr dirty="0" lang="id-ID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71EE57A-725A-408B-842D-35ED3700A8FB}"/>
              </a:ext>
            </a:extLst>
          </p:cNvPr>
          <p:cNvSpPr/>
          <p:nvPr/>
        </p:nvSpPr>
        <p:spPr>
          <a:xfrm>
            <a:off x="2347273" y="1510514"/>
            <a:ext cx="749745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dirty="0" i="0" lang="ru-RU" smtClean="0" spc="200" sz="5400">
                <a:solidFill>
                  <a:schemeClr val="bg1"/>
                </a:solidFill>
                <a:effectLst/>
                <a:latin typeface="+mj-lt"/>
              </a:rPr>
              <a:t>Ц Е Л И</a:t>
            </a:r>
            <a:endParaRPr dirty="0" i="0" lang="en-US" spc="200" sz="5400">
              <a:solidFill>
                <a:schemeClr val="bg1"/>
              </a:solidFill>
              <a:effectLst/>
              <a:latin typeface="+mj-lt"/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4664317" y="2338658"/>
            <a:ext cx="2863366" cy="95186"/>
            <a:chOff x="5257236" y="4734677"/>
            <a:chExt cx="1677528" cy="45719"/>
          </a:xfrm>
        </p:grpSpPr>
        <p:sp>
          <p:nvSpPr>
            <p:cNvPr id="16" name="Freeform: Shape 6">
              <a:extLst>
                <a:ext uri="{FF2B5EF4-FFF2-40B4-BE49-F238E27FC236}">
                  <a16:creationId xmlns:a16="http://schemas.microsoft.com/office/drawing/2014/main" id="{C4DC7645-4085-4509-B345-7F302535D694}"/>
                </a:ext>
              </a:extLst>
            </p:cNvPr>
            <p:cNvSpPr/>
            <p:nvPr/>
          </p:nvSpPr>
          <p:spPr>
            <a:xfrm>
              <a:off x="5257236" y="4734677"/>
              <a:ext cx="310348" cy="45719"/>
            </a:xfrm>
            <a:custGeom>
              <a:avLst/>
              <a:gdLst>
                <a:gd fmla="*/ 0 w 237435" name="connsiteX0"/>
                <a:gd fmla="*/ 0 h 31292" name="connsiteY0"/>
                <a:gd fmla="*/ 237435 w 237435" name="connsiteX1"/>
                <a:gd fmla="*/ 0 h 31292" name="connsiteY1"/>
                <a:gd fmla="*/ 237435 w 237435" name="connsiteX2"/>
                <a:gd fmla="*/ 31292 h 31292" name="connsiteY2"/>
                <a:gd fmla="*/ 0 w 237435" name="connsiteX3"/>
                <a:gd fmla="*/ 31292 h 31292" name="connsiteY3"/>
                <a:gd fmla="*/ 0 w 237435" name="connsiteX4"/>
                <a:gd fmla="*/ 0 h 31292" name="connsiteY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31292" w="237435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" name="Freeform: Shape 7">
              <a:extLst>
                <a:ext uri="{FF2B5EF4-FFF2-40B4-BE49-F238E27FC236}">
                  <a16:creationId xmlns:a16="http://schemas.microsoft.com/office/drawing/2014/main" id="{FFCFA565-86C1-479E-AD55-88264C122955}"/>
                </a:ext>
              </a:extLst>
            </p:cNvPr>
            <p:cNvSpPr/>
            <p:nvPr/>
          </p:nvSpPr>
          <p:spPr>
            <a:xfrm>
              <a:off x="5599031" y="4734677"/>
              <a:ext cx="310348" cy="45719"/>
            </a:xfrm>
            <a:custGeom>
              <a:avLst/>
              <a:gdLst>
                <a:gd fmla="*/ 0 w 237435" name="connsiteX0"/>
                <a:gd fmla="*/ 0 h 31292" name="connsiteY0"/>
                <a:gd fmla="*/ 237435 w 237435" name="connsiteX1"/>
                <a:gd fmla="*/ 0 h 31292" name="connsiteY1"/>
                <a:gd fmla="*/ 237435 w 237435" name="connsiteX2"/>
                <a:gd fmla="*/ 31292 h 31292" name="connsiteY2"/>
                <a:gd fmla="*/ 0 w 237435" name="connsiteX3"/>
                <a:gd fmla="*/ 31292 h 31292" name="connsiteY3"/>
                <a:gd fmla="*/ 0 w 237435" name="connsiteX4"/>
                <a:gd fmla="*/ 0 h 31292" name="connsiteY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31292" w="237435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" name="Freeform: Shape 8">
              <a:extLst>
                <a:ext uri="{FF2B5EF4-FFF2-40B4-BE49-F238E27FC236}">
                  <a16:creationId xmlns:a16="http://schemas.microsoft.com/office/drawing/2014/main" id="{C2AF2649-1E45-4499-AD21-5A20F203AFAE}"/>
                </a:ext>
              </a:extLst>
            </p:cNvPr>
            <p:cNvSpPr/>
            <p:nvPr/>
          </p:nvSpPr>
          <p:spPr>
            <a:xfrm>
              <a:off x="5940826" y="4734677"/>
              <a:ext cx="310348" cy="45719"/>
            </a:xfrm>
            <a:custGeom>
              <a:avLst/>
              <a:gdLst>
                <a:gd fmla="*/ 0 w 237435" name="connsiteX0"/>
                <a:gd fmla="*/ 0 h 31292" name="connsiteY0"/>
                <a:gd fmla="*/ 237435 w 237435" name="connsiteX1"/>
                <a:gd fmla="*/ 0 h 31292" name="connsiteY1"/>
                <a:gd fmla="*/ 237435 w 237435" name="connsiteX2"/>
                <a:gd fmla="*/ 31292 h 31292" name="connsiteY2"/>
                <a:gd fmla="*/ 0 w 237435" name="connsiteX3"/>
                <a:gd fmla="*/ 31292 h 31292" name="connsiteY3"/>
                <a:gd fmla="*/ 0 w 237435" name="connsiteX4"/>
                <a:gd fmla="*/ 0 h 31292" name="connsiteY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31292" w="237435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" name="Freeform: Shape 9">
              <a:extLst>
                <a:ext uri="{FF2B5EF4-FFF2-40B4-BE49-F238E27FC236}">
                  <a16:creationId xmlns:a16="http://schemas.microsoft.com/office/drawing/2014/main" id="{56C3EFB1-7FDC-464F-A7D5-F78BCC05B2E7}"/>
                </a:ext>
              </a:extLst>
            </p:cNvPr>
            <p:cNvSpPr/>
            <p:nvPr/>
          </p:nvSpPr>
          <p:spPr>
            <a:xfrm>
              <a:off x="6282621" y="4734677"/>
              <a:ext cx="310348" cy="45719"/>
            </a:xfrm>
            <a:custGeom>
              <a:avLst/>
              <a:gdLst>
                <a:gd fmla="*/ 0 w 237435" name="connsiteX0"/>
                <a:gd fmla="*/ 0 h 31292" name="connsiteY0"/>
                <a:gd fmla="*/ 237435 w 237435" name="connsiteX1"/>
                <a:gd fmla="*/ 0 h 31292" name="connsiteY1"/>
                <a:gd fmla="*/ 237435 w 237435" name="connsiteX2"/>
                <a:gd fmla="*/ 31292 h 31292" name="connsiteY2"/>
                <a:gd fmla="*/ 0 w 237435" name="connsiteX3"/>
                <a:gd fmla="*/ 31292 h 31292" name="connsiteY3"/>
                <a:gd fmla="*/ 0 w 237435" name="connsiteX4"/>
                <a:gd fmla="*/ 0 h 31292" name="connsiteY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31292" w="237435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0" name="Freeform: Shape 10">
              <a:extLst>
                <a:ext uri="{FF2B5EF4-FFF2-40B4-BE49-F238E27FC236}">
                  <a16:creationId xmlns:a16="http://schemas.microsoft.com/office/drawing/2014/main" id="{6F044AE0-FC22-4261-B6A9-F20631CE87E6}"/>
                </a:ext>
              </a:extLst>
            </p:cNvPr>
            <p:cNvSpPr/>
            <p:nvPr/>
          </p:nvSpPr>
          <p:spPr>
            <a:xfrm>
              <a:off x="6624416" y="4734677"/>
              <a:ext cx="310348" cy="45719"/>
            </a:xfrm>
            <a:custGeom>
              <a:avLst/>
              <a:gdLst>
                <a:gd fmla="*/ 0 w 237435" name="connsiteX0"/>
                <a:gd fmla="*/ 0 h 31292" name="connsiteY0"/>
                <a:gd fmla="*/ 237435 w 237435" name="connsiteX1"/>
                <a:gd fmla="*/ 0 h 31292" name="connsiteY1"/>
                <a:gd fmla="*/ 237435 w 237435" name="connsiteX2"/>
                <a:gd fmla="*/ 31292 h 31292" name="connsiteY2"/>
                <a:gd fmla="*/ 0 w 237435" name="connsiteX3"/>
                <a:gd fmla="*/ 31292 h 31292" name="connsiteY3"/>
                <a:gd fmla="*/ 0 w 237435" name="connsiteX4"/>
                <a:gd fmla="*/ 0 h 31292" name="connsiteY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31292" w="237435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243199" y="3711241"/>
            <a:ext cx="2257580" cy="1024248"/>
            <a:chOff x="243199" y="3711241"/>
            <a:chExt cx="2257580" cy="1024248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0909FC8F-D586-41EE-B761-BD93DAD8E38F}"/>
                </a:ext>
              </a:extLst>
            </p:cNvPr>
            <p:cNvSpPr txBox="1"/>
            <p:nvPr/>
          </p:nvSpPr>
          <p:spPr>
            <a:xfrm>
              <a:off x="243199" y="3991292"/>
              <a:ext cx="1894814" cy="461665"/>
            </a:xfrm>
            <a:prstGeom prst="rect">
              <a:avLst/>
            </a:prstGeom>
            <a:noFill/>
          </p:spPr>
          <p:txBody>
            <a:bodyPr anchor="b" rtlCol="0" wrap="square">
              <a:spAutoFit/>
            </a:bodyPr>
            <a:lstStyle>
              <a:defPPr>
                <a:defRPr lang="en-US"/>
              </a:defPPr>
              <a:lvl1pPr lvl="0">
                <a:defRPr sz="1600">
                  <a:solidFill>
                    <a:schemeClr val="bg1"/>
                  </a:solidFill>
                  <a:latin typeface="+mj-lt"/>
                  <a:cs charset="0" panose="02000000000000000000" pitchFamily="2" typeface="Montserrat"/>
                </a:defRPr>
              </a:lvl1pPr>
            </a:lstStyle>
            <a:p>
              <a:pPr algn="r"/>
              <a:r>
                <a:rPr dirty="0" lang="ru-RU" smtClean="0" sz="2400">
                  <a:solidFill>
                    <a:schemeClr val="bg1">
                      <a:lumMod val="50000"/>
                    </a:schemeClr>
                  </a:solidFill>
                </a:rPr>
                <a:t>1</a:t>
              </a:r>
              <a:endParaRPr dirty="0" lang="id-ID" sz="180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1" name="Oval 24">
              <a:extLst>
                <a:ext uri="{FF2B5EF4-FFF2-40B4-BE49-F238E27FC236}">
                  <a16:creationId xmlns:a16="http://schemas.microsoft.com/office/drawing/2014/main" id="{71B6EEB3-F91B-4F5F-B4E1-54CDBF77854F}"/>
                </a:ext>
              </a:extLst>
            </p:cNvPr>
            <p:cNvSpPr/>
            <p:nvPr/>
          </p:nvSpPr>
          <p:spPr>
            <a:xfrm>
              <a:off x="1476531" y="3711241"/>
              <a:ext cx="1024248" cy="1024248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>
                <a:lnSpc>
                  <a:spcPct val="150000"/>
                </a:lnSpc>
              </a:pPr>
              <a:endParaRPr lang="en-US" sz="140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4240143" y="3711241"/>
            <a:ext cx="2199241" cy="1024248"/>
            <a:chOff x="301538" y="3711241"/>
            <a:chExt cx="2199241" cy="1024248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0909FC8F-D586-41EE-B761-BD93DAD8E38F}"/>
                </a:ext>
              </a:extLst>
            </p:cNvPr>
            <p:cNvSpPr txBox="1"/>
            <p:nvPr/>
          </p:nvSpPr>
          <p:spPr>
            <a:xfrm>
              <a:off x="301538" y="3991290"/>
              <a:ext cx="1894814" cy="461665"/>
            </a:xfrm>
            <a:prstGeom prst="rect">
              <a:avLst/>
            </a:prstGeom>
            <a:noFill/>
          </p:spPr>
          <p:txBody>
            <a:bodyPr anchor="b" rtlCol="0" wrap="square">
              <a:spAutoFit/>
            </a:bodyPr>
            <a:lstStyle>
              <a:defPPr>
                <a:defRPr lang="en-US"/>
              </a:defPPr>
              <a:lvl1pPr lvl="0">
                <a:defRPr sz="1600">
                  <a:solidFill>
                    <a:schemeClr val="bg1"/>
                  </a:solidFill>
                  <a:latin typeface="+mj-lt"/>
                  <a:cs charset="0" panose="02000000000000000000" pitchFamily="2" typeface="Montserrat"/>
                </a:defRPr>
              </a:lvl1pPr>
            </a:lstStyle>
            <a:p>
              <a:pPr algn="r"/>
              <a:r>
                <a:rPr dirty="0" lang="ru-RU" smtClean="0" sz="2400">
                  <a:solidFill>
                    <a:schemeClr val="bg1">
                      <a:lumMod val="50000"/>
                    </a:schemeClr>
                  </a:solidFill>
                </a:rPr>
                <a:t>2</a:t>
              </a:r>
              <a:endParaRPr dirty="0" lang="id-ID" sz="180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4" name="Oval 24">
              <a:extLst>
                <a:ext uri="{FF2B5EF4-FFF2-40B4-BE49-F238E27FC236}">
                  <a16:creationId xmlns:a16="http://schemas.microsoft.com/office/drawing/2014/main" id="{71B6EEB3-F91B-4F5F-B4E1-54CDBF77854F}"/>
                </a:ext>
              </a:extLst>
            </p:cNvPr>
            <p:cNvSpPr/>
            <p:nvPr/>
          </p:nvSpPr>
          <p:spPr>
            <a:xfrm>
              <a:off x="1476531" y="3711241"/>
              <a:ext cx="1024248" cy="1024248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>
                <a:lnSpc>
                  <a:spcPct val="150000"/>
                </a:lnSpc>
              </a:pPr>
              <a:endParaRPr lang="en-US" sz="140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8190734" y="3711241"/>
            <a:ext cx="2248510" cy="1024248"/>
            <a:chOff x="252269" y="3711241"/>
            <a:chExt cx="2248510" cy="1024248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0909FC8F-D586-41EE-B761-BD93DAD8E38F}"/>
                </a:ext>
              </a:extLst>
            </p:cNvPr>
            <p:cNvSpPr txBox="1"/>
            <p:nvPr/>
          </p:nvSpPr>
          <p:spPr>
            <a:xfrm>
              <a:off x="252269" y="3991290"/>
              <a:ext cx="1894814" cy="461665"/>
            </a:xfrm>
            <a:prstGeom prst="rect">
              <a:avLst/>
            </a:prstGeom>
            <a:noFill/>
          </p:spPr>
          <p:txBody>
            <a:bodyPr anchor="b" rtlCol="0" wrap="square">
              <a:spAutoFit/>
            </a:bodyPr>
            <a:lstStyle>
              <a:defPPr>
                <a:defRPr lang="en-US"/>
              </a:defPPr>
              <a:lvl1pPr lvl="0">
                <a:defRPr sz="1600">
                  <a:solidFill>
                    <a:schemeClr val="bg1"/>
                  </a:solidFill>
                  <a:latin typeface="+mj-lt"/>
                  <a:cs charset="0" panose="02000000000000000000" pitchFamily="2" typeface="Montserrat"/>
                </a:defRPr>
              </a:lvl1pPr>
            </a:lstStyle>
            <a:p>
              <a:pPr algn="r"/>
              <a:r>
                <a:rPr dirty="0" lang="ru-RU" smtClean="0" sz="2400">
                  <a:solidFill>
                    <a:schemeClr val="bg1">
                      <a:lumMod val="50000"/>
                    </a:schemeClr>
                  </a:solidFill>
                </a:rPr>
                <a:t>3</a:t>
              </a:r>
              <a:endParaRPr dirty="0" lang="id-ID" sz="180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7" name="Oval 24">
              <a:extLst>
                <a:ext uri="{FF2B5EF4-FFF2-40B4-BE49-F238E27FC236}">
                  <a16:creationId xmlns:a16="http://schemas.microsoft.com/office/drawing/2014/main" id="{71B6EEB3-F91B-4F5F-B4E1-54CDBF77854F}"/>
                </a:ext>
              </a:extLst>
            </p:cNvPr>
            <p:cNvSpPr/>
            <p:nvPr/>
          </p:nvSpPr>
          <p:spPr>
            <a:xfrm>
              <a:off x="1476531" y="3711241"/>
              <a:ext cx="1024248" cy="1024248"/>
            </a:xfrm>
            <a:prstGeom prst="ellipse">
              <a:avLst/>
            </a:prstGeom>
            <a:noFill/>
            <a:ln w="158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>
                <a:lnSpc>
                  <a:spcPct val="150000"/>
                </a:lnSpc>
              </a:pPr>
              <a:endParaRPr lang="en-US" sz="140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19084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dur="indefinite" id="1" nodeType="tmRoot" restart="never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>
            <a:extLst>
              <a:ext uri="{FF2B5EF4-FFF2-40B4-BE49-F238E27FC236}">
                <a16:creationId xmlns:a16="http://schemas.microsoft.com/office/drawing/2014/main" id="{578C0DF7-602E-44E1-A001-D11B811377D9}"/>
              </a:ext>
            </a:extLst>
          </p:cNvPr>
          <p:cNvGrpSpPr/>
          <p:nvPr/>
        </p:nvGrpSpPr>
        <p:grpSpPr>
          <a:xfrm>
            <a:off x="4283862" y="1995105"/>
            <a:ext cx="3443890" cy="3442292"/>
            <a:chOff x="4374055" y="2438400"/>
            <a:chExt cx="3443890" cy="3442292"/>
          </a:xfrm>
        </p:grpSpPr>
        <p:sp>
          <p:nvSpPr>
            <p:cNvPr id="51" name="Freeform 5">
              <a:extLst>
                <a:ext uri="{FF2B5EF4-FFF2-40B4-BE49-F238E27FC236}">
                  <a16:creationId xmlns:a16="http://schemas.microsoft.com/office/drawing/2014/main" id="{8577C64E-8374-4085-94EB-C7DC5D154EB3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1467" y="2452790"/>
              <a:ext cx="1829067" cy="709883"/>
            </a:xfrm>
            <a:custGeom>
              <a:avLst/>
              <a:gdLst>
                <a:gd name="T0" fmla="*/ 820 w 1308"/>
                <a:gd name="T1" fmla="*/ 419 h 507"/>
                <a:gd name="T2" fmla="*/ 1046 w 1308"/>
                <a:gd name="T3" fmla="*/ 507 h 507"/>
                <a:gd name="T4" fmla="*/ 1055 w 1308"/>
                <a:gd name="T5" fmla="*/ 507 h 507"/>
                <a:gd name="T6" fmla="*/ 1067 w 1308"/>
                <a:gd name="T7" fmla="*/ 507 h 507"/>
                <a:gd name="T8" fmla="*/ 1074 w 1308"/>
                <a:gd name="T9" fmla="*/ 507 h 507"/>
                <a:gd name="T10" fmla="*/ 1086 w 1308"/>
                <a:gd name="T11" fmla="*/ 506 h 507"/>
                <a:gd name="T12" fmla="*/ 1093 w 1308"/>
                <a:gd name="T13" fmla="*/ 505 h 507"/>
                <a:gd name="T14" fmla="*/ 1105 w 1308"/>
                <a:gd name="T15" fmla="*/ 503 h 507"/>
                <a:gd name="T16" fmla="*/ 1111 w 1308"/>
                <a:gd name="T17" fmla="*/ 501 h 507"/>
                <a:gd name="T18" fmla="*/ 1123 w 1308"/>
                <a:gd name="T19" fmla="*/ 498 h 507"/>
                <a:gd name="T20" fmla="*/ 1135 w 1308"/>
                <a:gd name="T21" fmla="*/ 495 h 507"/>
                <a:gd name="T22" fmla="*/ 1303 w 1308"/>
                <a:gd name="T23" fmla="*/ 306 h 507"/>
                <a:gd name="T24" fmla="*/ 1304 w 1308"/>
                <a:gd name="T25" fmla="*/ 300 h 507"/>
                <a:gd name="T26" fmla="*/ 1307 w 1308"/>
                <a:gd name="T27" fmla="*/ 280 h 507"/>
                <a:gd name="T28" fmla="*/ 1308 w 1308"/>
                <a:gd name="T29" fmla="*/ 274 h 507"/>
                <a:gd name="T30" fmla="*/ 1308 w 1308"/>
                <a:gd name="T31" fmla="*/ 254 h 507"/>
                <a:gd name="T32" fmla="*/ 1308 w 1308"/>
                <a:gd name="T33" fmla="*/ 247 h 507"/>
                <a:gd name="T34" fmla="*/ 1307 w 1308"/>
                <a:gd name="T35" fmla="*/ 227 h 507"/>
                <a:gd name="T36" fmla="*/ 1305 w 1308"/>
                <a:gd name="T37" fmla="*/ 214 h 507"/>
                <a:gd name="T38" fmla="*/ 1303 w 1308"/>
                <a:gd name="T39" fmla="*/ 201 h 507"/>
                <a:gd name="T40" fmla="*/ 1299 w 1308"/>
                <a:gd name="T41" fmla="*/ 183 h 507"/>
                <a:gd name="T42" fmla="*/ 1123 w 1308"/>
                <a:gd name="T43" fmla="*/ 9 h 507"/>
                <a:gd name="T44" fmla="*/ 1117 w 1308"/>
                <a:gd name="T45" fmla="*/ 7 h 507"/>
                <a:gd name="T46" fmla="*/ 1105 w 1308"/>
                <a:gd name="T47" fmla="*/ 5 h 507"/>
                <a:gd name="T48" fmla="*/ 1099 w 1308"/>
                <a:gd name="T49" fmla="*/ 4 h 507"/>
                <a:gd name="T50" fmla="*/ 1086 w 1308"/>
                <a:gd name="T51" fmla="*/ 2 h 507"/>
                <a:gd name="T52" fmla="*/ 1080 w 1308"/>
                <a:gd name="T53" fmla="*/ 1 h 507"/>
                <a:gd name="T54" fmla="*/ 1067 w 1308"/>
                <a:gd name="T55" fmla="*/ 0 h 507"/>
                <a:gd name="T56" fmla="*/ 1061 w 1308"/>
                <a:gd name="T57" fmla="*/ 0 h 507"/>
                <a:gd name="T58" fmla="*/ 1053 w 1308"/>
                <a:gd name="T59" fmla="*/ 0 h 507"/>
                <a:gd name="T60" fmla="*/ 1047 w 1308"/>
                <a:gd name="T61" fmla="*/ 0 h 507"/>
                <a:gd name="T62" fmla="*/ 489 w 1308"/>
                <a:gd name="T63" fmla="*/ 89 h 507"/>
                <a:gd name="T64" fmla="*/ 262 w 1308"/>
                <a:gd name="T65" fmla="*/ 0 h 507"/>
                <a:gd name="T66" fmla="*/ 254 w 1308"/>
                <a:gd name="T67" fmla="*/ 0 h 507"/>
                <a:gd name="T68" fmla="*/ 241 w 1308"/>
                <a:gd name="T69" fmla="*/ 0 h 507"/>
                <a:gd name="T70" fmla="*/ 234 w 1308"/>
                <a:gd name="T71" fmla="*/ 1 h 507"/>
                <a:gd name="T72" fmla="*/ 222 w 1308"/>
                <a:gd name="T73" fmla="*/ 2 h 507"/>
                <a:gd name="T74" fmla="*/ 215 w 1308"/>
                <a:gd name="T75" fmla="*/ 3 h 507"/>
                <a:gd name="T76" fmla="*/ 203 w 1308"/>
                <a:gd name="T77" fmla="*/ 5 h 507"/>
                <a:gd name="T78" fmla="*/ 197 w 1308"/>
                <a:gd name="T79" fmla="*/ 6 h 507"/>
                <a:gd name="T80" fmla="*/ 185 w 1308"/>
                <a:gd name="T81" fmla="*/ 9 h 507"/>
                <a:gd name="T82" fmla="*/ 173 w 1308"/>
                <a:gd name="T83" fmla="*/ 13 h 507"/>
                <a:gd name="T84" fmla="*/ 5 w 1308"/>
                <a:gd name="T85" fmla="*/ 201 h 507"/>
                <a:gd name="T86" fmla="*/ 4 w 1308"/>
                <a:gd name="T87" fmla="*/ 208 h 507"/>
                <a:gd name="T88" fmla="*/ 1 w 1308"/>
                <a:gd name="T89" fmla="*/ 227 h 507"/>
                <a:gd name="T90" fmla="*/ 0 w 1308"/>
                <a:gd name="T91" fmla="*/ 234 h 507"/>
                <a:gd name="T92" fmla="*/ 0 w 1308"/>
                <a:gd name="T93" fmla="*/ 254 h 507"/>
                <a:gd name="T94" fmla="*/ 0 w 1308"/>
                <a:gd name="T95" fmla="*/ 260 h 507"/>
                <a:gd name="T96" fmla="*/ 1 w 1308"/>
                <a:gd name="T97" fmla="*/ 280 h 507"/>
                <a:gd name="T98" fmla="*/ 3 w 1308"/>
                <a:gd name="T99" fmla="*/ 293 h 507"/>
                <a:gd name="T100" fmla="*/ 5 w 1308"/>
                <a:gd name="T101" fmla="*/ 306 h 507"/>
                <a:gd name="T102" fmla="*/ 9 w 1308"/>
                <a:gd name="T103" fmla="*/ 324 h 507"/>
                <a:gd name="T104" fmla="*/ 185 w 1308"/>
                <a:gd name="T105" fmla="*/ 498 h 507"/>
                <a:gd name="T106" fmla="*/ 191 w 1308"/>
                <a:gd name="T107" fmla="*/ 500 h 507"/>
                <a:gd name="T108" fmla="*/ 203 w 1308"/>
                <a:gd name="T109" fmla="*/ 503 h 507"/>
                <a:gd name="T110" fmla="*/ 209 w 1308"/>
                <a:gd name="T111" fmla="*/ 504 h 507"/>
                <a:gd name="T112" fmla="*/ 222 w 1308"/>
                <a:gd name="T113" fmla="*/ 506 h 507"/>
                <a:gd name="T114" fmla="*/ 228 w 1308"/>
                <a:gd name="T115" fmla="*/ 506 h 507"/>
                <a:gd name="T116" fmla="*/ 241 w 1308"/>
                <a:gd name="T117" fmla="*/ 507 h 507"/>
                <a:gd name="T118" fmla="*/ 247 w 1308"/>
                <a:gd name="T119" fmla="*/ 507 h 507"/>
                <a:gd name="T120" fmla="*/ 254 w 1308"/>
                <a:gd name="T121" fmla="*/ 507 h 507"/>
                <a:gd name="T122" fmla="*/ 268 w 1308"/>
                <a:gd name="T123" fmla="*/ 507 h 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308" h="507">
                  <a:moveTo>
                    <a:pt x="489" y="418"/>
                  </a:moveTo>
                  <a:cubicBezTo>
                    <a:pt x="533" y="400"/>
                    <a:pt x="584" y="387"/>
                    <a:pt x="652" y="386"/>
                  </a:cubicBezTo>
                  <a:cubicBezTo>
                    <a:pt x="722" y="386"/>
                    <a:pt x="775" y="400"/>
                    <a:pt x="820" y="419"/>
                  </a:cubicBezTo>
                  <a:cubicBezTo>
                    <a:pt x="896" y="454"/>
                    <a:pt x="950" y="502"/>
                    <a:pt x="1039" y="507"/>
                  </a:cubicBezTo>
                  <a:cubicBezTo>
                    <a:pt x="1041" y="507"/>
                    <a:pt x="1043" y="507"/>
                    <a:pt x="1044" y="507"/>
                  </a:cubicBezTo>
                  <a:cubicBezTo>
                    <a:pt x="1046" y="507"/>
                    <a:pt x="1046" y="507"/>
                    <a:pt x="1046" y="507"/>
                  </a:cubicBezTo>
                  <a:cubicBezTo>
                    <a:pt x="1049" y="507"/>
                    <a:pt x="1052" y="507"/>
                    <a:pt x="1054" y="507"/>
                  </a:cubicBezTo>
                  <a:cubicBezTo>
                    <a:pt x="1055" y="507"/>
                    <a:pt x="1055" y="507"/>
                    <a:pt x="1055" y="507"/>
                  </a:cubicBezTo>
                  <a:cubicBezTo>
                    <a:pt x="1055" y="507"/>
                    <a:pt x="1055" y="507"/>
                    <a:pt x="1055" y="507"/>
                  </a:cubicBezTo>
                  <a:cubicBezTo>
                    <a:pt x="1057" y="507"/>
                    <a:pt x="1059" y="507"/>
                    <a:pt x="1061" y="507"/>
                  </a:cubicBezTo>
                  <a:cubicBezTo>
                    <a:pt x="1061" y="507"/>
                    <a:pt x="1061" y="507"/>
                    <a:pt x="1061" y="507"/>
                  </a:cubicBezTo>
                  <a:cubicBezTo>
                    <a:pt x="1063" y="507"/>
                    <a:pt x="1065" y="507"/>
                    <a:pt x="1067" y="507"/>
                  </a:cubicBezTo>
                  <a:cubicBezTo>
                    <a:pt x="1067" y="507"/>
                    <a:pt x="1067" y="507"/>
                    <a:pt x="1067" y="507"/>
                  </a:cubicBezTo>
                  <a:cubicBezTo>
                    <a:pt x="1069" y="507"/>
                    <a:pt x="1072" y="507"/>
                    <a:pt x="1074" y="507"/>
                  </a:cubicBezTo>
                  <a:cubicBezTo>
                    <a:pt x="1074" y="507"/>
                    <a:pt x="1074" y="507"/>
                    <a:pt x="1074" y="507"/>
                  </a:cubicBezTo>
                  <a:cubicBezTo>
                    <a:pt x="1076" y="507"/>
                    <a:pt x="1078" y="506"/>
                    <a:pt x="1080" y="506"/>
                  </a:cubicBezTo>
                  <a:cubicBezTo>
                    <a:pt x="1080" y="506"/>
                    <a:pt x="1080" y="506"/>
                    <a:pt x="1080" y="506"/>
                  </a:cubicBezTo>
                  <a:cubicBezTo>
                    <a:pt x="1082" y="506"/>
                    <a:pt x="1084" y="506"/>
                    <a:pt x="1086" y="506"/>
                  </a:cubicBezTo>
                  <a:cubicBezTo>
                    <a:pt x="1086" y="506"/>
                    <a:pt x="1086" y="506"/>
                    <a:pt x="1086" y="506"/>
                  </a:cubicBezTo>
                  <a:cubicBezTo>
                    <a:pt x="1088" y="505"/>
                    <a:pt x="1091" y="505"/>
                    <a:pt x="1093" y="505"/>
                  </a:cubicBezTo>
                  <a:cubicBezTo>
                    <a:pt x="1093" y="505"/>
                    <a:pt x="1093" y="505"/>
                    <a:pt x="1093" y="505"/>
                  </a:cubicBezTo>
                  <a:cubicBezTo>
                    <a:pt x="1095" y="504"/>
                    <a:pt x="1097" y="504"/>
                    <a:pt x="1099" y="504"/>
                  </a:cubicBezTo>
                  <a:cubicBezTo>
                    <a:pt x="1099" y="504"/>
                    <a:pt x="1099" y="504"/>
                    <a:pt x="1099" y="504"/>
                  </a:cubicBezTo>
                  <a:cubicBezTo>
                    <a:pt x="1101" y="503"/>
                    <a:pt x="1103" y="503"/>
                    <a:pt x="1105" y="503"/>
                  </a:cubicBezTo>
                  <a:cubicBezTo>
                    <a:pt x="1105" y="503"/>
                    <a:pt x="1105" y="503"/>
                    <a:pt x="1105" y="503"/>
                  </a:cubicBezTo>
                  <a:cubicBezTo>
                    <a:pt x="1107" y="502"/>
                    <a:pt x="1109" y="502"/>
                    <a:pt x="1111" y="501"/>
                  </a:cubicBezTo>
                  <a:cubicBezTo>
                    <a:pt x="1111" y="501"/>
                    <a:pt x="1111" y="501"/>
                    <a:pt x="1111" y="501"/>
                  </a:cubicBezTo>
                  <a:cubicBezTo>
                    <a:pt x="1113" y="501"/>
                    <a:pt x="1115" y="500"/>
                    <a:pt x="1117" y="500"/>
                  </a:cubicBezTo>
                  <a:cubicBezTo>
                    <a:pt x="1117" y="500"/>
                    <a:pt x="1117" y="500"/>
                    <a:pt x="1117" y="500"/>
                  </a:cubicBezTo>
                  <a:cubicBezTo>
                    <a:pt x="1119" y="499"/>
                    <a:pt x="1121" y="499"/>
                    <a:pt x="1123" y="498"/>
                  </a:cubicBezTo>
                  <a:cubicBezTo>
                    <a:pt x="1123" y="498"/>
                    <a:pt x="1123" y="498"/>
                    <a:pt x="1123" y="498"/>
                  </a:cubicBezTo>
                  <a:cubicBezTo>
                    <a:pt x="1127" y="497"/>
                    <a:pt x="1131" y="496"/>
                    <a:pt x="1135" y="495"/>
                  </a:cubicBezTo>
                  <a:cubicBezTo>
                    <a:pt x="1135" y="495"/>
                    <a:pt x="1135" y="495"/>
                    <a:pt x="1135" y="495"/>
                  </a:cubicBezTo>
                  <a:cubicBezTo>
                    <a:pt x="1213" y="468"/>
                    <a:pt x="1275" y="406"/>
                    <a:pt x="1299" y="324"/>
                  </a:cubicBezTo>
                  <a:cubicBezTo>
                    <a:pt x="1299" y="324"/>
                    <a:pt x="1299" y="324"/>
                    <a:pt x="1299" y="324"/>
                  </a:cubicBezTo>
                  <a:cubicBezTo>
                    <a:pt x="1300" y="318"/>
                    <a:pt x="1302" y="312"/>
                    <a:pt x="1303" y="306"/>
                  </a:cubicBezTo>
                  <a:cubicBezTo>
                    <a:pt x="1303" y="306"/>
                    <a:pt x="1303" y="306"/>
                    <a:pt x="1303" y="306"/>
                  </a:cubicBezTo>
                  <a:cubicBezTo>
                    <a:pt x="1304" y="304"/>
                    <a:pt x="1304" y="302"/>
                    <a:pt x="1304" y="300"/>
                  </a:cubicBezTo>
                  <a:cubicBezTo>
                    <a:pt x="1304" y="300"/>
                    <a:pt x="1304" y="300"/>
                    <a:pt x="1304" y="300"/>
                  </a:cubicBezTo>
                  <a:cubicBezTo>
                    <a:pt x="1305" y="297"/>
                    <a:pt x="1305" y="295"/>
                    <a:pt x="1305" y="293"/>
                  </a:cubicBezTo>
                  <a:cubicBezTo>
                    <a:pt x="1305" y="293"/>
                    <a:pt x="1305" y="293"/>
                    <a:pt x="1305" y="293"/>
                  </a:cubicBezTo>
                  <a:cubicBezTo>
                    <a:pt x="1306" y="289"/>
                    <a:pt x="1307" y="285"/>
                    <a:pt x="1307" y="280"/>
                  </a:cubicBezTo>
                  <a:cubicBezTo>
                    <a:pt x="1307" y="280"/>
                    <a:pt x="1307" y="280"/>
                    <a:pt x="1307" y="280"/>
                  </a:cubicBezTo>
                  <a:cubicBezTo>
                    <a:pt x="1307" y="278"/>
                    <a:pt x="1307" y="276"/>
                    <a:pt x="1308" y="274"/>
                  </a:cubicBezTo>
                  <a:cubicBezTo>
                    <a:pt x="1308" y="274"/>
                    <a:pt x="1308" y="274"/>
                    <a:pt x="1308" y="274"/>
                  </a:cubicBezTo>
                  <a:cubicBezTo>
                    <a:pt x="1308" y="269"/>
                    <a:pt x="1308" y="265"/>
                    <a:pt x="1308" y="260"/>
                  </a:cubicBezTo>
                  <a:cubicBezTo>
                    <a:pt x="1308" y="260"/>
                    <a:pt x="1308" y="260"/>
                    <a:pt x="1308" y="260"/>
                  </a:cubicBezTo>
                  <a:cubicBezTo>
                    <a:pt x="1308" y="258"/>
                    <a:pt x="1308" y="256"/>
                    <a:pt x="1308" y="254"/>
                  </a:cubicBezTo>
                  <a:cubicBezTo>
                    <a:pt x="1308" y="254"/>
                    <a:pt x="1308" y="254"/>
                    <a:pt x="1308" y="254"/>
                  </a:cubicBezTo>
                  <a:cubicBezTo>
                    <a:pt x="1308" y="251"/>
                    <a:pt x="1308" y="249"/>
                    <a:pt x="1308" y="247"/>
                  </a:cubicBezTo>
                  <a:cubicBezTo>
                    <a:pt x="1308" y="247"/>
                    <a:pt x="1308" y="247"/>
                    <a:pt x="1308" y="247"/>
                  </a:cubicBezTo>
                  <a:cubicBezTo>
                    <a:pt x="1308" y="243"/>
                    <a:pt x="1308" y="238"/>
                    <a:pt x="1308" y="234"/>
                  </a:cubicBezTo>
                  <a:cubicBezTo>
                    <a:pt x="1308" y="234"/>
                    <a:pt x="1308" y="234"/>
                    <a:pt x="1308" y="234"/>
                  </a:cubicBezTo>
                  <a:cubicBezTo>
                    <a:pt x="1307" y="231"/>
                    <a:pt x="1307" y="229"/>
                    <a:pt x="1307" y="227"/>
                  </a:cubicBezTo>
                  <a:cubicBezTo>
                    <a:pt x="1307" y="227"/>
                    <a:pt x="1307" y="227"/>
                    <a:pt x="1307" y="227"/>
                  </a:cubicBezTo>
                  <a:cubicBezTo>
                    <a:pt x="1307" y="223"/>
                    <a:pt x="1306" y="218"/>
                    <a:pt x="1305" y="214"/>
                  </a:cubicBezTo>
                  <a:cubicBezTo>
                    <a:pt x="1305" y="214"/>
                    <a:pt x="1305" y="214"/>
                    <a:pt x="1305" y="214"/>
                  </a:cubicBezTo>
                  <a:cubicBezTo>
                    <a:pt x="1305" y="212"/>
                    <a:pt x="1305" y="210"/>
                    <a:pt x="1304" y="208"/>
                  </a:cubicBezTo>
                  <a:cubicBezTo>
                    <a:pt x="1304" y="208"/>
                    <a:pt x="1304" y="208"/>
                    <a:pt x="1304" y="208"/>
                  </a:cubicBezTo>
                  <a:cubicBezTo>
                    <a:pt x="1304" y="206"/>
                    <a:pt x="1304" y="204"/>
                    <a:pt x="1303" y="201"/>
                  </a:cubicBezTo>
                  <a:cubicBezTo>
                    <a:pt x="1303" y="201"/>
                    <a:pt x="1303" y="201"/>
                    <a:pt x="1303" y="201"/>
                  </a:cubicBezTo>
                  <a:cubicBezTo>
                    <a:pt x="1302" y="195"/>
                    <a:pt x="1300" y="189"/>
                    <a:pt x="1299" y="183"/>
                  </a:cubicBezTo>
                  <a:cubicBezTo>
                    <a:pt x="1299" y="183"/>
                    <a:pt x="1299" y="183"/>
                    <a:pt x="1299" y="183"/>
                  </a:cubicBezTo>
                  <a:cubicBezTo>
                    <a:pt x="1275" y="102"/>
                    <a:pt x="1213" y="39"/>
                    <a:pt x="1135" y="13"/>
                  </a:cubicBezTo>
                  <a:cubicBezTo>
                    <a:pt x="1135" y="13"/>
                    <a:pt x="1135" y="13"/>
                    <a:pt x="1135" y="13"/>
                  </a:cubicBezTo>
                  <a:cubicBezTo>
                    <a:pt x="1131" y="11"/>
                    <a:pt x="1127" y="10"/>
                    <a:pt x="1123" y="9"/>
                  </a:cubicBezTo>
                  <a:cubicBezTo>
                    <a:pt x="1123" y="9"/>
                    <a:pt x="1123" y="9"/>
                    <a:pt x="1123" y="9"/>
                  </a:cubicBezTo>
                  <a:cubicBezTo>
                    <a:pt x="1121" y="9"/>
                    <a:pt x="1119" y="8"/>
                    <a:pt x="1117" y="7"/>
                  </a:cubicBezTo>
                  <a:cubicBezTo>
                    <a:pt x="1117" y="7"/>
                    <a:pt x="1117" y="7"/>
                    <a:pt x="1117" y="7"/>
                  </a:cubicBezTo>
                  <a:cubicBezTo>
                    <a:pt x="1115" y="7"/>
                    <a:pt x="1113" y="7"/>
                    <a:pt x="1111" y="6"/>
                  </a:cubicBezTo>
                  <a:cubicBezTo>
                    <a:pt x="1111" y="6"/>
                    <a:pt x="1111" y="6"/>
                    <a:pt x="1111" y="6"/>
                  </a:cubicBezTo>
                  <a:cubicBezTo>
                    <a:pt x="1109" y="6"/>
                    <a:pt x="1107" y="5"/>
                    <a:pt x="1105" y="5"/>
                  </a:cubicBezTo>
                  <a:cubicBezTo>
                    <a:pt x="1105" y="5"/>
                    <a:pt x="1105" y="5"/>
                    <a:pt x="1105" y="5"/>
                  </a:cubicBezTo>
                  <a:cubicBezTo>
                    <a:pt x="1103" y="4"/>
                    <a:pt x="1101" y="4"/>
                    <a:pt x="1099" y="4"/>
                  </a:cubicBezTo>
                  <a:cubicBezTo>
                    <a:pt x="1099" y="4"/>
                    <a:pt x="1099" y="4"/>
                    <a:pt x="1099" y="4"/>
                  </a:cubicBezTo>
                  <a:cubicBezTo>
                    <a:pt x="1097" y="3"/>
                    <a:pt x="1095" y="3"/>
                    <a:pt x="1093" y="3"/>
                  </a:cubicBezTo>
                  <a:cubicBezTo>
                    <a:pt x="1093" y="3"/>
                    <a:pt x="1093" y="3"/>
                    <a:pt x="1093" y="3"/>
                  </a:cubicBezTo>
                  <a:cubicBezTo>
                    <a:pt x="1091" y="2"/>
                    <a:pt x="1088" y="2"/>
                    <a:pt x="1086" y="2"/>
                  </a:cubicBezTo>
                  <a:cubicBezTo>
                    <a:pt x="1086" y="2"/>
                    <a:pt x="1086" y="2"/>
                    <a:pt x="1086" y="2"/>
                  </a:cubicBezTo>
                  <a:cubicBezTo>
                    <a:pt x="1084" y="1"/>
                    <a:pt x="1082" y="1"/>
                    <a:pt x="1080" y="1"/>
                  </a:cubicBezTo>
                  <a:cubicBezTo>
                    <a:pt x="1080" y="1"/>
                    <a:pt x="1080" y="1"/>
                    <a:pt x="1080" y="1"/>
                  </a:cubicBezTo>
                  <a:cubicBezTo>
                    <a:pt x="1078" y="1"/>
                    <a:pt x="1076" y="1"/>
                    <a:pt x="1074" y="1"/>
                  </a:cubicBezTo>
                  <a:cubicBezTo>
                    <a:pt x="1074" y="1"/>
                    <a:pt x="1074" y="1"/>
                    <a:pt x="1074" y="1"/>
                  </a:cubicBezTo>
                  <a:cubicBezTo>
                    <a:pt x="1072" y="0"/>
                    <a:pt x="1069" y="0"/>
                    <a:pt x="1067" y="0"/>
                  </a:cubicBezTo>
                  <a:cubicBezTo>
                    <a:pt x="1067" y="0"/>
                    <a:pt x="1067" y="0"/>
                    <a:pt x="1067" y="0"/>
                  </a:cubicBezTo>
                  <a:cubicBezTo>
                    <a:pt x="1065" y="0"/>
                    <a:pt x="1063" y="0"/>
                    <a:pt x="1061" y="0"/>
                  </a:cubicBezTo>
                  <a:cubicBezTo>
                    <a:pt x="1061" y="0"/>
                    <a:pt x="1061" y="0"/>
                    <a:pt x="1061" y="0"/>
                  </a:cubicBezTo>
                  <a:cubicBezTo>
                    <a:pt x="1059" y="0"/>
                    <a:pt x="1057" y="0"/>
                    <a:pt x="1055" y="0"/>
                  </a:cubicBezTo>
                  <a:cubicBezTo>
                    <a:pt x="1055" y="0"/>
                    <a:pt x="1055" y="0"/>
                    <a:pt x="1055" y="0"/>
                  </a:cubicBezTo>
                  <a:cubicBezTo>
                    <a:pt x="1053" y="0"/>
                    <a:pt x="1053" y="0"/>
                    <a:pt x="1053" y="0"/>
                  </a:cubicBezTo>
                  <a:cubicBezTo>
                    <a:pt x="1052" y="0"/>
                    <a:pt x="1051" y="0"/>
                    <a:pt x="1051" y="0"/>
                  </a:cubicBezTo>
                  <a:cubicBezTo>
                    <a:pt x="1050" y="0"/>
                    <a:pt x="1048" y="0"/>
                    <a:pt x="1047" y="0"/>
                  </a:cubicBezTo>
                  <a:cubicBezTo>
                    <a:pt x="1047" y="0"/>
                    <a:pt x="1047" y="0"/>
                    <a:pt x="1047" y="0"/>
                  </a:cubicBezTo>
                  <a:cubicBezTo>
                    <a:pt x="953" y="2"/>
                    <a:pt x="898" y="53"/>
                    <a:pt x="820" y="88"/>
                  </a:cubicBezTo>
                  <a:cubicBezTo>
                    <a:pt x="775" y="107"/>
                    <a:pt x="723" y="121"/>
                    <a:pt x="653" y="122"/>
                  </a:cubicBezTo>
                  <a:cubicBezTo>
                    <a:pt x="585" y="121"/>
                    <a:pt x="533" y="107"/>
                    <a:pt x="489" y="89"/>
                  </a:cubicBezTo>
                  <a:cubicBezTo>
                    <a:pt x="412" y="54"/>
                    <a:pt x="359" y="5"/>
                    <a:pt x="268" y="0"/>
                  </a:cubicBezTo>
                  <a:cubicBezTo>
                    <a:pt x="267" y="0"/>
                    <a:pt x="265" y="0"/>
                    <a:pt x="264" y="0"/>
                  </a:cubicBezTo>
                  <a:cubicBezTo>
                    <a:pt x="262" y="0"/>
                    <a:pt x="262" y="0"/>
                    <a:pt x="262" y="0"/>
                  </a:cubicBezTo>
                  <a:cubicBezTo>
                    <a:pt x="259" y="0"/>
                    <a:pt x="256" y="0"/>
                    <a:pt x="254" y="0"/>
                  </a:cubicBezTo>
                  <a:cubicBezTo>
                    <a:pt x="254" y="0"/>
                    <a:pt x="254" y="0"/>
                    <a:pt x="254" y="0"/>
                  </a:cubicBezTo>
                  <a:cubicBezTo>
                    <a:pt x="254" y="0"/>
                    <a:pt x="254" y="0"/>
                    <a:pt x="254" y="0"/>
                  </a:cubicBezTo>
                  <a:cubicBezTo>
                    <a:pt x="251" y="0"/>
                    <a:pt x="249" y="0"/>
                    <a:pt x="247" y="0"/>
                  </a:cubicBezTo>
                  <a:cubicBezTo>
                    <a:pt x="247" y="0"/>
                    <a:pt x="247" y="0"/>
                    <a:pt x="247" y="0"/>
                  </a:cubicBezTo>
                  <a:cubicBezTo>
                    <a:pt x="245" y="0"/>
                    <a:pt x="243" y="0"/>
                    <a:pt x="241" y="0"/>
                  </a:cubicBezTo>
                  <a:cubicBezTo>
                    <a:pt x="241" y="0"/>
                    <a:pt x="241" y="0"/>
                    <a:pt x="241" y="0"/>
                  </a:cubicBezTo>
                  <a:cubicBezTo>
                    <a:pt x="239" y="0"/>
                    <a:pt x="236" y="0"/>
                    <a:pt x="234" y="1"/>
                  </a:cubicBezTo>
                  <a:cubicBezTo>
                    <a:pt x="234" y="1"/>
                    <a:pt x="234" y="1"/>
                    <a:pt x="234" y="1"/>
                  </a:cubicBezTo>
                  <a:cubicBezTo>
                    <a:pt x="232" y="1"/>
                    <a:pt x="230" y="1"/>
                    <a:pt x="228" y="1"/>
                  </a:cubicBezTo>
                  <a:cubicBezTo>
                    <a:pt x="228" y="1"/>
                    <a:pt x="228" y="1"/>
                    <a:pt x="228" y="1"/>
                  </a:cubicBezTo>
                  <a:cubicBezTo>
                    <a:pt x="226" y="1"/>
                    <a:pt x="224" y="1"/>
                    <a:pt x="222" y="2"/>
                  </a:cubicBezTo>
                  <a:cubicBezTo>
                    <a:pt x="222" y="2"/>
                    <a:pt x="222" y="2"/>
                    <a:pt x="222" y="2"/>
                  </a:cubicBezTo>
                  <a:cubicBezTo>
                    <a:pt x="220" y="2"/>
                    <a:pt x="218" y="2"/>
                    <a:pt x="215" y="3"/>
                  </a:cubicBezTo>
                  <a:cubicBezTo>
                    <a:pt x="215" y="3"/>
                    <a:pt x="215" y="3"/>
                    <a:pt x="215" y="3"/>
                  </a:cubicBezTo>
                  <a:cubicBezTo>
                    <a:pt x="213" y="3"/>
                    <a:pt x="211" y="3"/>
                    <a:pt x="209" y="4"/>
                  </a:cubicBezTo>
                  <a:cubicBezTo>
                    <a:pt x="209" y="4"/>
                    <a:pt x="209" y="4"/>
                    <a:pt x="209" y="4"/>
                  </a:cubicBezTo>
                  <a:cubicBezTo>
                    <a:pt x="207" y="4"/>
                    <a:pt x="205" y="4"/>
                    <a:pt x="203" y="5"/>
                  </a:cubicBezTo>
                  <a:cubicBezTo>
                    <a:pt x="203" y="5"/>
                    <a:pt x="203" y="5"/>
                    <a:pt x="203" y="5"/>
                  </a:cubicBezTo>
                  <a:cubicBezTo>
                    <a:pt x="201" y="5"/>
                    <a:pt x="199" y="6"/>
                    <a:pt x="197" y="6"/>
                  </a:cubicBezTo>
                  <a:cubicBezTo>
                    <a:pt x="197" y="6"/>
                    <a:pt x="197" y="6"/>
                    <a:pt x="197" y="6"/>
                  </a:cubicBezTo>
                  <a:cubicBezTo>
                    <a:pt x="195" y="7"/>
                    <a:pt x="193" y="7"/>
                    <a:pt x="191" y="7"/>
                  </a:cubicBezTo>
                  <a:cubicBezTo>
                    <a:pt x="191" y="7"/>
                    <a:pt x="191" y="7"/>
                    <a:pt x="191" y="7"/>
                  </a:cubicBezTo>
                  <a:cubicBezTo>
                    <a:pt x="189" y="8"/>
                    <a:pt x="187" y="9"/>
                    <a:pt x="185" y="9"/>
                  </a:cubicBezTo>
                  <a:cubicBezTo>
                    <a:pt x="185" y="9"/>
                    <a:pt x="185" y="9"/>
                    <a:pt x="185" y="9"/>
                  </a:cubicBezTo>
                  <a:cubicBezTo>
                    <a:pt x="181" y="10"/>
                    <a:pt x="177" y="11"/>
                    <a:pt x="173" y="13"/>
                  </a:cubicBezTo>
                  <a:cubicBezTo>
                    <a:pt x="173" y="13"/>
                    <a:pt x="173" y="13"/>
                    <a:pt x="173" y="13"/>
                  </a:cubicBezTo>
                  <a:cubicBezTo>
                    <a:pt x="95" y="39"/>
                    <a:pt x="33" y="102"/>
                    <a:pt x="9" y="183"/>
                  </a:cubicBezTo>
                  <a:cubicBezTo>
                    <a:pt x="9" y="183"/>
                    <a:pt x="9" y="183"/>
                    <a:pt x="9" y="183"/>
                  </a:cubicBezTo>
                  <a:cubicBezTo>
                    <a:pt x="8" y="189"/>
                    <a:pt x="6" y="195"/>
                    <a:pt x="5" y="201"/>
                  </a:cubicBezTo>
                  <a:cubicBezTo>
                    <a:pt x="5" y="201"/>
                    <a:pt x="5" y="201"/>
                    <a:pt x="5" y="201"/>
                  </a:cubicBezTo>
                  <a:cubicBezTo>
                    <a:pt x="4" y="204"/>
                    <a:pt x="4" y="206"/>
                    <a:pt x="4" y="208"/>
                  </a:cubicBezTo>
                  <a:cubicBezTo>
                    <a:pt x="4" y="208"/>
                    <a:pt x="4" y="208"/>
                    <a:pt x="4" y="208"/>
                  </a:cubicBezTo>
                  <a:cubicBezTo>
                    <a:pt x="3" y="210"/>
                    <a:pt x="3" y="212"/>
                    <a:pt x="3" y="214"/>
                  </a:cubicBezTo>
                  <a:cubicBezTo>
                    <a:pt x="3" y="214"/>
                    <a:pt x="3" y="214"/>
                    <a:pt x="3" y="214"/>
                  </a:cubicBezTo>
                  <a:cubicBezTo>
                    <a:pt x="2" y="218"/>
                    <a:pt x="1" y="223"/>
                    <a:pt x="1" y="227"/>
                  </a:cubicBezTo>
                  <a:cubicBezTo>
                    <a:pt x="1" y="227"/>
                    <a:pt x="1" y="227"/>
                    <a:pt x="1" y="227"/>
                  </a:cubicBezTo>
                  <a:cubicBezTo>
                    <a:pt x="1" y="229"/>
                    <a:pt x="1" y="231"/>
                    <a:pt x="0" y="234"/>
                  </a:cubicBezTo>
                  <a:cubicBezTo>
                    <a:pt x="0" y="234"/>
                    <a:pt x="0" y="234"/>
                    <a:pt x="0" y="234"/>
                  </a:cubicBezTo>
                  <a:cubicBezTo>
                    <a:pt x="0" y="238"/>
                    <a:pt x="0" y="243"/>
                    <a:pt x="0" y="247"/>
                  </a:cubicBezTo>
                  <a:cubicBezTo>
                    <a:pt x="0" y="247"/>
                    <a:pt x="0" y="247"/>
                    <a:pt x="0" y="247"/>
                  </a:cubicBezTo>
                  <a:cubicBezTo>
                    <a:pt x="0" y="249"/>
                    <a:pt x="0" y="251"/>
                    <a:pt x="0" y="254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0" y="256"/>
                    <a:pt x="0" y="258"/>
                    <a:pt x="0" y="260"/>
                  </a:cubicBezTo>
                  <a:cubicBezTo>
                    <a:pt x="0" y="260"/>
                    <a:pt x="0" y="260"/>
                    <a:pt x="0" y="260"/>
                  </a:cubicBezTo>
                  <a:cubicBezTo>
                    <a:pt x="0" y="265"/>
                    <a:pt x="0" y="269"/>
                    <a:pt x="0" y="274"/>
                  </a:cubicBezTo>
                  <a:cubicBezTo>
                    <a:pt x="0" y="274"/>
                    <a:pt x="0" y="274"/>
                    <a:pt x="0" y="274"/>
                  </a:cubicBezTo>
                  <a:cubicBezTo>
                    <a:pt x="1" y="276"/>
                    <a:pt x="1" y="278"/>
                    <a:pt x="1" y="280"/>
                  </a:cubicBezTo>
                  <a:cubicBezTo>
                    <a:pt x="1" y="280"/>
                    <a:pt x="1" y="280"/>
                    <a:pt x="1" y="280"/>
                  </a:cubicBezTo>
                  <a:cubicBezTo>
                    <a:pt x="1" y="285"/>
                    <a:pt x="2" y="289"/>
                    <a:pt x="3" y="293"/>
                  </a:cubicBezTo>
                  <a:cubicBezTo>
                    <a:pt x="3" y="293"/>
                    <a:pt x="3" y="293"/>
                    <a:pt x="3" y="293"/>
                  </a:cubicBezTo>
                  <a:cubicBezTo>
                    <a:pt x="3" y="295"/>
                    <a:pt x="3" y="297"/>
                    <a:pt x="4" y="300"/>
                  </a:cubicBezTo>
                  <a:cubicBezTo>
                    <a:pt x="4" y="300"/>
                    <a:pt x="4" y="300"/>
                    <a:pt x="4" y="300"/>
                  </a:cubicBezTo>
                  <a:cubicBezTo>
                    <a:pt x="4" y="302"/>
                    <a:pt x="4" y="304"/>
                    <a:pt x="5" y="306"/>
                  </a:cubicBezTo>
                  <a:cubicBezTo>
                    <a:pt x="5" y="306"/>
                    <a:pt x="5" y="306"/>
                    <a:pt x="5" y="306"/>
                  </a:cubicBezTo>
                  <a:cubicBezTo>
                    <a:pt x="6" y="312"/>
                    <a:pt x="8" y="318"/>
                    <a:pt x="9" y="324"/>
                  </a:cubicBezTo>
                  <a:cubicBezTo>
                    <a:pt x="9" y="324"/>
                    <a:pt x="9" y="324"/>
                    <a:pt x="9" y="324"/>
                  </a:cubicBezTo>
                  <a:cubicBezTo>
                    <a:pt x="33" y="406"/>
                    <a:pt x="95" y="468"/>
                    <a:pt x="173" y="495"/>
                  </a:cubicBezTo>
                  <a:cubicBezTo>
                    <a:pt x="173" y="495"/>
                    <a:pt x="173" y="495"/>
                    <a:pt x="173" y="495"/>
                  </a:cubicBezTo>
                  <a:cubicBezTo>
                    <a:pt x="177" y="496"/>
                    <a:pt x="181" y="497"/>
                    <a:pt x="185" y="498"/>
                  </a:cubicBezTo>
                  <a:cubicBezTo>
                    <a:pt x="185" y="498"/>
                    <a:pt x="185" y="498"/>
                    <a:pt x="185" y="498"/>
                  </a:cubicBezTo>
                  <a:cubicBezTo>
                    <a:pt x="187" y="499"/>
                    <a:pt x="189" y="499"/>
                    <a:pt x="191" y="500"/>
                  </a:cubicBezTo>
                  <a:cubicBezTo>
                    <a:pt x="191" y="500"/>
                    <a:pt x="191" y="500"/>
                    <a:pt x="191" y="500"/>
                  </a:cubicBezTo>
                  <a:cubicBezTo>
                    <a:pt x="193" y="500"/>
                    <a:pt x="195" y="501"/>
                    <a:pt x="197" y="501"/>
                  </a:cubicBezTo>
                  <a:cubicBezTo>
                    <a:pt x="197" y="501"/>
                    <a:pt x="197" y="501"/>
                    <a:pt x="197" y="501"/>
                  </a:cubicBezTo>
                  <a:cubicBezTo>
                    <a:pt x="199" y="502"/>
                    <a:pt x="201" y="502"/>
                    <a:pt x="203" y="503"/>
                  </a:cubicBezTo>
                  <a:cubicBezTo>
                    <a:pt x="203" y="503"/>
                    <a:pt x="203" y="503"/>
                    <a:pt x="203" y="503"/>
                  </a:cubicBezTo>
                  <a:cubicBezTo>
                    <a:pt x="205" y="503"/>
                    <a:pt x="207" y="503"/>
                    <a:pt x="209" y="504"/>
                  </a:cubicBezTo>
                  <a:cubicBezTo>
                    <a:pt x="209" y="504"/>
                    <a:pt x="209" y="504"/>
                    <a:pt x="209" y="504"/>
                  </a:cubicBezTo>
                  <a:cubicBezTo>
                    <a:pt x="211" y="504"/>
                    <a:pt x="213" y="504"/>
                    <a:pt x="215" y="505"/>
                  </a:cubicBezTo>
                  <a:cubicBezTo>
                    <a:pt x="215" y="505"/>
                    <a:pt x="215" y="505"/>
                    <a:pt x="215" y="505"/>
                  </a:cubicBezTo>
                  <a:cubicBezTo>
                    <a:pt x="218" y="505"/>
                    <a:pt x="220" y="505"/>
                    <a:pt x="222" y="506"/>
                  </a:cubicBezTo>
                  <a:cubicBezTo>
                    <a:pt x="222" y="506"/>
                    <a:pt x="222" y="506"/>
                    <a:pt x="222" y="506"/>
                  </a:cubicBezTo>
                  <a:cubicBezTo>
                    <a:pt x="224" y="506"/>
                    <a:pt x="226" y="506"/>
                    <a:pt x="228" y="506"/>
                  </a:cubicBezTo>
                  <a:cubicBezTo>
                    <a:pt x="228" y="506"/>
                    <a:pt x="228" y="506"/>
                    <a:pt x="228" y="506"/>
                  </a:cubicBezTo>
                  <a:cubicBezTo>
                    <a:pt x="230" y="506"/>
                    <a:pt x="232" y="507"/>
                    <a:pt x="234" y="507"/>
                  </a:cubicBezTo>
                  <a:cubicBezTo>
                    <a:pt x="234" y="507"/>
                    <a:pt x="234" y="507"/>
                    <a:pt x="234" y="507"/>
                  </a:cubicBezTo>
                  <a:cubicBezTo>
                    <a:pt x="236" y="507"/>
                    <a:pt x="239" y="507"/>
                    <a:pt x="241" y="507"/>
                  </a:cubicBezTo>
                  <a:cubicBezTo>
                    <a:pt x="241" y="507"/>
                    <a:pt x="241" y="507"/>
                    <a:pt x="241" y="507"/>
                  </a:cubicBezTo>
                  <a:cubicBezTo>
                    <a:pt x="243" y="507"/>
                    <a:pt x="245" y="507"/>
                    <a:pt x="247" y="507"/>
                  </a:cubicBezTo>
                  <a:cubicBezTo>
                    <a:pt x="247" y="507"/>
                    <a:pt x="247" y="507"/>
                    <a:pt x="247" y="507"/>
                  </a:cubicBezTo>
                  <a:cubicBezTo>
                    <a:pt x="249" y="507"/>
                    <a:pt x="251" y="507"/>
                    <a:pt x="254" y="507"/>
                  </a:cubicBezTo>
                  <a:cubicBezTo>
                    <a:pt x="254" y="507"/>
                    <a:pt x="254" y="507"/>
                    <a:pt x="254" y="507"/>
                  </a:cubicBezTo>
                  <a:cubicBezTo>
                    <a:pt x="254" y="507"/>
                    <a:pt x="254" y="507"/>
                    <a:pt x="254" y="507"/>
                  </a:cubicBezTo>
                  <a:cubicBezTo>
                    <a:pt x="256" y="507"/>
                    <a:pt x="259" y="507"/>
                    <a:pt x="262" y="507"/>
                  </a:cubicBezTo>
                  <a:cubicBezTo>
                    <a:pt x="262" y="507"/>
                    <a:pt x="263" y="507"/>
                    <a:pt x="264" y="507"/>
                  </a:cubicBezTo>
                  <a:cubicBezTo>
                    <a:pt x="265" y="507"/>
                    <a:pt x="267" y="507"/>
                    <a:pt x="268" y="507"/>
                  </a:cubicBezTo>
                  <a:cubicBezTo>
                    <a:pt x="359" y="502"/>
                    <a:pt x="412" y="453"/>
                    <a:pt x="489" y="418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ffectLst>
              <a:outerShdw blurRad="1397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2" name="Freeform 6">
              <a:extLst>
                <a:ext uri="{FF2B5EF4-FFF2-40B4-BE49-F238E27FC236}">
                  <a16:creationId xmlns:a16="http://schemas.microsoft.com/office/drawing/2014/main" id="{066B5F43-09C6-45B1-A0C9-13662F64E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7110461" y="4382583"/>
              <a:ext cx="676308" cy="674708"/>
            </a:xfrm>
            <a:custGeom>
              <a:avLst/>
              <a:gdLst>
                <a:gd name="T0" fmla="*/ 86 w 483"/>
                <a:gd name="T1" fmla="*/ 86 h 483"/>
                <a:gd name="T2" fmla="*/ 397 w 483"/>
                <a:gd name="T3" fmla="*/ 86 h 483"/>
                <a:gd name="T4" fmla="*/ 397 w 483"/>
                <a:gd name="T5" fmla="*/ 397 h 483"/>
                <a:gd name="T6" fmla="*/ 86 w 483"/>
                <a:gd name="T7" fmla="*/ 397 h 483"/>
                <a:gd name="T8" fmla="*/ 86 w 483"/>
                <a:gd name="T9" fmla="*/ 86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3" h="483">
                  <a:moveTo>
                    <a:pt x="86" y="86"/>
                  </a:moveTo>
                  <a:cubicBezTo>
                    <a:pt x="172" y="0"/>
                    <a:pt x="311" y="0"/>
                    <a:pt x="397" y="86"/>
                  </a:cubicBezTo>
                  <a:cubicBezTo>
                    <a:pt x="483" y="172"/>
                    <a:pt x="483" y="311"/>
                    <a:pt x="397" y="397"/>
                  </a:cubicBezTo>
                  <a:cubicBezTo>
                    <a:pt x="311" y="483"/>
                    <a:pt x="172" y="483"/>
                    <a:pt x="86" y="397"/>
                  </a:cubicBezTo>
                  <a:cubicBezTo>
                    <a:pt x="0" y="311"/>
                    <a:pt x="0" y="172"/>
                    <a:pt x="86" y="86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3" name="Freeform 7">
              <a:extLst>
                <a:ext uri="{FF2B5EF4-FFF2-40B4-BE49-F238E27FC236}">
                  <a16:creationId xmlns:a16="http://schemas.microsoft.com/office/drawing/2014/main" id="{9939BD95-0FDE-4EAF-9F88-DFF632E61874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0043" y="3242615"/>
              <a:ext cx="708285" cy="1832265"/>
            </a:xfrm>
            <a:custGeom>
              <a:avLst/>
              <a:gdLst>
                <a:gd name="T0" fmla="*/ 88 w 507"/>
                <a:gd name="T1" fmla="*/ 488 h 1309"/>
                <a:gd name="T2" fmla="*/ 0 w 507"/>
                <a:gd name="T3" fmla="*/ 262 h 1309"/>
                <a:gd name="T4" fmla="*/ 0 w 507"/>
                <a:gd name="T5" fmla="*/ 254 h 1309"/>
                <a:gd name="T6" fmla="*/ 0 w 507"/>
                <a:gd name="T7" fmla="*/ 241 h 1309"/>
                <a:gd name="T8" fmla="*/ 0 w 507"/>
                <a:gd name="T9" fmla="*/ 234 h 1309"/>
                <a:gd name="T10" fmla="*/ 1 w 507"/>
                <a:gd name="T11" fmla="*/ 222 h 1309"/>
                <a:gd name="T12" fmla="*/ 2 w 507"/>
                <a:gd name="T13" fmla="*/ 216 h 1309"/>
                <a:gd name="T14" fmla="*/ 5 w 507"/>
                <a:gd name="T15" fmla="*/ 203 h 1309"/>
                <a:gd name="T16" fmla="*/ 6 w 507"/>
                <a:gd name="T17" fmla="*/ 197 h 1309"/>
                <a:gd name="T18" fmla="*/ 9 w 507"/>
                <a:gd name="T19" fmla="*/ 185 h 1309"/>
                <a:gd name="T20" fmla="*/ 13 w 507"/>
                <a:gd name="T21" fmla="*/ 173 h 1309"/>
                <a:gd name="T22" fmla="*/ 201 w 507"/>
                <a:gd name="T23" fmla="*/ 5 h 1309"/>
                <a:gd name="T24" fmla="*/ 208 w 507"/>
                <a:gd name="T25" fmla="*/ 4 h 1309"/>
                <a:gd name="T26" fmla="*/ 227 w 507"/>
                <a:gd name="T27" fmla="*/ 1 h 1309"/>
                <a:gd name="T28" fmla="*/ 233 w 507"/>
                <a:gd name="T29" fmla="*/ 0 h 1309"/>
                <a:gd name="T30" fmla="*/ 253 w 507"/>
                <a:gd name="T31" fmla="*/ 0 h 1309"/>
                <a:gd name="T32" fmla="*/ 260 w 507"/>
                <a:gd name="T33" fmla="*/ 0 h 1309"/>
                <a:gd name="T34" fmla="*/ 280 w 507"/>
                <a:gd name="T35" fmla="*/ 1 h 1309"/>
                <a:gd name="T36" fmla="*/ 293 w 507"/>
                <a:gd name="T37" fmla="*/ 3 h 1309"/>
                <a:gd name="T38" fmla="*/ 305 w 507"/>
                <a:gd name="T39" fmla="*/ 5 h 1309"/>
                <a:gd name="T40" fmla="*/ 324 w 507"/>
                <a:gd name="T41" fmla="*/ 10 h 1309"/>
                <a:gd name="T42" fmla="*/ 498 w 507"/>
                <a:gd name="T43" fmla="*/ 185 h 1309"/>
                <a:gd name="T44" fmla="*/ 499 w 507"/>
                <a:gd name="T45" fmla="*/ 191 h 1309"/>
                <a:gd name="T46" fmla="*/ 502 w 507"/>
                <a:gd name="T47" fmla="*/ 203 h 1309"/>
                <a:gd name="T48" fmla="*/ 503 w 507"/>
                <a:gd name="T49" fmla="*/ 209 h 1309"/>
                <a:gd name="T50" fmla="*/ 505 w 507"/>
                <a:gd name="T51" fmla="*/ 222 h 1309"/>
                <a:gd name="T52" fmla="*/ 506 w 507"/>
                <a:gd name="T53" fmla="*/ 228 h 1309"/>
                <a:gd name="T54" fmla="*/ 507 w 507"/>
                <a:gd name="T55" fmla="*/ 241 h 1309"/>
                <a:gd name="T56" fmla="*/ 507 w 507"/>
                <a:gd name="T57" fmla="*/ 247 h 1309"/>
                <a:gd name="T58" fmla="*/ 507 w 507"/>
                <a:gd name="T59" fmla="*/ 255 h 1309"/>
                <a:gd name="T60" fmla="*/ 507 w 507"/>
                <a:gd name="T61" fmla="*/ 261 h 1309"/>
                <a:gd name="T62" fmla="*/ 418 w 507"/>
                <a:gd name="T63" fmla="*/ 819 h 1309"/>
                <a:gd name="T64" fmla="*/ 507 w 507"/>
                <a:gd name="T65" fmla="*/ 1047 h 1309"/>
                <a:gd name="T66" fmla="*/ 507 w 507"/>
                <a:gd name="T67" fmla="*/ 1055 h 1309"/>
                <a:gd name="T68" fmla="*/ 507 w 507"/>
                <a:gd name="T69" fmla="*/ 1067 h 1309"/>
                <a:gd name="T70" fmla="*/ 507 w 507"/>
                <a:gd name="T71" fmla="*/ 1074 h 1309"/>
                <a:gd name="T72" fmla="*/ 505 w 507"/>
                <a:gd name="T73" fmla="*/ 1086 h 1309"/>
                <a:gd name="T74" fmla="*/ 504 w 507"/>
                <a:gd name="T75" fmla="*/ 1093 h 1309"/>
                <a:gd name="T76" fmla="*/ 502 w 507"/>
                <a:gd name="T77" fmla="*/ 1105 h 1309"/>
                <a:gd name="T78" fmla="*/ 501 w 507"/>
                <a:gd name="T79" fmla="*/ 1111 h 1309"/>
                <a:gd name="T80" fmla="*/ 498 w 507"/>
                <a:gd name="T81" fmla="*/ 1123 h 1309"/>
                <a:gd name="T82" fmla="*/ 494 w 507"/>
                <a:gd name="T83" fmla="*/ 1135 h 1309"/>
                <a:gd name="T84" fmla="*/ 305 w 507"/>
                <a:gd name="T85" fmla="*/ 1303 h 1309"/>
                <a:gd name="T86" fmla="*/ 299 w 507"/>
                <a:gd name="T87" fmla="*/ 1305 h 1309"/>
                <a:gd name="T88" fmla="*/ 280 w 507"/>
                <a:gd name="T89" fmla="*/ 1307 h 1309"/>
                <a:gd name="T90" fmla="*/ 273 w 507"/>
                <a:gd name="T91" fmla="*/ 1308 h 1309"/>
                <a:gd name="T92" fmla="*/ 253 w 507"/>
                <a:gd name="T93" fmla="*/ 1309 h 1309"/>
                <a:gd name="T94" fmla="*/ 247 w 507"/>
                <a:gd name="T95" fmla="*/ 1309 h 1309"/>
                <a:gd name="T96" fmla="*/ 227 w 507"/>
                <a:gd name="T97" fmla="*/ 1307 h 1309"/>
                <a:gd name="T98" fmla="*/ 214 w 507"/>
                <a:gd name="T99" fmla="*/ 1306 h 1309"/>
                <a:gd name="T100" fmla="*/ 201 w 507"/>
                <a:gd name="T101" fmla="*/ 1303 h 1309"/>
                <a:gd name="T102" fmla="*/ 183 w 507"/>
                <a:gd name="T103" fmla="*/ 1299 h 1309"/>
                <a:gd name="T104" fmla="*/ 9 w 507"/>
                <a:gd name="T105" fmla="*/ 1123 h 1309"/>
                <a:gd name="T106" fmla="*/ 7 w 507"/>
                <a:gd name="T107" fmla="*/ 1117 h 1309"/>
                <a:gd name="T108" fmla="*/ 5 w 507"/>
                <a:gd name="T109" fmla="*/ 1105 h 1309"/>
                <a:gd name="T110" fmla="*/ 3 w 507"/>
                <a:gd name="T111" fmla="*/ 1099 h 1309"/>
                <a:gd name="T112" fmla="*/ 1 w 507"/>
                <a:gd name="T113" fmla="*/ 1086 h 1309"/>
                <a:gd name="T114" fmla="*/ 1 w 507"/>
                <a:gd name="T115" fmla="*/ 1080 h 1309"/>
                <a:gd name="T116" fmla="*/ 0 w 507"/>
                <a:gd name="T117" fmla="*/ 1067 h 1309"/>
                <a:gd name="T118" fmla="*/ 0 w 507"/>
                <a:gd name="T119" fmla="*/ 1061 h 1309"/>
                <a:gd name="T120" fmla="*/ 0 w 507"/>
                <a:gd name="T121" fmla="*/ 1055 h 1309"/>
                <a:gd name="T122" fmla="*/ 0 w 507"/>
                <a:gd name="T123" fmla="*/ 1040 h 1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07" h="1309">
                  <a:moveTo>
                    <a:pt x="89" y="819"/>
                  </a:moveTo>
                  <a:cubicBezTo>
                    <a:pt x="107" y="775"/>
                    <a:pt x="120" y="724"/>
                    <a:pt x="121" y="656"/>
                  </a:cubicBezTo>
                  <a:cubicBezTo>
                    <a:pt x="121" y="586"/>
                    <a:pt x="107" y="533"/>
                    <a:pt x="88" y="488"/>
                  </a:cubicBezTo>
                  <a:cubicBezTo>
                    <a:pt x="53" y="412"/>
                    <a:pt x="5" y="358"/>
                    <a:pt x="0" y="269"/>
                  </a:cubicBezTo>
                  <a:cubicBezTo>
                    <a:pt x="0" y="267"/>
                    <a:pt x="0" y="266"/>
                    <a:pt x="0" y="264"/>
                  </a:cubicBezTo>
                  <a:cubicBezTo>
                    <a:pt x="0" y="262"/>
                    <a:pt x="0" y="262"/>
                    <a:pt x="0" y="262"/>
                  </a:cubicBezTo>
                  <a:cubicBezTo>
                    <a:pt x="0" y="259"/>
                    <a:pt x="0" y="257"/>
                    <a:pt x="0" y="254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0" y="251"/>
                    <a:pt x="0" y="249"/>
                    <a:pt x="0" y="247"/>
                  </a:cubicBezTo>
                  <a:cubicBezTo>
                    <a:pt x="0" y="247"/>
                    <a:pt x="0" y="247"/>
                    <a:pt x="0" y="247"/>
                  </a:cubicBezTo>
                  <a:cubicBezTo>
                    <a:pt x="0" y="245"/>
                    <a:pt x="0" y="243"/>
                    <a:pt x="0" y="241"/>
                  </a:cubicBezTo>
                  <a:cubicBezTo>
                    <a:pt x="0" y="241"/>
                    <a:pt x="0" y="241"/>
                    <a:pt x="0" y="241"/>
                  </a:cubicBezTo>
                  <a:cubicBezTo>
                    <a:pt x="0" y="239"/>
                    <a:pt x="0" y="237"/>
                    <a:pt x="0" y="234"/>
                  </a:cubicBezTo>
                  <a:cubicBezTo>
                    <a:pt x="0" y="234"/>
                    <a:pt x="0" y="234"/>
                    <a:pt x="0" y="234"/>
                  </a:cubicBezTo>
                  <a:cubicBezTo>
                    <a:pt x="0" y="232"/>
                    <a:pt x="1" y="230"/>
                    <a:pt x="1" y="228"/>
                  </a:cubicBezTo>
                  <a:cubicBezTo>
                    <a:pt x="1" y="228"/>
                    <a:pt x="1" y="228"/>
                    <a:pt x="1" y="228"/>
                  </a:cubicBezTo>
                  <a:cubicBezTo>
                    <a:pt x="1" y="226"/>
                    <a:pt x="1" y="224"/>
                    <a:pt x="1" y="222"/>
                  </a:cubicBezTo>
                  <a:cubicBezTo>
                    <a:pt x="1" y="222"/>
                    <a:pt x="1" y="222"/>
                    <a:pt x="1" y="222"/>
                  </a:cubicBezTo>
                  <a:cubicBezTo>
                    <a:pt x="2" y="220"/>
                    <a:pt x="2" y="218"/>
                    <a:pt x="2" y="216"/>
                  </a:cubicBezTo>
                  <a:cubicBezTo>
                    <a:pt x="2" y="216"/>
                    <a:pt x="2" y="216"/>
                    <a:pt x="2" y="216"/>
                  </a:cubicBezTo>
                  <a:cubicBezTo>
                    <a:pt x="3" y="214"/>
                    <a:pt x="3" y="212"/>
                    <a:pt x="3" y="209"/>
                  </a:cubicBezTo>
                  <a:cubicBezTo>
                    <a:pt x="3" y="209"/>
                    <a:pt x="3" y="209"/>
                    <a:pt x="3" y="209"/>
                  </a:cubicBezTo>
                  <a:cubicBezTo>
                    <a:pt x="4" y="207"/>
                    <a:pt x="4" y="205"/>
                    <a:pt x="5" y="203"/>
                  </a:cubicBezTo>
                  <a:cubicBezTo>
                    <a:pt x="5" y="203"/>
                    <a:pt x="5" y="203"/>
                    <a:pt x="5" y="203"/>
                  </a:cubicBezTo>
                  <a:cubicBezTo>
                    <a:pt x="5" y="201"/>
                    <a:pt x="5" y="199"/>
                    <a:pt x="6" y="197"/>
                  </a:cubicBezTo>
                  <a:cubicBezTo>
                    <a:pt x="6" y="197"/>
                    <a:pt x="6" y="197"/>
                    <a:pt x="6" y="197"/>
                  </a:cubicBezTo>
                  <a:cubicBezTo>
                    <a:pt x="6" y="195"/>
                    <a:pt x="7" y="193"/>
                    <a:pt x="7" y="191"/>
                  </a:cubicBezTo>
                  <a:cubicBezTo>
                    <a:pt x="7" y="191"/>
                    <a:pt x="7" y="191"/>
                    <a:pt x="7" y="191"/>
                  </a:cubicBezTo>
                  <a:cubicBezTo>
                    <a:pt x="8" y="189"/>
                    <a:pt x="8" y="187"/>
                    <a:pt x="9" y="185"/>
                  </a:cubicBezTo>
                  <a:cubicBezTo>
                    <a:pt x="9" y="185"/>
                    <a:pt x="9" y="185"/>
                    <a:pt x="9" y="185"/>
                  </a:cubicBezTo>
                  <a:cubicBezTo>
                    <a:pt x="10" y="181"/>
                    <a:pt x="11" y="177"/>
                    <a:pt x="12" y="173"/>
                  </a:cubicBezTo>
                  <a:cubicBezTo>
                    <a:pt x="13" y="173"/>
                    <a:pt x="13" y="173"/>
                    <a:pt x="13" y="173"/>
                  </a:cubicBezTo>
                  <a:cubicBezTo>
                    <a:pt x="38" y="95"/>
                    <a:pt x="101" y="33"/>
                    <a:pt x="183" y="10"/>
                  </a:cubicBezTo>
                  <a:cubicBezTo>
                    <a:pt x="183" y="10"/>
                    <a:pt x="183" y="10"/>
                    <a:pt x="183" y="10"/>
                  </a:cubicBezTo>
                  <a:cubicBezTo>
                    <a:pt x="189" y="8"/>
                    <a:pt x="195" y="6"/>
                    <a:pt x="201" y="5"/>
                  </a:cubicBezTo>
                  <a:cubicBezTo>
                    <a:pt x="201" y="5"/>
                    <a:pt x="201" y="5"/>
                    <a:pt x="201" y="5"/>
                  </a:cubicBezTo>
                  <a:cubicBezTo>
                    <a:pt x="203" y="5"/>
                    <a:pt x="205" y="4"/>
                    <a:pt x="208" y="4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10" y="3"/>
                    <a:pt x="212" y="3"/>
                    <a:pt x="214" y="3"/>
                  </a:cubicBezTo>
                  <a:cubicBezTo>
                    <a:pt x="214" y="3"/>
                    <a:pt x="214" y="3"/>
                    <a:pt x="214" y="3"/>
                  </a:cubicBezTo>
                  <a:cubicBezTo>
                    <a:pt x="218" y="2"/>
                    <a:pt x="223" y="2"/>
                    <a:pt x="227" y="1"/>
                  </a:cubicBezTo>
                  <a:cubicBezTo>
                    <a:pt x="227" y="1"/>
                    <a:pt x="227" y="1"/>
                    <a:pt x="227" y="1"/>
                  </a:cubicBezTo>
                  <a:cubicBezTo>
                    <a:pt x="229" y="1"/>
                    <a:pt x="231" y="1"/>
                    <a:pt x="233" y="0"/>
                  </a:cubicBezTo>
                  <a:cubicBezTo>
                    <a:pt x="233" y="0"/>
                    <a:pt x="233" y="0"/>
                    <a:pt x="233" y="0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47" y="0"/>
                    <a:pt x="247" y="0"/>
                    <a:pt x="247" y="0"/>
                  </a:cubicBezTo>
                  <a:cubicBezTo>
                    <a:pt x="249" y="0"/>
                    <a:pt x="251" y="0"/>
                    <a:pt x="253" y="0"/>
                  </a:cubicBezTo>
                  <a:cubicBezTo>
                    <a:pt x="253" y="0"/>
                    <a:pt x="253" y="0"/>
                    <a:pt x="253" y="0"/>
                  </a:cubicBezTo>
                  <a:cubicBezTo>
                    <a:pt x="256" y="0"/>
                    <a:pt x="258" y="0"/>
                    <a:pt x="260" y="0"/>
                  </a:cubicBezTo>
                  <a:cubicBezTo>
                    <a:pt x="260" y="0"/>
                    <a:pt x="260" y="0"/>
                    <a:pt x="260" y="0"/>
                  </a:cubicBezTo>
                  <a:cubicBezTo>
                    <a:pt x="265" y="0"/>
                    <a:pt x="269" y="0"/>
                    <a:pt x="273" y="0"/>
                  </a:cubicBezTo>
                  <a:cubicBezTo>
                    <a:pt x="273" y="0"/>
                    <a:pt x="273" y="0"/>
                    <a:pt x="273" y="0"/>
                  </a:cubicBezTo>
                  <a:cubicBezTo>
                    <a:pt x="276" y="1"/>
                    <a:pt x="278" y="1"/>
                    <a:pt x="280" y="1"/>
                  </a:cubicBezTo>
                  <a:cubicBezTo>
                    <a:pt x="280" y="1"/>
                    <a:pt x="280" y="1"/>
                    <a:pt x="280" y="1"/>
                  </a:cubicBezTo>
                  <a:cubicBezTo>
                    <a:pt x="284" y="2"/>
                    <a:pt x="289" y="2"/>
                    <a:pt x="293" y="3"/>
                  </a:cubicBezTo>
                  <a:cubicBezTo>
                    <a:pt x="293" y="3"/>
                    <a:pt x="293" y="3"/>
                    <a:pt x="293" y="3"/>
                  </a:cubicBezTo>
                  <a:cubicBezTo>
                    <a:pt x="295" y="3"/>
                    <a:pt x="297" y="3"/>
                    <a:pt x="299" y="4"/>
                  </a:cubicBezTo>
                  <a:cubicBezTo>
                    <a:pt x="299" y="4"/>
                    <a:pt x="299" y="4"/>
                    <a:pt x="299" y="4"/>
                  </a:cubicBezTo>
                  <a:cubicBezTo>
                    <a:pt x="301" y="4"/>
                    <a:pt x="303" y="5"/>
                    <a:pt x="305" y="5"/>
                  </a:cubicBezTo>
                  <a:cubicBezTo>
                    <a:pt x="305" y="5"/>
                    <a:pt x="305" y="5"/>
                    <a:pt x="305" y="5"/>
                  </a:cubicBezTo>
                  <a:cubicBezTo>
                    <a:pt x="312" y="6"/>
                    <a:pt x="318" y="8"/>
                    <a:pt x="324" y="10"/>
                  </a:cubicBezTo>
                  <a:cubicBezTo>
                    <a:pt x="324" y="10"/>
                    <a:pt x="324" y="10"/>
                    <a:pt x="324" y="10"/>
                  </a:cubicBezTo>
                  <a:cubicBezTo>
                    <a:pt x="405" y="33"/>
                    <a:pt x="468" y="95"/>
                    <a:pt x="494" y="173"/>
                  </a:cubicBezTo>
                  <a:cubicBezTo>
                    <a:pt x="494" y="173"/>
                    <a:pt x="494" y="173"/>
                    <a:pt x="494" y="173"/>
                  </a:cubicBezTo>
                  <a:cubicBezTo>
                    <a:pt x="496" y="177"/>
                    <a:pt x="497" y="181"/>
                    <a:pt x="498" y="185"/>
                  </a:cubicBezTo>
                  <a:cubicBezTo>
                    <a:pt x="498" y="185"/>
                    <a:pt x="498" y="185"/>
                    <a:pt x="498" y="185"/>
                  </a:cubicBezTo>
                  <a:cubicBezTo>
                    <a:pt x="498" y="187"/>
                    <a:pt x="499" y="189"/>
                    <a:pt x="499" y="191"/>
                  </a:cubicBezTo>
                  <a:cubicBezTo>
                    <a:pt x="499" y="191"/>
                    <a:pt x="499" y="191"/>
                    <a:pt x="499" y="191"/>
                  </a:cubicBezTo>
                  <a:cubicBezTo>
                    <a:pt x="500" y="193"/>
                    <a:pt x="501" y="195"/>
                    <a:pt x="501" y="197"/>
                  </a:cubicBezTo>
                  <a:cubicBezTo>
                    <a:pt x="501" y="197"/>
                    <a:pt x="501" y="197"/>
                    <a:pt x="501" y="197"/>
                  </a:cubicBezTo>
                  <a:cubicBezTo>
                    <a:pt x="501" y="199"/>
                    <a:pt x="502" y="201"/>
                    <a:pt x="502" y="203"/>
                  </a:cubicBezTo>
                  <a:cubicBezTo>
                    <a:pt x="502" y="203"/>
                    <a:pt x="502" y="203"/>
                    <a:pt x="502" y="203"/>
                  </a:cubicBezTo>
                  <a:cubicBezTo>
                    <a:pt x="503" y="205"/>
                    <a:pt x="503" y="207"/>
                    <a:pt x="503" y="209"/>
                  </a:cubicBezTo>
                  <a:cubicBezTo>
                    <a:pt x="503" y="209"/>
                    <a:pt x="503" y="209"/>
                    <a:pt x="503" y="209"/>
                  </a:cubicBezTo>
                  <a:cubicBezTo>
                    <a:pt x="504" y="212"/>
                    <a:pt x="504" y="214"/>
                    <a:pt x="504" y="216"/>
                  </a:cubicBezTo>
                  <a:cubicBezTo>
                    <a:pt x="504" y="216"/>
                    <a:pt x="504" y="216"/>
                    <a:pt x="504" y="216"/>
                  </a:cubicBezTo>
                  <a:cubicBezTo>
                    <a:pt x="505" y="218"/>
                    <a:pt x="505" y="220"/>
                    <a:pt x="505" y="222"/>
                  </a:cubicBezTo>
                  <a:cubicBezTo>
                    <a:pt x="505" y="222"/>
                    <a:pt x="505" y="222"/>
                    <a:pt x="505" y="222"/>
                  </a:cubicBezTo>
                  <a:cubicBezTo>
                    <a:pt x="506" y="224"/>
                    <a:pt x="506" y="226"/>
                    <a:pt x="506" y="228"/>
                  </a:cubicBezTo>
                  <a:cubicBezTo>
                    <a:pt x="506" y="228"/>
                    <a:pt x="506" y="228"/>
                    <a:pt x="506" y="228"/>
                  </a:cubicBezTo>
                  <a:cubicBezTo>
                    <a:pt x="506" y="230"/>
                    <a:pt x="506" y="232"/>
                    <a:pt x="507" y="234"/>
                  </a:cubicBezTo>
                  <a:cubicBezTo>
                    <a:pt x="507" y="234"/>
                    <a:pt x="507" y="234"/>
                    <a:pt x="507" y="234"/>
                  </a:cubicBezTo>
                  <a:cubicBezTo>
                    <a:pt x="507" y="237"/>
                    <a:pt x="507" y="239"/>
                    <a:pt x="507" y="241"/>
                  </a:cubicBezTo>
                  <a:cubicBezTo>
                    <a:pt x="507" y="241"/>
                    <a:pt x="507" y="241"/>
                    <a:pt x="507" y="241"/>
                  </a:cubicBezTo>
                  <a:cubicBezTo>
                    <a:pt x="507" y="243"/>
                    <a:pt x="507" y="245"/>
                    <a:pt x="507" y="247"/>
                  </a:cubicBezTo>
                  <a:cubicBezTo>
                    <a:pt x="507" y="247"/>
                    <a:pt x="507" y="247"/>
                    <a:pt x="507" y="247"/>
                  </a:cubicBezTo>
                  <a:cubicBezTo>
                    <a:pt x="507" y="249"/>
                    <a:pt x="507" y="251"/>
                    <a:pt x="507" y="254"/>
                  </a:cubicBezTo>
                  <a:cubicBezTo>
                    <a:pt x="507" y="254"/>
                    <a:pt x="507" y="254"/>
                    <a:pt x="507" y="254"/>
                  </a:cubicBezTo>
                  <a:cubicBezTo>
                    <a:pt x="507" y="255"/>
                    <a:pt x="507" y="255"/>
                    <a:pt x="507" y="255"/>
                  </a:cubicBezTo>
                  <a:cubicBezTo>
                    <a:pt x="507" y="256"/>
                    <a:pt x="507" y="257"/>
                    <a:pt x="507" y="258"/>
                  </a:cubicBezTo>
                  <a:cubicBezTo>
                    <a:pt x="507" y="259"/>
                    <a:pt x="507" y="260"/>
                    <a:pt x="507" y="261"/>
                  </a:cubicBezTo>
                  <a:cubicBezTo>
                    <a:pt x="507" y="261"/>
                    <a:pt x="507" y="261"/>
                    <a:pt x="507" y="261"/>
                  </a:cubicBezTo>
                  <a:cubicBezTo>
                    <a:pt x="505" y="355"/>
                    <a:pt x="454" y="410"/>
                    <a:pt x="419" y="488"/>
                  </a:cubicBezTo>
                  <a:cubicBezTo>
                    <a:pt x="400" y="533"/>
                    <a:pt x="386" y="586"/>
                    <a:pt x="385" y="656"/>
                  </a:cubicBezTo>
                  <a:cubicBezTo>
                    <a:pt x="386" y="723"/>
                    <a:pt x="400" y="775"/>
                    <a:pt x="418" y="819"/>
                  </a:cubicBezTo>
                  <a:cubicBezTo>
                    <a:pt x="453" y="896"/>
                    <a:pt x="502" y="950"/>
                    <a:pt x="507" y="1040"/>
                  </a:cubicBezTo>
                  <a:cubicBezTo>
                    <a:pt x="507" y="1041"/>
                    <a:pt x="507" y="1043"/>
                    <a:pt x="507" y="1044"/>
                  </a:cubicBezTo>
                  <a:cubicBezTo>
                    <a:pt x="507" y="1047"/>
                    <a:pt x="507" y="1047"/>
                    <a:pt x="507" y="1047"/>
                  </a:cubicBezTo>
                  <a:cubicBezTo>
                    <a:pt x="507" y="1049"/>
                    <a:pt x="507" y="1052"/>
                    <a:pt x="507" y="1055"/>
                  </a:cubicBezTo>
                  <a:cubicBezTo>
                    <a:pt x="507" y="1055"/>
                    <a:pt x="507" y="1055"/>
                    <a:pt x="507" y="1055"/>
                  </a:cubicBezTo>
                  <a:cubicBezTo>
                    <a:pt x="507" y="1055"/>
                    <a:pt x="507" y="1055"/>
                    <a:pt x="507" y="1055"/>
                  </a:cubicBezTo>
                  <a:cubicBezTo>
                    <a:pt x="507" y="1057"/>
                    <a:pt x="507" y="1059"/>
                    <a:pt x="507" y="1061"/>
                  </a:cubicBezTo>
                  <a:cubicBezTo>
                    <a:pt x="507" y="1061"/>
                    <a:pt x="507" y="1061"/>
                    <a:pt x="507" y="1061"/>
                  </a:cubicBezTo>
                  <a:cubicBezTo>
                    <a:pt x="507" y="1063"/>
                    <a:pt x="507" y="1065"/>
                    <a:pt x="507" y="1067"/>
                  </a:cubicBezTo>
                  <a:cubicBezTo>
                    <a:pt x="507" y="1067"/>
                    <a:pt x="507" y="1067"/>
                    <a:pt x="507" y="1067"/>
                  </a:cubicBezTo>
                  <a:cubicBezTo>
                    <a:pt x="507" y="1070"/>
                    <a:pt x="507" y="1072"/>
                    <a:pt x="507" y="1074"/>
                  </a:cubicBezTo>
                  <a:cubicBezTo>
                    <a:pt x="507" y="1074"/>
                    <a:pt x="507" y="1074"/>
                    <a:pt x="507" y="1074"/>
                  </a:cubicBezTo>
                  <a:cubicBezTo>
                    <a:pt x="506" y="1076"/>
                    <a:pt x="506" y="1078"/>
                    <a:pt x="506" y="1080"/>
                  </a:cubicBezTo>
                  <a:cubicBezTo>
                    <a:pt x="506" y="1080"/>
                    <a:pt x="506" y="1080"/>
                    <a:pt x="506" y="1080"/>
                  </a:cubicBezTo>
                  <a:cubicBezTo>
                    <a:pt x="506" y="1082"/>
                    <a:pt x="506" y="1084"/>
                    <a:pt x="505" y="1086"/>
                  </a:cubicBezTo>
                  <a:cubicBezTo>
                    <a:pt x="505" y="1086"/>
                    <a:pt x="505" y="1086"/>
                    <a:pt x="505" y="1086"/>
                  </a:cubicBezTo>
                  <a:cubicBezTo>
                    <a:pt x="505" y="1089"/>
                    <a:pt x="505" y="1091"/>
                    <a:pt x="504" y="1093"/>
                  </a:cubicBezTo>
                  <a:cubicBezTo>
                    <a:pt x="504" y="1093"/>
                    <a:pt x="504" y="1093"/>
                    <a:pt x="504" y="1093"/>
                  </a:cubicBezTo>
                  <a:cubicBezTo>
                    <a:pt x="504" y="1095"/>
                    <a:pt x="504" y="1097"/>
                    <a:pt x="503" y="1099"/>
                  </a:cubicBezTo>
                  <a:cubicBezTo>
                    <a:pt x="503" y="1099"/>
                    <a:pt x="503" y="1099"/>
                    <a:pt x="503" y="1099"/>
                  </a:cubicBezTo>
                  <a:cubicBezTo>
                    <a:pt x="503" y="1101"/>
                    <a:pt x="503" y="1103"/>
                    <a:pt x="502" y="1105"/>
                  </a:cubicBezTo>
                  <a:cubicBezTo>
                    <a:pt x="502" y="1105"/>
                    <a:pt x="502" y="1105"/>
                    <a:pt x="502" y="1105"/>
                  </a:cubicBezTo>
                  <a:cubicBezTo>
                    <a:pt x="502" y="1107"/>
                    <a:pt x="501" y="1109"/>
                    <a:pt x="501" y="1111"/>
                  </a:cubicBezTo>
                  <a:cubicBezTo>
                    <a:pt x="501" y="1111"/>
                    <a:pt x="501" y="1111"/>
                    <a:pt x="501" y="1111"/>
                  </a:cubicBezTo>
                  <a:cubicBezTo>
                    <a:pt x="501" y="1113"/>
                    <a:pt x="500" y="1115"/>
                    <a:pt x="499" y="1117"/>
                  </a:cubicBezTo>
                  <a:cubicBezTo>
                    <a:pt x="499" y="1117"/>
                    <a:pt x="499" y="1117"/>
                    <a:pt x="499" y="1117"/>
                  </a:cubicBezTo>
                  <a:cubicBezTo>
                    <a:pt x="499" y="1119"/>
                    <a:pt x="498" y="1121"/>
                    <a:pt x="498" y="1123"/>
                  </a:cubicBezTo>
                  <a:cubicBezTo>
                    <a:pt x="498" y="1123"/>
                    <a:pt x="498" y="1123"/>
                    <a:pt x="498" y="1123"/>
                  </a:cubicBezTo>
                  <a:cubicBezTo>
                    <a:pt x="497" y="1127"/>
                    <a:pt x="496" y="1131"/>
                    <a:pt x="494" y="1135"/>
                  </a:cubicBezTo>
                  <a:cubicBezTo>
                    <a:pt x="494" y="1135"/>
                    <a:pt x="494" y="1135"/>
                    <a:pt x="494" y="1135"/>
                  </a:cubicBezTo>
                  <a:cubicBezTo>
                    <a:pt x="468" y="1213"/>
                    <a:pt x="405" y="1276"/>
                    <a:pt x="324" y="1299"/>
                  </a:cubicBezTo>
                  <a:cubicBezTo>
                    <a:pt x="324" y="1299"/>
                    <a:pt x="324" y="1299"/>
                    <a:pt x="324" y="1299"/>
                  </a:cubicBezTo>
                  <a:cubicBezTo>
                    <a:pt x="318" y="1301"/>
                    <a:pt x="312" y="1302"/>
                    <a:pt x="305" y="1303"/>
                  </a:cubicBezTo>
                  <a:cubicBezTo>
                    <a:pt x="305" y="1303"/>
                    <a:pt x="305" y="1303"/>
                    <a:pt x="305" y="1303"/>
                  </a:cubicBezTo>
                  <a:cubicBezTo>
                    <a:pt x="303" y="1304"/>
                    <a:pt x="301" y="1304"/>
                    <a:pt x="299" y="1305"/>
                  </a:cubicBezTo>
                  <a:cubicBezTo>
                    <a:pt x="299" y="1305"/>
                    <a:pt x="299" y="1305"/>
                    <a:pt x="299" y="1305"/>
                  </a:cubicBezTo>
                  <a:cubicBezTo>
                    <a:pt x="297" y="1305"/>
                    <a:pt x="295" y="1305"/>
                    <a:pt x="293" y="1306"/>
                  </a:cubicBezTo>
                  <a:cubicBezTo>
                    <a:pt x="293" y="1306"/>
                    <a:pt x="293" y="1306"/>
                    <a:pt x="293" y="1306"/>
                  </a:cubicBezTo>
                  <a:cubicBezTo>
                    <a:pt x="289" y="1306"/>
                    <a:pt x="284" y="1307"/>
                    <a:pt x="280" y="1307"/>
                  </a:cubicBezTo>
                  <a:cubicBezTo>
                    <a:pt x="280" y="1307"/>
                    <a:pt x="280" y="1307"/>
                    <a:pt x="280" y="1307"/>
                  </a:cubicBezTo>
                  <a:cubicBezTo>
                    <a:pt x="278" y="1308"/>
                    <a:pt x="276" y="1308"/>
                    <a:pt x="273" y="1308"/>
                  </a:cubicBezTo>
                  <a:cubicBezTo>
                    <a:pt x="273" y="1308"/>
                    <a:pt x="273" y="1308"/>
                    <a:pt x="273" y="1308"/>
                  </a:cubicBezTo>
                  <a:cubicBezTo>
                    <a:pt x="269" y="1308"/>
                    <a:pt x="265" y="1308"/>
                    <a:pt x="260" y="1309"/>
                  </a:cubicBezTo>
                  <a:cubicBezTo>
                    <a:pt x="260" y="1309"/>
                    <a:pt x="260" y="1309"/>
                    <a:pt x="260" y="1309"/>
                  </a:cubicBezTo>
                  <a:cubicBezTo>
                    <a:pt x="258" y="1309"/>
                    <a:pt x="256" y="1309"/>
                    <a:pt x="253" y="1309"/>
                  </a:cubicBezTo>
                  <a:cubicBezTo>
                    <a:pt x="253" y="1309"/>
                    <a:pt x="253" y="1309"/>
                    <a:pt x="253" y="1309"/>
                  </a:cubicBezTo>
                  <a:cubicBezTo>
                    <a:pt x="251" y="1309"/>
                    <a:pt x="249" y="1309"/>
                    <a:pt x="247" y="1309"/>
                  </a:cubicBezTo>
                  <a:cubicBezTo>
                    <a:pt x="247" y="1309"/>
                    <a:pt x="247" y="1309"/>
                    <a:pt x="247" y="1309"/>
                  </a:cubicBezTo>
                  <a:cubicBezTo>
                    <a:pt x="242" y="1308"/>
                    <a:pt x="238" y="1308"/>
                    <a:pt x="233" y="1308"/>
                  </a:cubicBezTo>
                  <a:cubicBezTo>
                    <a:pt x="233" y="1308"/>
                    <a:pt x="233" y="1308"/>
                    <a:pt x="233" y="1308"/>
                  </a:cubicBezTo>
                  <a:cubicBezTo>
                    <a:pt x="231" y="1308"/>
                    <a:pt x="229" y="1308"/>
                    <a:pt x="227" y="1307"/>
                  </a:cubicBezTo>
                  <a:cubicBezTo>
                    <a:pt x="227" y="1307"/>
                    <a:pt x="227" y="1307"/>
                    <a:pt x="227" y="1307"/>
                  </a:cubicBezTo>
                  <a:cubicBezTo>
                    <a:pt x="223" y="1307"/>
                    <a:pt x="218" y="1306"/>
                    <a:pt x="214" y="1306"/>
                  </a:cubicBezTo>
                  <a:cubicBezTo>
                    <a:pt x="214" y="1306"/>
                    <a:pt x="214" y="1306"/>
                    <a:pt x="214" y="1306"/>
                  </a:cubicBezTo>
                  <a:cubicBezTo>
                    <a:pt x="212" y="1305"/>
                    <a:pt x="210" y="1305"/>
                    <a:pt x="208" y="1305"/>
                  </a:cubicBezTo>
                  <a:cubicBezTo>
                    <a:pt x="208" y="1305"/>
                    <a:pt x="208" y="1305"/>
                    <a:pt x="208" y="1305"/>
                  </a:cubicBezTo>
                  <a:cubicBezTo>
                    <a:pt x="205" y="1304"/>
                    <a:pt x="203" y="1304"/>
                    <a:pt x="201" y="1303"/>
                  </a:cubicBezTo>
                  <a:cubicBezTo>
                    <a:pt x="201" y="1303"/>
                    <a:pt x="201" y="1303"/>
                    <a:pt x="201" y="1303"/>
                  </a:cubicBezTo>
                  <a:cubicBezTo>
                    <a:pt x="195" y="1302"/>
                    <a:pt x="189" y="1301"/>
                    <a:pt x="183" y="1299"/>
                  </a:cubicBezTo>
                  <a:cubicBezTo>
                    <a:pt x="183" y="1299"/>
                    <a:pt x="183" y="1299"/>
                    <a:pt x="183" y="1299"/>
                  </a:cubicBezTo>
                  <a:cubicBezTo>
                    <a:pt x="101" y="1276"/>
                    <a:pt x="38" y="1213"/>
                    <a:pt x="13" y="1135"/>
                  </a:cubicBezTo>
                  <a:cubicBezTo>
                    <a:pt x="12" y="1135"/>
                    <a:pt x="12" y="1135"/>
                    <a:pt x="12" y="1135"/>
                  </a:cubicBezTo>
                  <a:cubicBezTo>
                    <a:pt x="11" y="1131"/>
                    <a:pt x="10" y="1127"/>
                    <a:pt x="9" y="1123"/>
                  </a:cubicBezTo>
                  <a:cubicBezTo>
                    <a:pt x="9" y="1123"/>
                    <a:pt x="9" y="1123"/>
                    <a:pt x="9" y="1123"/>
                  </a:cubicBezTo>
                  <a:cubicBezTo>
                    <a:pt x="8" y="1121"/>
                    <a:pt x="8" y="1119"/>
                    <a:pt x="7" y="1117"/>
                  </a:cubicBezTo>
                  <a:cubicBezTo>
                    <a:pt x="7" y="1117"/>
                    <a:pt x="7" y="1117"/>
                    <a:pt x="7" y="1117"/>
                  </a:cubicBezTo>
                  <a:cubicBezTo>
                    <a:pt x="7" y="1115"/>
                    <a:pt x="6" y="1113"/>
                    <a:pt x="6" y="1111"/>
                  </a:cubicBezTo>
                  <a:cubicBezTo>
                    <a:pt x="6" y="1111"/>
                    <a:pt x="6" y="1111"/>
                    <a:pt x="6" y="1111"/>
                  </a:cubicBezTo>
                  <a:cubicBezTo>
                    <a:pt x="5" y="1109"/>
                    <a:pt x="5" y="1107"/>
                    <a:pt x="5" y="1105"/>
                  </a:cubicBezTo>
                  <a:cubicBezTo>
                    <a:pt x="5" y="1105"/>
                    <a:pt x="5" y="1105"/>
                    <a:pt x="5" y="1105"/>
                  </a:cubicBezTo>
                  <a:cubicBezTo>
                    <a:pt x="4" y="1103"/>
                    <a:pt x="4" y="1101"/>
                    <a:pt x="3" y="1099"/>
                  </a:cubicBezTo>
                  <a:cubicBezTo>
                    <a:pt x="3" y="1099"/>
                    <a:pt x="3" y="1099"/>
                    <a:pt x="3" y="1099"/>
                  </a:cubicBezTo>
                  <a:cubicBezTo>
                    <a:pt x="3" y="1097"/>
                    <a:pt x="3" y="1095"/>
                    <a:pt x="2" y="1093"/>
                  </a:cubicBezTo>
                  <a:cubicBezTo>
                    <a:pt x="2" y="1093"/>
                    <a:pt x="2" y="1093"/>
                    <a:pt x="2" y="1093"/>
                  </a:cubicBezTo>
                  <a:cubicBezTo>
                    <a:pt x="2" y="1091"/>
                    <a:pt x="2" y="1089"/>
                    <a:pt x="1" y="1086"/>
                  </a:cubicBezTo>
                  <a:cubicBezTo>
                    <a:pt x="1" y="1086"/>
                    <a:pt x="1" y="1086"/>
                    <a:pt x="1" y="1086"/>
                  </a:cubicBezTo>
                  <a:cubicBezTo>
                    <a:pt x="1" y="1084"/>
                    <a:pt x="1" y="1082"/>
                    <a:pt x="1" y="1080"/>
                  </a:cubicBezTo>
                  <a:cubicBezTo>
                    <a:pt x="1" y="1080"/>
                    <a:pt x="1" y="1080"/>
                    <a:pt x="1" y="1080"/>
                  </a:cubicBezTo>
                  <a:cubicBezTo>
                    <a:pt x="1" y="1078"/>
                    <a:pt x="0" y="1076"/>
                    <a:pt x="0" y="1074"/>
                  </a:cubicBezTo>
                  <a:cubicBezTo>
                    <a:pt x="0" y="1074"/>
                    <a:pt x="0" y="1074"/>
                    <a:pt x="0" y="1074"/>
                  </a:cubicBezTo>
                  <a:cubicBezTo>
                    <a:pt x="0" y="1072"/>
                    <a:pt x="0" y="1070"/>
                    <a:pt x="0" y="1067"/>
                  </a:cubicBezTo>
                  <a:cubicBezTo>
                    <a:pt x="0" y="1067"/>
                    <a:pt x="0" y="1067"/>
                    <a:pt x="0" y="1067"/>
                  </a:cubicBezTo>
                  <a:cubicBezTo>
                    <a:pt x="0" y="1065"/>
                    <a:pt x="0" y="1063"/>
                    <a:pt x="0" y="1061"/>
                  </a:cubicBezTo>
                  <a:cubicBezTo>
                    <a:pt x="0" y="1061"/>
                    <a:pt x="0" y="1061"/>
                    <a:pt x="0" y="1061"/>
                  </a:cubicBezTo>
                  <a:cubicBezTo>
                    <a:pt x="0" y="1059"/>
                    <a:pt x="0" y="1057"/>
                    <a:pt x="0" y="1055"/>
                  </a:cubicBezTo>
                  <a:cubicBezTo>
                    <a:pt x="0" y="1055"/>
                    <a:pt x="0" y="1055"/>
                    <a:pt x="0" y="1055"/>
                  </a:cubicBezTo>
                  <a:cubicBezTo>
                    <a:pt x="0" y="1055"/>
                    <a:pt x="0" y="1055"/>
                    <a:pt x="0" y="1055"/>
                  </a:cubicBezTo>
                  <a:cubicBezTo>
                    <a:pt x="0" y="1052"/>
                    <a:pt x="0" y="1049"/>
                    <a:pt x="0" y="1047"/>
                  </a:cubicBezTo>
                  <a:cubicBezTo>
                    <a:pt x="0" y="1046"/>
                    <a:pt x="0" y="1045"/>
                    <a:pt x="0" y="1044"/>
                  </a:cubicBezTo>
                  <a:cubicBezTo>
                    <a:pt x="0" y="1043"/>
                    <a:pt x="0" y="1041"/>
                    <a:pt x="0" y="1040"/>
                  </a:cubicBezTo>
                  <a:cubicBezTo>
                    <a:pt x="5" y="950"/>
                    <a:pt x="54" y="896"/>
                    <a:pt x="89" y="819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ffectLst>
              <a:outerShdw blurRad="1397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4" name="Oval 8">
              <a:extLst>
                <a:ext uri="{FF2B5EF4-FFF2-40B4-BE49-F238E27FC236}">
                  <a16:creationId xmlns:a16="http://schemas.microsoft.com/office/drawing/2014/main" id="{3B8736E3-3E9B-4978-A675-2AEC7FDB94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6409" y="3290580"/>
              <a:ext cx="615552" cy="617150"/>
            </a:xfrm>
            <a:prstGeom prst="ellipse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5" name="Freeform 9">
              <a:extLst>
                <a:ext uri="{FF2B5EF4-FFF2-40B4-BE49-F238E27FC236}">
                  <a16:creationId xmlns:a16="http://schemas.microsoft.com/office/drawing/2014/main" id="{FFCA8CF4-7495-44ED-8686-BE999BFF1E40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1467" y="5154821"/>
              <a:ext cx="1829067" cy="711482"/>
            </a:xfrm>
            <a:custGeom>
              <a:avLst/>
              <a:gdLst>
                <a:gd name="T0" fmla="*/ 820 w 1308"/>
                <a:gd name="T1" fmla="*/ 89 h 508"/>
                <a:gd name="T2" fmla="*/ 1046 w 1308"/>
                <a:gd name="T3" fmla="*/ 1 h 508"/>
                <a:gd name="T4" fmla="*/ 1055 w 1308"/>
                <a:gd name="T5" fmla="*/ 0 h 508"/>
                <a:gd name="T6" fmla="*/ 1067 w 1308"/>
                <a:gd name="T7" fmla="*/ 1 h 508"/>
                <a:gd name="T8" fmla="*/ 1074 w 1308"/>
                <a:gd name="T9" fmla="*/ 1 h 508"/>
                <a:gd name="T10" fmla="*/ 1086 w 1308"/>
                <a:gd name="T11" fmla="*/ 2 h 508"/>
                <a:gd name="T12" fmla="*/ 1093 w 1308"/>
                <a:gd name="T13" fmla="*/ 3 h 508"/>
                <a:gd name="T14" fmla="*/ 1105 w 1308"/>
                <a:gd name="T15" fmla="*/ 5 h 508"/>
                <a:gd name="T16" fmla="*/ 1111 w 1308"/>
                <a:gd name="T17" fmla="*/ 7 h 508"/>
                <a:gd name="T18" fmla="*/ 1123 w 1308"/>
                <a:gd name="T19" fmla="*/ 10 h 508"/>
                <a:gd name="T20" fmla="*/ 1135 w 1308"/>
                <a:gd name="T21" fmla="*/ 13 h 508"/>
                <a:gd name="T22" fmla="*/ 1303 w 1308"/>
                <a:gd name="T23" fmla="*/ 202 h 508"/>
                <a:gd name="T24" fmla="*/ 1304 w 1308"/>
                <a:gd name="T25" fmla="*/ 208 h 508"/>
                <a:gd name="T26" fmla="*/ 1307 w 1308"/>
                <a:gd name="T27" fmla="*/ 228 h 508"/>
                <a:gd name="T28" fmla="*/ 1308 w 1308"/>
                <a:gd name="T29" fmla="*/ 234 h 508"/>
                <a:gd name="T30" fmla="*/ 1308 w 1308"/>
                <a:gd name="T31" fmla="*/ 254 h 508"/>
                <a:gd name="T32" fmla="*/ 1308 w 1308"/>
                <a:gd name="T33" fmla="*/ 261 h 508"/>
                <a:gd name="T34" fmla="*/ 1307 w 1308"/>
                <a:gd name="T35" fmla="*/ 281 h 508"/>
                <a:gd name="T36" fmla="*/ 1305 w 1308"/>
                <a:gd name="T37" fmla="*/ 294 h 508"/>
                <a:gd name="T38" fmla="*/ 1303 w 1308"/>
                <a:gd name="T39" fmla="*/ 306 h 508"/>
                <a:gd name="T40" fmla="*/ 1299 w 1308"/>
                <a:gd name="T41" fmla="*/ 325 h 508"/>
                <a:gd name="T42" fmla="*/ 1123 w 1308"/>
                <a:gd name="T43" fmla="*/ 499 h 508"/>
                <a:gd name="T44" fmla="*/ 1117 w 1308"/>
                <a:gd name="T45" fmla="*/ 500 h 508"/>
                <a:gd name="T46" fmla="*/ 1105 w 1308"/>
                <a:gd name="T47" fmla="*/ 503 h 508"/>
                <a:gd name="T48" fmla="*/ 1099 w 1308"/>
                <a:gd name="T49" fmla="*/ 504 h 508"/>
                <a:gd name="T50" fmla="*/ 1086 w 1308"/>
                <a:gd name="T51" fmla="*/ 506 h 508"/>
                <a:gd name="T52" fmla="*/ 1080 w 1308"/>
                <a:gd name="T53" fmla="*/ 507 h 508"/>
                <a:gd name="T54" fmla="*/ 1067 w 1308"/>
                <a:gd name="T55" fmla="*/ 508 h 508"/>
                <a:gd name="T56" fmla="*/ 1061 w 1308"/>
                <a:gd name="T57" fmla="*/ 508 h 508"/>
                <a:gd name="T58" fmla="*/ 1053 w 1308"/>
                <a:gd name="T59" fmla="*/ 508 h 508"/>
                <a:gd name="T60" fmla="*/ 1047 w 1308"/>
                <a:gd name="T61" fmla="*/ 508 h 508"/>
                <a:gd name="T62" fmla="*/ 489 w 1308"/>
                <a:gd name="T63" fmla="*/ 419 h 508"/>
                <a:gd name="T64" fmla="*/ 262 w 1308"/>
                <a:gd name="T65" fmla="*/ 508 h 508"/>
                <a:gd name="T66" fmla="*/ 254 w 1308"/>
                <a:gd name="T67" fmla="*/ 508 h 508"/>
                <a:gd name="T68" fmla="*/ 241 w 1308"/>
                <a:gd name="T69" fmla="*/ 508 h 508"/>
                <a:gd name="T70" fmla="*/ 234 w 1308"/>
                <a:gd name="T71" fmla="*/ 507 h 508"/>
                <a:gd name="T72" fmla="*/ 222 w 1308"/>
                <a:gd name="T73" fmla="*/ 506 h 508"/>
                <a:gd name="T74" fmla="*/ 215 w 1308"/>
                <a:gd name="T75" fmla="*/ 505 h 508"/>
                <a:gd name="T76" fmla="*/ 203 w 1308"/>
                <a:gd name="T77" fmla="*/ 503 h 508"/>
                <a:gd name="T78" fmla="*/ 197 w 1308"/>
                <a:gd name="T79" fmla="*/ 502 h 508"/>
                <a:gd name="T80" fmla="*/ 185 w 1308"/>
                <a:gd name="T81" fmla="*/ 499 h 508"/>
                <a:gd name="T82" fmla="*/ 173 w 1308"/>
                <a:gd name="T83" fmla="*/ 495 h 508"/>
                <a:gd name="T84" fmla="*/ 5 w 1308"/>
                <a:gd name="T85" fmla="*/ 306 h 508"/>
                <a:gd name="T86" fmla="*/ 4 w 1308"/>
                <a:gd name="T87" fmla="*/ 300 h 508"/>
                <a:gd name="T88" fmla="*/ 1 w 1308"/>
                <a:gd name="T89" fmla="*/ 281 h 508"/>
                <a:gd name="T90" fmla="*/ 0 w 1308"/>
                <a:gd name="T91" fmla="*/ 274 h 508"/>
                <a:gd name="T92" fmla="*/ 0 w 1308"/>
                <a:gd name="T93" fmla="*/ 254 h 508"/>
                <a:gd name="T94" fmla="*/ 0 w 1308"/>
                <a:gd name="T95" fmla="*/ 248 h 508"/>
                <a:gd name="T96" fmla="*/ 1 w 1308"/>
                <a:gd name="T97" fmla="*/ 228 h 508"/>
                <a:gd name="T98" fmla="*/ 3 w 1308"/>
                <a:gd name="T99" fmla="*/ 215 h 508"/>
                <a:gd name="T100" fmla="*/ 5 w 1308"/>
                <a:gd name="T101" fmla="*/ 202 h 508"/>
                <a:gd name="T102" fmla="*/ 9 w 1308"/>
                <a:gd name="T103" fmla="*/ 184 h 508"/>
                <a:gd name="T104" fmla="*/ 185 w 1308"/>
                <a:gd name="T105" fmla="*/ 10 h 508"/>
                <a:gd name="T106" fmla="*/ 191 w 1308"/>
                <a:gd name="T107" fmla="*/ 8 h 508"/>
                <a:gd name="T108" fmla="*/ 203 w 1308"/>
                <a:gd name="T109" fmla="*/ 5 h 508"/>
                <a:gd name="T110" fmla="*/ 209 w 1308"/>
                <a:gd name="T111" fmla="*/ 4 h 508"/>
                <a:gd name="T112" fmla="*/ 222 w 1308"/>
                <a:gd name="T113" fmla="*/ 2 h 508"/>
                <a:gd name="T114" fmla="*/ 228 w 1308"/>
                <a:gd name="T115" fmla="*/ 2 h 508"/>
                <a:gd name="T116" fmla="*/ 241 w 1308"/>
                <a:gd name="T117" fmla="*/ 1 h 508"/>
                <a:gd name="T118" fmla="*/ 247 w 1308"/>
                <a:gd name="T119" fmla="*/ 1 h 508"/>
                <a:gd name="T120" fmla="*/ 254 w 1308"/>
                <a:gd name="T121" fmla="*/ 0 h 508"/>
                <a:gd name="T122" fmla="*/ 268 w 1308"/>
                <a:gd name="T123" fmla="*/ 1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308" h="508">
                  <a:moveTo>
                    <a:pt x="489" y="89"/>
                  </a:moveTo>
                  <a:cubicBezTo>
                    <a:pt x="533" y="107"/>
                    <a:pt x="584" y="121"/>
                    <a:pt x="652" y="122"/>
                  </a:cubicBezTo>
                  <a:cubicBezTo>
                    <a:pt x="722" y="122"/>
                    <a:pt x="775" y="108"/>
                    <a:pt x="820" y="89"/>
                  </a:cubicBezTo>
                  <a:cubicBezTo>
                    <a:pt x="896" y="54"/>
                    <a:pt x="950" y="6"/>
                    <a:pt x="1039" y="1"/>
                  </a:cubicBezTo>
                  <a:cubicBezTo>
                    <a:pt x="1041" y="1"/>
                    <a:pt x="1043" y="1"/>
                    <a:pt x="1044" y="1"/>
                  </a:cubicBezTo>
                  <a:cubicBezTo>
                    <a:pt x="1046" y="1"/>
                    <a:pt x="1046" y="1"/>
                    <a:pt x="1046" y="1"/>
                  </a:cubicBezTo>
                  <a:cubicBezTo>
                    <a:pt x="1049" y="1"/>
                    <a:pt x="1052" y="0"/>
                    <a:pt x="1054" y="0"/>
                  </a:cubicBezTo>
                  <a:cubicBezTo>
                    <a:pt x="1055" y="0"/>
                    <a:pt x="1055" y="0"/>
                    <a:pt x="1055" y="0"/>
                  </a:cubicBezTo>
                  <a:cubicBezTo>
                    <a:pt x="1055" y="0"/>
                    <a:pt x="1055" y="0"/>
                    <a:pt x="1055" y="0"/>
                  </a:cubicBezTo>
                  <a:cubicBezTo>
                    <a:pt x="1057" y="0"/>
                    <a:pt x="1059" y="0"/>
                    <a:pt x="1061" y="1"/>
                  </a:cubicBezTo>
                  <a:cubicBezTo>
                    <a:pt x="1061" y="1"/>
                    <a:pt x="1061" y="1"/>
                    <a:pt x="1061" y="1"/>
                  </a:cubicBezTo>
                  <a:cubicBezTo>
                    <a:pt x="1063" y="1"/>
                    <a:pt x="1065" y="1"/>
                    <a:pt x="1067" y="1"/>
                  </a:cubicBezTo>
                  <a:cubicBezTo>
                    <a:pt x="1067" y="1"/>
                    <a:pt x="1067" y="1"/>
                    <a:pt x="1067" y="1"/>
                  </a:cubicBezTo>
                  <a:cubicBezTo>
                    <a:pt x="1069" y="1"/>
                    <a:pt x="1072" y="1"/>
                    <a:pt x="1074" y="1"/>
                  </a:cubicBezTo>
                  <a:cubicBezTo>
                    <a:pt x="1074" y="1"/>
                    <a:pt x="1074" y="1"/>
                    <a:pt x="1074" y="1"/>
                  </a:cubicBezTo>
                  <a:cubicBezTo>
                    <a:pt x="1076" y="1"/>
                    <a:pt x="1078" y="1"/>
                    <a:pt x="1080" y="2"/>
                  </a:cubicBezTo>
                  <a:cubicBezTo>
                    <a:pt x="1080" y="2"/>
                    <a:pt x="1080" y="2"/>
                    <a:pt x="1080" y="2"/>
                  </a:cubicBezTo>
                  <a:cubicBezTo>
                    <a:pt x="1082" y="2"/>
                    <a:pt x="1084" y="2"/>
                    <a:pt x="1086" y="2"/>
                  </a:cubicBezTo>
                  <a:cubicBezTo>
                    <a:pt x="1086" y="2"/>
                    <a:pt x="1086" y="2"/>
                    <a:pt x="1086" y="2"/>
                  </a:cubicBezTo>
                  <a:cubicBezTo>
                    <a:pt x="1088" y="3"/>
                    <a:pt x="1091" y="3"/>
                    <a:pt x="1093" y="3"/>
                  </a:cubicBezTo>
                  <a:cubicBezTo>
                    <a:pt x="1093" y="3"/>
                    <a:pt x="1093" y="3"/>
                    <a:pt x="1093" y="3"/>
                  </a:cubicBezTo>
                  <a:cubicBezTo>
                    <a:pt x="1095" y="4"/>
                    <a:pt x="1097" y="4"/>
                    <a:pt x="1099" y="4"/>
                  </a:cubicBezTo>
                  <a:cubicBezTo>
                    <a:pt x="1099" y="4"/>
                    <a:pt x="1099" y="4"/>
                    <a:pt x="1099" y="4"/>
                  </a:cubicBezTo>
                  <a:cubicBezTo>
                    <a:pt x="1101" y="5"/>
                    <a:pt x="1103" y="5"/>
                    <a:pt x="1105" y="5"/>
                  </a:cubicBezTo>
                  <a:cubicBezTo>
                    <a:pt x="1105" y="5"/>
                    <a:pt x="1105" y="5"/>
                    <a:pt x="1105" y="5"/>
                  </a:cubicBezTo>
                  <a:cubicBezTo>
                    <a:pt x="1107" y="6"/>
                    <a:pt x="1109" y="6"/>
                    <a:pt x="1111" y="7"/>
                  </a:cubicBezTo>
                  <a:cubicBezTo>
                    <a:pt x="1111" y="7"/>
                    <a:pt x="1111" y="7"/>
                    <a:pt x="1111" y="7"/>
                  </a:cubicBezTo>
                  <a:cubicBezTo>
                    <a:pt x="1113" y="7"/>
                    <a:pt x="1115" y="8"/>
                    <a:pt x="1117" y="8"/>
                  </a:cubicBezTo>
                  <a:cubicBezTo>
                    <a:pt x="1117" y="8"/>
                    <a:pt x="1117" y="8"/>
                    <a:pt x="1117" y="8"/>
                  </a:cubicBezTo>
                  <a:cubicBezTo>
                    <a:pt x="1119" y="9"/>
                    <a:pt x="1121" y="9"/>
                    <a:pt x="1123" y="10"/>
                  </a:cubicBezTo>
                  <a:cubicBezTo>
                    <a:pt x="1123" y="10"/>
                    <a:pt x="1123" y="10"/>
                    <a:pt x="1123" y="10"/>
                  </a:cubicBezTo>
                  <a:cubicBezTo>
                    <a:pt x="1127" y="11"/>
                    <a:pt x="1131" y="12"/>
                    <a:pt x="1135" y="13"/>
                  </a:cubicBezTo>
                  <a:cubicBezTo>
                    <a:pt x="1135" y="13"/>
                    <a:pt x="1135" y="13"/>
                    <a:pt x="1135" y="13"/>
                  </a:cubicBezTo>
                  <a:cubicBezTo>
                    <a:pt x="1213" y="39"/>
                    <a:pt x="1275" y="102"/>
                    <a:pt x="1299" y="184"/>
                  </a:cubicBezTo>
                  <a:cubicBezTo>
                    <a:pt x="1299" y="184"/>
                    <a:pt x="1299" y="184"/>
                    <a:pt x="1299" y="184"/>
                  </a:cubicBezTo>
                  <a:cubicBezTo>
                    <a:pt x="1300" y="190"/>
                    <a:pt x="1302" y="196"/>
                    <a:pt x="1303" y="202"/>
                  </a:cubicBezTo>
                  <a:cubicBezTo>
                    <a:pt x="1303" y="202"/>
                    <a:pt x="1303" y="202"/>
                    <a:pt x="1303" y="202"/>
                  </a:cubicBezTo>
                  <a:cubicBezTo>
                    <a:pt x="1304" y="204"/>
                    <a:pt x="1304" y="206"/>
                    <a:pt x="1304" y="208"/>
                  </a:cubicBezTo>
                  <a:cubicBezTo>
                    <a:pt x="1304" y="208"/>
                    <a:pt x="1304" y="208"/>
                    <a:pt x="1304" y="208"/>
                  </a:cubicBezTo>
                  <a:cubicBezTo>
                    <a:pt x="1305" y="210"/>
                    <a:pt x="1305" y="213"/>
                    <a:pt x="1305" y="215"/>
                  </a:cubicBezTo>
                  <a:cubicBezTo>
                    <a:pt x="1305" y="215"/>
                    <a:pt x="1305" y="215"/>
                    <a:pt x="1305" y="215"/>
                  </a:cubicBezTo>
                  <a:cubicBezTo>
                    <a:pt x="1306" y="219"/>
                    <a:pt x="1307" y="223"/>
                    <a:pt x="1307" y="228"/>
                  </a:cubicBezTo>
                  <a:cubicBezTo>
                    <a:pt x="1307" y="228"/>
                    <a:pt x="1307" y="228"/>
                    <a:pt x="1307" y="228"/>
                  </a:cubicBezTo>
                  <a:cubicBezTo>
                    <a:pt x="1307" y="230"/>
                    <a:pt x="1307" y="232"/>
                    <a:pt x="1308" y="234"/>
                  </a:cubicBezTo>
                  <a:cubicBezTo>
                    <a:pt x="1308" y="234"/>
                    <a:pt x="1308" y="234"/>
                    <a:pt x="1308" y="234"/>
                  </a:cubicBezTo>
                  <a:cubicBezTo>
                    <a:pt x="1308" y="239"/>
                    <a:pt x="1308" y="243"/>
                    <a:pt x="1308" y="248"/>
                  </a:cubicBezTo>
                  <a:cubicBezTo>
                    <a:pt x="1308" y="248"/>
                    <a:pt x="1308" y="248"/>
                    <a:pt x="1308" y="248"/>
                  </a:cubicBezTo>
                  <a:cubicBezTo>
                    <a:pt x="1308" y="250"/>
                    <a:pt x="1308" y="252"/>
                    <a:pt x="1308" y="254"/>
                  </a:cubicBezTo>
                  <a:cubicBezTo>
                    <a:pt x="1308" y="254"/>
                    <a:pt x="1308" y="254"/>
                    <a:pt x="1308" y="254"/>
                  </a:cubicBezTo>
                  <a:cubicBezTo>
                    <a:pt x="1308" y="257"/>
                    <a:pt x="1308" y="259"/>
                    <a:pt x="1308" y="261"/>
                  </a:cubicBezTo>
                  <a:cubicBezTo>
                    <a:pt x="1308" y="261"/>
                    <a:pt x="1308" y="261"/>
                    <a:pt x="1308" y="261"/>
                  </a:cubicBezTo>
                  <a:cubicBezTo>
                    <a:pt x="1308" y="265"/>
                    <a:pt x="1308" y="270"/>
                    <a:pt x="1308" y="274"/>
                  </a:cubicBezTo>
                  <a:cubicBezTo>
                    <a:pt x="1308" y="274"/>
                    <a:pt x="1308" y="274"/>
                    <a:pt x="1308" y="274"/>
                  </a:cubicBezTo>
                  <a:cubicBezTo>
                    <a:pt x="1307" y="276"/>
                    <a:pt x="1307" y="279"/>
                    <a:pt x="1307" y="281"/>
                  </a:cubicBezTo>
                  <a:cubicBezTo>
                    <a:pt x="1307" y="281"/>
                    <a:pt x="1307" y="281"/>
                    <a:pt x="1307" y="281"/>
                  </a:cubicBezTo>
                  <a:cubicBezTo>
                    <a:pt x="1307" y="285"/>
                    <a:pt x="1306" y="289"/>
                    <a:pt x="1305" y="294"/>
                  </a:cubicBezTo>
                  <a:cubicBezTo>
                    <a:pt x="1305" y="294"/>
                    <a:pt x="1305" y="294"/>
                    <a:pt x="1305" y="294"/>
                  </a:cubicBezTo>
                  <a:cubicBezTo>
                    <a:pt x="1305" y="296"/>
                    <a:pt x="1305" y="298"/>
                    <a:pt x="1304" y="300"/>
                  </a:cubicBezTo>
                  <a:cubicBezTo>
                    <a:pt x="1304" y="300"/>
                    <a:pt x="1304" y="300"/>
                    <a:pt x="1304" y="300"/>
                  </a:cubicBezTo>
                  <a:cubicBezTo>
                    <a:pt x="1304" y="302"/>
                    <a:pt x="1304" y="304"/>
                    <a:pt x="1303" y="306"/>
                  </a:cubicBezTo>
                  <a:cubicBezTo>
                    <a:pt x="1303" y="306"/>
                    <a:pt x="1303" y="306"/>
                    <a:pt x="1303" y="306"/>
                  </a:cubicBezTo>
                  <a:cubicBezTo>
                    <a:pt x="1302" y="313"/>
                    <a:pt x="1300" y="319"/>
                    <a:pt x="1299" y="325"/>
                  </a:cubicBezTo>
                  <a:cubicBezTo>
                    <a:pt x="1299" y="325"/>
                    <a:pt x="1299" y="325"/>
                    <a:pt x="1299" y="325"/>
                  </a:cubicBezTo>
                  <a:cubicBezTo>
                    <a:pt x="1275" y="406"/>
                    <a:pt x="1213" y="469"/>
                    <a:pt x="1135" y="495"/>
                  </a:cubicBezTo>
                  <a:cubicBezTo>
                    <a:pt x="1135" y="495"/>
                    <a:pt x="1135" y="495"/>
                    <a:pt x="1135" y="495"/>
                  </a:cubicBezTo>
                  <a:cubicBezTo>
                    <a:pt x="1131" y="496"/>
                    <a:pt x="1127" y="498"/>
                    <a:pt x="1123" y="499"/>
                  </a:cubicBezTo>
                  <a:cubicBezTo>
                    <a:pt x="1123" y="499"/>
                    <a:pt x="1123" y="499"/>
                    <a:pt x="1123" y="499"/>
                  </a:cubicBezTo>
                  <a:cubicBezTo>
                    <a:pt x="1121" y="499"/>
                    <a:pt x="1119" y="500"/>
                    <a:pt x="1117" y="500"/>
                  </a:cubicBezTo>
                  <a:cubicBezTo>
                    <a:pt x="1117" y="500"/>
                    <a:pt x="1117" y="500"/>
                    <a:pt x="1117" y="500"/>
                  </a:cubicBezTo>
                  <a:cubicBezTo>
                    <a:pt x="1115" y="501"/>
                    <a:pt x="1113" y="501"/>
                    <a:pt x="1111" y="502"/>
                  </a:cubicBezTo>
                  <a:cubicBezTo>
                    <a:pt x="1111" y="502"/>
                    <a:pt x="1111" y="502"/>
                    <a:pt x="1111" y="502"/>
                  </a:cubicBezTo>
                  <a:cubicBezTo>
                    <a:pt x="1109" y="502"/>
                    <a:pt x="1107" y="503"/>
                    <a:pt x="1105" y="503"/>
                  </a:cubicBezTo>
                  <a:cubicBezTo>
                    <a:pt x="1105" y="503"/>
                    <a:pt x="1105" y="503"/>
                    <a:pt x="1105" y="503"/>
                  </a:cubicBezTo>
                  <a:cubicBezTo>
                    <a:pt x="1103" y="504"/>
                    <a:pt x="1101" y="504"/>
                    <a:pt x="1099" y="504"/>
                  </a:cubicBezTo>
                  <a:cubicBezTo>
                    <a:pt x="1099" y="504"/>
                    <a:pt x="1099" y="504"/>
                    <a:pt x="1099" y="504"/>
                  </a:cubicBezTo>
                  <a:cubicBezTo>
                    <a:pt x="1097" y="505"/>
                    <a:pt x="1095" y="505"/>
                    <a:pt x="1093" y="505"/>
                  </a:cubicBezTo>
                  <a:cubicBezTo>
                    <a:pt x="1093" y="505"/>
                    <a:pt x="1093" y="505"/>
                    <a:pt x="1093" y="505"/>
                  </a:cubicBezTo>
                  <a:cubicBezTo>
                    <a:pt x="1091" y="506"/>
                    <a:pt x="1088" y="506"/>
                    <a:pt x="1086" y="506"/>
                  </a:cubicBezTo>
                  <a:cubicBezTo>
                    <a:pt x="1086" y="506"/>
                    <a:pt x="1086" y="506"/>
                    <a:pt x="1086" y="506"/>
                  </a:cubicBezTo>
                  <a:cubicBezTo>
                    <a:pt x="1084" y="506"/>
                    <a:pt x="1082" y="507"/>
                    <a:pt x="1080" y="507"/>
                  </a:cubicBezTo>
                  <a:cubicBezTo>
                    <a:pt x="1080" y="507"/>
                    <a:pt x="1080" y="507"/>
                    <a:pt x="1080" y="507"/>
                  </a:cubicBezTo>
                  <a:cubicBezTo>
                    <a:pt x="1078" y="507"/>
                    <a:pt x="1076" y="507"/>
                    <a:pt x="1074" y="507"/>
                  </a:cubicBezTo>
                  <a:cubicBezTo>
                    <a:pt x="1074" y="507"/>
                    <a:pt x="1074" y="507"/>
                    <a:pt x="1074" y="507"/>
                  </a:cubicBezTo>
                  <a:cubicBezTo>
                    <a:pt x="1072" y="508"/>
                    <a:pt x="1069" y="508"/>
                    <a:pt x="1067" y="508"/>
                  </a:cubicBezTo>
                  <a:cubicBezTo>
                    <a:pt x="1067" y="508"/>
                    <a:pt x="1067" y="508"/>
                    <a:pt x="1067" y="508"/>
                  </a:cubicBezTo>
                  <a:cubicBezTo>
                    <a:pt x="1065" y="508"/>
                    <a:pt x="1063" y="508"/>
                    <a:pt x="1061" y="508"/>
                  </a:cubicBezTo>
                  <a:cubicBezTo>
                    <a:pt x="1061" y="508"/>
                    <a:pt x="1061" y="508"/>
                    <a:pt x="1061" y="508"/>
                  </a:cubicBezTo>
                  <a:cubicBezTo>
                    <a:pt x="1059" y="508"/>
                    <a:pt x="1057" y="508"/>
                    <a:pt x="1055" y="508"/>
                  </a:cubicBezTo>
                  <a:cubicBezTo>
                    <a:pt x="1055" y="508"/>
                    <a:pt x="1055" y="508"/>
                    <a:pt x="1055" y="508"/>
                  </a:cubicBezTo>
                  <a:cubicBezTo>
                    <a:pt x="1053" y="508"/>
                    <a:pt x="1053" y="508"/>
                    <a:pt x="1053" y="508"/>
                  </a:cubicBezTo>
                  <a:cubicBezTo>
                    <a:pt x="1052" y="508"/>
                    <a:pt x="1051" y="508"/>
                    <a:pt x="1051" y="508"/>
                  </a:cubicBezTo>
                  <a:cubicBezTo>
                    <a:pt x="1050" y="508"/>
                    <a:pt x="1048" y="508"/>
                    <a:pt x="1047" y="508"/>
                  </a:cubicBezTo>
                  <a:cubicBezTo>
                    <a:pt x="1047" y="508"/>
                    <a:pt x="1047" y="508"/>
                    <a:pt x="1047" y="508"/>
                  </a:cubicBezTo>
                  <a:cubicBezTo>
                    <a:pt x="953" y="505"/>
                    <a:pt x="898" y="455"/>
                    <a:pt x="820" y="420"/>
                  </a:cubicBezTo>
                  <a:cubicBezTo>
                    <a:pt x="775" y="401"/>
                    <a:pt x="723" y="387"/>
                    <a:pt x="653" y="386"/>
                  </a:cubicBezTo>
                  <a:cubicBezTo>
                    <a:pt x="585" y="387"/>
                    <a:pt x="533" y="401"/>
                    <a:pt x="489" y="419"/>
                  </a:cubicBezTo>
                  <a:cubicBezTo>
                    <a:pt x="412" y="454"/>
                    <a:pt x="359" y="503"/>
                    <a:pt x="268" y="508"/>
                  </a:cubicBezTo>
                  <a:cubicBezTo>
                    <a:pt x="267" y="508"/>
                    <a:pt x="265" y="508"/>
                    <a:pt x="264" y="508"/>
                  </a:cubicBezTo>
                  <a:cubicBezTo>
                    <a:pt x="262" y="508"/>
                    <a:pt x="262" y="508"/>
                    <a:pt x="262" y="508"/>
                  </a:cubicBezTo>
                  <a:cubicBezTo>
                    <a:pt x="259" y="508"/>
                    <a:pt x="256" y="508"/>
                    <a:pt x="254" y="508"/>
                  </a:cubicBezTo>
                  <a:cubicBezTo>
                    <a:pt x="254" y="508"/>
                    <a:pt x="254" y="508"/>
                    <a:pt x="254" y="508"/>
                  </a:cubicBezTo>
                  <a:cubicBezTo>
                    <a:pt x="254" y="508"/>
                    <a:pt x="254" y="508"/>
                    <a:pt x="254" y="508"/>
                  </a:cubicBezTo>
                  <a:cubicBezTo>
                    <a:pt x="251" y="508"/>
                    <a:pt x="249" y="508"/>
                    <a:pt x="247" y="508"/>
                  </a:cubicBezTo>
                  <a:cubicBezTo>
                    <a:pt x="247" y="508"/>
                    <a:pt x="247" y="508"/>
                    <a:pt x="247" y="508"/>
                  </a:cubicBezTo>
                  <a:cubicBezTo>
                    <a:pt x="245" y="508"/>
                    <a:pt x="243" y="508"/>
                    <a:pt x="241" y="508"/>
                  </a:cubicBezTo>
                  <a:cubicBezTo>
                    <a:pt x="241" y="508"/>
                    <a:pt x="241" y="508"/>
                    <a:pt x="241" y="508"/>
                  </a:cubicBezTo>
                  <a:cubicBezTo>
                    <a:pt x="239" y="508"/>
                    <a:pt x="236" y="508"/>
                    <a:pt x="234" y="507"/>
                  </a:cubicBezTo>
                  <a:cubicBezTo>
                    <a:pt x="234" y="507"/>
                    <a:pt x="234" y="507"/>
                    <a:pt x="234" y="507"/>
                  </a:cubicBezTo>
                  <a:cubicBezTo>
                    <a:pt x="232" y="507"/>
                    <a:pt x="230" y="507"/>
                    <a:pt x="228" y="507"/>
                  </a:cubicBezTo>
                  <a:cubicBezTo>
                    <a:pt x="228" y="507"/>
                    <a:pt x="228" y="507"/>
                    <a:pt x="228" y="507"/>
                  </a:cubicBezTo>
                  <a:cubicBezTo>
                    <a:pt x="226" y="507"/>
                    <a:pt x="224" y="506"/>
                    <a:pt x="222" y="506"/>
                  </a:cubicBezTo>
                  <a:cubicBezTo>
                    <a:pt x="222" y="506"/>
                    <a:pt x="222" y="506"/>
                    <a:pt x="222" y="506"/>
                  </a:cubicBezTo>
                  <a:cubicBezTo>
                    <a:pt x="220" y="506"/>
                    <a:pt x="218" y="506"/>
                    <a:pt x="215" y="505"/>
                  </a:cubicBezTo>
                  <a:cubicBezTo>
                    <a:pt x="215" y="505"/>
                    <a:pt x="215" y="505"/>
                    <a:pt x="215" y="505"/>
                  </a:cubicBezTo>
                  <a:cubicBezTo>
                    <a:pt x="213" y="505"/>
                    <a:pt x="211" y="505"/>
                    <a:pt x="209" y="504"/>
                  </a:cubicBezTo>
                  <a:cubicBezTo>
                    <a:pt x="209" y="504"/>
                    <a:pt x="209" y="504"/>
                    <a:pt x="209" y="504"/>
                  </a:cubicBezTo>
                  <a:cubicBezTo>
                    <a:pt x="207" y="504"/>
                    <a:pt x="205" y="504"/>
                    <a:pt x="203" y="503"/>
                  </a:cubicBezTo>
                  <a:cubicBezTo>
                    <a:pt x="203" y="503"/>
                    <a:pt x="203" y="503"/>
                    <a:pt x="203" y="503"/>
                  </a:cubicBezTo>
                  <a:cubicBezTo>
                    <a:pt x="201" y="503"/>
                    <a:pt x="199" y="502"/>
                    <a:pt x="197" y="502"/>
                  </a:cubicBezTo>
                  <a:cubicBezTo>
                    <a:pt x="197" y="502"/>
                    <a:pt x="197" y="502"/>
                    <a:pt x="197" y="502"/>
                  </a:cubicBezTo>
                  <a:cubicBezTo>
                    <a:pt x="195" y="501"/>
                    <a:pt x="193" y="501"/>
                    <a:pt x="191" y="500"/>
                  </a:cubicBezTo>
                  <a:cubicBezTo>
                    <a:pt x="191" y="500"/>
                    <a:pt x="191" y="500"/>
                    <a:pt x="191" y="500"/>
                  </a:cubicBezTo>
                  <a:cubicBezTo>
                    <a:pt x="189" y="500"/>
                    <a:pt x="187" y="499"/>
                    <a:pt x="185" y="499"/>
                  </a:cubicBezTo>
                  <a:cubicBezTo>
                    <a:pt x="185" y="499"/>
                    <a:pt x="185" y="499"/>
                    <a:pt x="185" y="499"/>
                  </a:cubicBezTo>
                  <a:cubicBezTo>
                    <a:pt x="181" y="498"/>
                    <a:pt x="177" y="496"/>
                    <a:pt x="173" y="495"/>
                  </a:cubicBezTo>
                  <a:cubicBezTo>
                    <a:pt x="173" y="495"/>
                    <a:pt x="173" y="495"/>
                    <a:pt x="173" y="495"/>
                  </a:cubicBezTo>
                  <a:cubicBezTo>
                    <a:pt x="95" y="469"/>
                    <a:pt x="33" y="406"/>
                    <a:pt x="9" y="325"/>
                  </a:cubicBezTo>
                  <a:cubicBezTo>
                    <a:pt x="9" y="325"/>
                    <a:pt x="9" y="325"/>
                    <a:pt x="9" y="325"/>
                  </a:cubicBezTo>
                  <a:cubicBezTo>
                    <a:pt x="8" y="319"/>
                    <a:pt x="6" y="313"/>
                    <a:pt x="5" y="306"/>
                  </a:cubicBezTo>
                  <a:cubicBezTo>
                    <a:pt x="5" y="306"/>
                    <a:pt x="5" y="306"/>
                    <a:pt x="5" y="306"/>
                  </a:cubicBezTo>
                  <a:cubicBezTo>
                    <a:pt x="4" y="304"/>
                    <a:pt x="4" y="302"/>
                    <a:pt x="4" y="300"/>
                  </a:cubicBezTo>
                  <a:cubicBezTo>
                    <a:pt x="4" y="300"/>
                    <a:pt x="4" y="300"/>
                    <a:pt x="4" y="300"/>
                  </a:cubicBezTo>
                  <a:cubicBezTo>
                    <a:pt x="3" y="298"/>
                    <a:pt x="3" y="296"/>
                    <a:pt x="3" y="294"/>
                  </a:cubicBezTo>
                  <a:cubicBezTo>
                    <a:pt x="3" y="294"/>
                    <a:pt x="3" y="294"/>
                    <a:pt x="3" y="294"/>
                  </a:cubicBezTo>
                  <a:cubicBezTo>
                    <a:pt x="2" y="289"/>
                    <a:pt x="1" y="285"/>
                    <a:pt x="1" y="281"/>
                  </a:cubicBezTo>
                  <a:cubicBezTo>
                    <a:pt x="1" y="281"/>
                    <a:pt x="1" y="281"/>
                    <a:pt x="1" y="281"/>
                  </a:cubicBezTo>
                  <a:cubicBezTo>
                    <a:pt x="1" y="279"/>
                    <a:pt x="1" y="276"/>
                    <a:pt x="0" y="274"/>
                  </a:cubicBezTo>
                  <a:cubicBezTo>
                    <a:pt x="0" y="274"/>
                    <a:pt x="0" y="274"/>
                    <a:pt x="0" y="274"/>
                  </a:cubicBezTo>
                  <a:cubicBezTo>
                    <a:pt x="0" y="270"/>
                    <a:pt x="0" y="265"/>
                    <a:pt x="0" y="261"/>
                  </a:cubicBezTo>
                  <a:cubicBezTo>
                    <a:pt x="0" y="261"/>
                    <a:pt x="0" y="261"/>
                    <a:pt x="0" y="261"/>
                  </a:cubicBezTo>
                  <a:cubicBezTo>
                    <a:pt x="0" y="259"/>
                    <a:pt x="0" y="257"/>
                    <a:pt x="0" y="254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0" y="252"/>
                    <a:pt x="0" y="250"/>
                    <a:pt x="0" y="248"/>
                  </a:cubicBezTo>
                  <a:cubicBezTo>
                    <a:pt x="0" y="248"/>
                    <a:pt x="0" y="248"/>
                    <a:pt x="0" y="248"/>
                  </a:cubicBezTo>
                  <a:cubicBezTo>
                    <a:pt x="0" y="243"/>
                    <a:pt x="0" y="239"/>
                    <a:pt x="0" y="234"/>
                  </a:cubicBezTo>
                  <a:cubicBezTo>
                    <a:pt x="0" y="234"/>
                    <a:pt x="0" y="234"/>
                    <a:pt x="0" y="234"/>
                  </a:cubicBezTo>
                  <a:cubicBezTo>
                    <a:pt x="1" y="232"/>
                    <a:pt x="1" y="230"/>
                    <a:pt x="1" y="228"/>
                  </a:cubicBezTo>
                  <a:cubicBezTo>
                    <a:pt x="1" y="228"/>
                    <a:pt x="1" y="228"/>
                    <a:pt x="1" y="228"/>
                  </a:cubicBezTo>
                  <a:cubicBezTo>
                    <a:pt x="1" y="223"/>
                    <a:pt x="2" y="219"/>
                    <a:pt x="3" y="215"/>
                  </a:cubicBezTo>
                  <a:cubicBezTo>
                    <a:pt x="3" y="215"/>
                    <a:pt x="3" y="215"/>
                    <a:pt x="3" y="215"/>
                  </a:cubicBezTo>
                  <a:cubicBezTo>
                    <a:pt x="3" y="213"/>
                    <a:pt x="3" y="210"/>
                    <a:pt x="4" y="208"/>
                  </a:cubicBezTo>
                  <a:cubicBezTo>
                    <a:pt x="4" y="208"/>
                    <a:pt x="4" y="208"/>
                    <a:pt x="4" y="208"/>
                  </a:cubicBezTo>
                  <a:cubicBezTo>
                    <a:pt x="4" y="206"/>
                    <a:pt x="4" y="204"/>
                    <a:pt x="5" y="202"/>
                  </a:cubicBezTo>
                  <a:cubicBezTo>
                    <a:pt x="5" y="202"/>
                    <a:pt x="5" y="202"/>
                    <a:pt x="5" y="202"/>
                  </a:cubicBezTo>
                  <a:cubicBezTo>
                    <a:pt x="6" y="196"/>
                    <a:pt x="8" y="190"/>
                    <a:pt x="9" y="184"/>
                  </a:cubicBezTo>
                  <a:cubicBezTo>
                    <a:pt x="9" y="184"/>
                    <a:pt x="9" y="184"/>
                    <a:pt x="9" y="184"/>
                  </a:cubicBezTo>
                  <a:cubicBezTo>
                    <a:pt x="33" y="102"/>
                    <a:pt x="95" y="39"/>
                    <a:pt x="173" y="13"/>
                  </a:cubicBezTo>
                  <a:cubicBezTo>
                    <a:pt x="173" y="13"/>
                    <a:pt x="173" y="13"/>
                    <a:pt x="173" y="13"/>
                  </a:cubicBezTo>
                  <a:cubicBezTo>
                    <a:pt x="177" y="12"/>
                    <a:pt x="181" y="11"/>
                    <a:pt x="185" y="10"/>
                  </a:cubicBezTo>
                  <a:cubicBezTo>
                    <a:pt x="185" y="10"/>
                    <a:pt x="185" y="10"/>
                    <a:pt x="185" y="10"/>
                  </a:cubicBezTo>
                  <a:cubicBezTo>
                    <a:pt x="187" y="9"/>
                    <a:pt x="189" y="9"/>
                    <a:pt x="191" y="8"/>
                  </a:cubicBezTo>
                  <a:cubicBezTo>
                    <a:pt x="191" y="8"/>
                    <a:pt x="191" y="8"/>
                    <a:pt x="191" y="8"/>
                  </a:cubicBezTo>
                  <a:cubicBezTo>
                    <a:pt x="193" y="8"/>
                    <a:pt x="195" y="7"/>
                    <a:pt x="197" y="7"/>
                  </a:cubicBezTo>
                  <a:cubicBezTo>
                    <a:pt x="197" y="7"/>
                    <a:pt x="197" y="7"/>
                    <a:pt x="197" y="7"/>
                  </a:cubicBezTo>
                  <a:cubicBezTo>
                    <a:pt x="199" y="6"/>
                    <a:pt x="201" y="6"/>
                    <a:pt x="203" y="5"/>
                  </a:cubicBezTo>
                  <a:cubicBezTo>
                    <a:pt x="203" y="5"/>
                    <a:pt x="203" y="5"/>
                    <a:pt x="203" y="5"/>
                  </a:cubicBezTo>
                  <a:cubicBezTo>
                    <a:pt x="205" y="5"/>
                    <a:pt x="207" y="5"/>
                    <a:pt x="209" y="4"/>
                  </a:cubicBezTo>
                  <a:cubicBezTo>
                    <a:pt x="209" y="4"/>
                    <a:pt x="209" y="4"/>
                    <a:pt x="209" y="4"/>
                  </a:cubicBezTo>
                  <a:cubicBezTo>
                    <a:pt x="211" y="4"/>
                    <a:pt x="213" y="4"/>
                    <a:pt x="215" y="3"/>
                  </a:cubicBezTo>
                  <a:cubicBezTo>
                    <a:pt x="215" y="3"/>
                    <a:pt x="215" y="3"/>
                    <a:pt x="215" y="3"/>
                  </a:cubicBezTo>
                  <a:cubicBezTo>
                    <a:pt x="218" y="3"/>
                    <a:pt x="220" y="3"/>
                    <a:pt x="222" y="2"/>
                  </a:cubicBezTo>
                  <a:cubicBezTo>
                    <a:pt x="222" y="2"/>
                    <a:pt x="222" y="2"/>
                    <a:pt x="222" y="2"/>
                  </a:cubicBezTo>
                  <a:cubicBezTo>
                    <a:pt x="224" y="2"/>
                    <a:pt x="226" y="2"/>
                    <a:pt x="228" y="2"/>
                  </a:cubicBezTo>
                  <a:cubicBezTo>
                    <a:pt x="228" y="2"/>
                    <a:pt x="228" y="2"/>
                    <a:pt x="228" y="2"/>
                  </a:cubicBezTo>
                  <a:cubicBezTo>
                    <a:pt x="230" y="1"/>
                    <a:pt x="232" y="1"/>
                    <a:pt x="234" y="1"/>
                  </a:cubicBezTo>
                  <a:cubicBezTo>
                    <a:pt x="234" y="1"/>
                    <a:pt x="234" y="1"/>
                    <a:pt x="234" y="1"/>
                  </a:cubicBezTo>
                  <a:cubicBezTo>
                    <a:pt x="236" y="1"/>
                    <a:pt x="239" y="1"/>
                    <a:pt x="241" y="1"/>
                  </a:cubicBezTo>
                  <a:cubicBezTo>
                    <a:pt x="241" y="1"/>
                    <a:pt x="241" y="1"/>
                    <a:pt x="241" y="1"/>
                  </a:cubicBezTo>
                  <a:cubicBezTo>
                    <a:pt x="243" y="1"/>
                    <a:pt x="245" y="1"/>
                    <a:pt x="247" y="1"/>
                  </a:cubicBezTo>
                  <a:cubicBezTo>
                    <a:pt x="247" y="1"/>
                    <a:pt x="247" y="1"/>
                    <a:pt x="247" y="1"/>
                  </a:cubicBezTo>
                  <a:cubicBezTo>
                    <a:pt x="249" y="0"/>
                    <a:pt x="251" y="0"/>
                    <a:pt x="254" y="0"/>
                  </a:cubicBezTo>
                  <a:cubicBezTo>
                    <a:pt x="254" y="0"/>
                    <a:pt x="254" y="0"/>
                    <a:pt x="254" y="0"/>
                  </a:cubicBezTo>
                  <a:cubicBezTo>
                    <a:pt x="254" y="0"/>
                    <a:pt x="254" y="0"/>
                    <a:pt x="254" y="0"/>
                  </a:cubicBezTo>
                  <a:cubicBezTo>
                    <a:pt x="256" y="0"/>
                    <a:pt x="259" y="1"/>
                    <a:pt x="262" y="1"/>
                  </a:cubicBezTo>
                  <a:cubicBezTo>
                    <a:pt x="262" y="1"/>
                    <a:pt x="263" y="1"/>
                    <a:pt x="264" y="1"/>
                  </a:cubicBezTo>
                  <a:cubicBezTo>
                    <a:pt x="265" y="1"/>
                    <a:pt x="267" y="1"/>
                    <a:pt x="268" y="1"/>
                  </a:cubicBezTo>
                  <a:cubicBezTo>
                    <a:pt x="359" y="6"/>
                    <a:pt x="412" y="55"/>
                    <a:pt x="489" y="89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ffectLst>
              <a:outerShdw blurRad="1397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6" name="Freeform 13">
              <a:extLst>
                <a:ext uri="{FF2B5EF4-FFF2-40B4-BE49-F238E27FC236}">
                  <a16:creationId xmlns:a16="http://schemas.microsoft.com/office/drawing/2014/main" id="{62822F32-21E3-4EE1-B660-85A51A2EE33A}"/>
                </a:ext>
              </a:extLst>
            </p:cNvPr>
            <p:cNvSpPr>
              <a:spLocks/>
            </p:cNvSpPr>
            <p:nvPr/>
          </p:nvSpPr>
          <p:spPr bwMode="auto">
            <a:xfrm>
              <a:off x="7109662" y="3261801"/>
              <a:ext cx="676308" cy="674708"/>
            </a:xfrm>
            <a:custGeom>
              <a:avLst/>
              <a:gdLst>
                <a:gd name="T0" fmla="*/ 86 w 483"/>
                <a:gd name="T1" fmla="*/ 397 h 483"/>
                <a:gd name="T2" fmla="*/ 397 w 483"/>
                <a:gd name="T3" fmla="*/ 397 h 483"/>
                <a:gd name="T4" fmla="*/ 397 w 483"/>
                <a:gd name="T5" fmla="*/ 86 h 483"/>
                <a:gd name="T6" fmla="*/ 86 w 483"/>
                <a:gd name="T7" fmla="*/ 86 h 483"/>
                <a:gd name="T8" fmla="*/ 86 w 483"/>
                <a:gd name="T9" fmla="*/ 397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3" h="483">
                  <a:moveTo>
                    <a:pt x="86" y="397"/>
                  </a:moveTo>
                  <a:cubicBezTo>
                    <a:pt x="172" y="483"/>
                    <a:pt x="311" y="483"/>
                    <a:pt x="397" y="397"/>
                  </a:cubicBezTo>
                  <a:cubicBezTo>
                    <a:pt x="483" y="311"/>
                    <a:pt x="483" y="172"/>
                    <a:pt x="397" y="86"/>
                  </a:cubicBezTo>
                  <a:cubicBezTo>
                    <a:pt x="311" y="0"/>
                    <a:pt x="172" y="0"/>
                    <a:pt x="86" y="86"/>
                  </a:cubicBezTo>
                  <a:cubicBezTo>
                    <a:pt x="0" y="172"/>
                    <a:pt x="0" y="311"/>
                    <a:pt x="86" y="397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7" name="Freeform 17">
              <a:extLst>
                <a:ext uri="{FF2B5EF4-FFF2-40B4-BE49-F238E27FC236}">
                  <a16:creationId xmlns:a16="http://schemas.microsoft.com/office/drawing/2014/main" id="{1F576EE7-8889-460A-A9C7-B0D1199306E5}"/>
                </a:ext>
              </a:extLst>
            </p:cNvPr>
            <p:cNvSpPr>
              <a:spLocks/>
            </p:cNvSpPr>
            <p:nvPr/>
          </p:nvSpPr>
          <p:spPr bwMode="auto">
            <a:xfrm>
              <a:off x="7093673" y="3242615"/>
              <a:ext cx="709883" cy="1832265"/>
            </a:xfrm>
            <a:custGeom>
              <a:avLst/>
              <a:gdLst>
                <a:gd name="T0" fmla="*/ 89 w 508"/>
                <a:gd name="T1" fmla="*/ 488 h 1309"/>
                <a:gd name="T2" fmla="*/ 0 w 508"/>
                <a:gd name="T3" fmla="*/ 262 h 1309"/>
                <a:gd name="T4" fmla="*/ 0 w 508"/>
                <a:gd name="T5" fmla="*/ 254 h 1309"/>
                <a:gd name="T6" fmla="*/ 0 w 508"/>
                <a:gd name="T7" fmla="*/ 241 h 1309"/>
                <a:gd name="T8" fmla="*/ 1 w 508"/>
                <a:gd name="T9" fmla="*/ 234 h 1309"/>
                <a:gd name="T10" fmla="*/ 2 w 508"/>
                <a:gd name="T11" fmla="*/ 222 h 1309"/>
                <a:gd name="T12" fmla="*/ 3 w 508"/>
                <a:gd name="T13" fmla="*/ 216 h 1309"/>
                <a:gd name="T14" fmla="*/ 5 w 508"/>
                <a:gd name="T15" fmla="*/ 203 h 1309"/>
                <a:gd name="T16" fmla="*/ 7 w 508"/>
                <a:gd name="T17" fmla="*/ 197 h 1309"/>
                <a:gd name="T18" fmla="*/ 9 w 508"/>
                <a:gd name="T19" fmla="*/ 185 h 1309"/>
                <a:gd name="T20" fmla="*/ 13 w 508"/>
                <a:gd name="T21" fmla="*/ 173 h 1309"/>
                <a:gd name="T22" fmla="*/ 202 w 508"/>
                <a:gd name="T23" fmla="*/ 5 h 1309"/>
                <a:gd name="T24" fmla="*/ 208 w 508"/>
                <a:gd name="T25" fmla="*/ 4 h 1309"/>
                <a:gd name="T26" fmla="*/ 227 w 508"/>
                <a:gd name="T27" fmla="*/ 1 h 1309"/>
                <a:gd name="T28" fmla="*/ 234 w 508"/>
                <a:gd name="T29" fmla="*/ 0 h 1309"/>
                <a:gd name="T30" fmla="*/ 254 w 508"/>
                <a:gd name="T31" fmla="*/ 0 h 1309"/>
                <a:gd name="T32" fmla="*/ 261 w 508"/>
                <a:gd name="T33" fmla="*/ 0 h 1309"/>
                <a:gd name="T34" fmla="*/ 281 w 508"/>
                <a:gd name="T35" fmla="*/ 1 h 1309"/>
                <a:gd name="T36" fmla="*/ 294 w 508"/>
                <a:gd name="T37" fmla="*/ 3 h 1309"/>
                <a:gd name="T38" fmla="*/ 306 w 508"/>
                <a:gd name="T39" fmla="*/ 5 h 1309"/>
                <a:gd name="T40" fmla="*/ 325 w 508"/>
                <a:gd name="T41" fmla="*/ 10 h 1309"/>
                <a:gd name="T42" fmla="*/ 498 w 508"/>
                <a:gd name="T43" fmla="*/ 185 h 1309"/>
                <a:gd name="T44" fmla="*/ 500 w 508"/>
                <a:gd name="T45" fmla="*/ 191 h 1309"/>
                <a:gd name="T46" fmla="*/ 503 w 508"/>
                <a:gd name="T47" fmla="*/ 203 h 1309"/>
                <a:gd name="T48" fmla="*/ 504 w 508"/>
                <a:gd name="T49" fmla="*/ 209 h 1309"/>
                <a:gd name="T50" fmla="*/ 506 w 508"/>
                <a:gd name="T51" fmla="*/ 222 h 1309"/>
                <a:gd name="T52" fmla="*/ 507 w 508"/>
                <a:gd name="T53" fmla="*/ 228 h 1309"/>
                <a:gd name="T54" fmla="*/ 508 w 508"/>
                <a:gd name="T55" fmla="*/ 241 h 1309"/>
                <a:gd name="T56" fmla="*/ 508 w 508"/>
                <a:gd name="T57" fmla="*/ 247 h 1309"/>
                <a:gd name="T58" fmla="*/ 508 w 508"/>
                <a:gd name="T59" fmla="*/ 255 h 1309"/>
                <a:gd name="T60" fmla="*/ 508 w 508"/>
                <a:gd name="T61" fmla="*/ 261 h 1309"/>
                <a:gd name="T62" fmla="*/ 419 w 508"/>
                <a:gd name="T63" fmla="*/ 819 h 1309"/>
                <a:gd name="T64" fmla="*/ 508 w 508"/>
                <a:gd name="T65" fmla="*/ 1047 h 1309"/>
                <a:gd name="T66" fmla="*/ 508 w 508"/>
                <a:gd name="T67" fmla="*/ 1055 h 1309"/>
                <a:gd name="T68" fmla="*/ 508 w 508"/>
                <a:gd name="T69" fmla="*/ 1067 h 1309"/>
                <a:gd name="T70" fmla="*/ 507 w 508"/>
                <a:gd name="T71" fmla="*/ 1074 h 1309"/>
                <a:gd name="T72" fmla="*/ 506 w 508"/>
                <a:gd name="T73" fmla="*/ 1086 h 1309"/>
                <a:gd name="T74" fmla="*/ 505 w 508"/>
                <a:gd name="T75" fmla="*/ 1093 h 1309"/>
                <a:gd name="T76" fmla="*/ 503 w 508"/>
                <a:gd name="T77" fmla="*/ 1105 h 1309"/>
                <a:gd name="T78" fmla="*/ 502 w 508"/>
                <a:gd name="T79" fmla="*/ 1111 h 1309"/>
                <a:gd name="T80" fmla="*/ 498 w 508"/>
                <a:gd name="T81" fmla="*/ 1123 h 1309"/>
                <a:gd name="T82" fmla="*/ 495 w 508"/>
                <a:gd name="T83" fmla="*/ 1135 h 1309"/>
                <a:gd name="T84" fmla="*/ 306 w 508"/>
                <a:gd name="T85" fmla="*/ 1303 h 1309"/>
                <a:gd name="T86" fmla="*/ 300 w 508"/>
                <a:gd name="T87" fmla="*/ 1305 h 1309"/>
                <a:gd name="T88" fmla="*/ 281 w 508"/>
                <a:gd name="T89" fmla="*/ 1307 h 1309"/>
                <a:gd name="T90" fmla="*/ 274 w 508"/>
                <a:gd name="T91" fmla="*/ 1308 h 1309"/>
                <a:gd name="T92" fmla="*/ 254 w 508"/>
                <a:gd name="T93" fmla="*/ 1309 h 1309"/>
                <a:gd name="T94" fmla="*/ 247 w 508"/>
                <a:gd name="T95" fmla="*/ 1309 h 1309"/>
                <a:gd name="T96" fmla="*/ 227 w 508"/>
                <a:gd name="T97" fmla="*/ 1307 h 1309"/>
                <a:gd name="T98" fmla="*/ 215 w 508"/>
                <a:gd name="T99" fmla="*/ 1306 h 1309"/>
                <a:gd name="T100" fmla="*/ 202 w 508"/>
                <a:gd name="T101" fmla="*/ 1303 h 1309"/>
                <a:gd name="T102" fmla="*/ 183 w 508"/>
                <a:gd name="T103" fmla="*/ 1299 h 1309"/>
                <a:gd name="T104" fmla="*/ 9 w 508"/>
                <a:gd name="T105" fmla="*/ 1123 h 1309"/>
                <a:gd name="T106" fmla="*/ 8 w 508"/>
                <a:gd name="T107" fmla="*/ 1117 h 1309"/>
                <a:gd name="T108" fmla="*/ 5 w 508"/>
                <a:gd name="T109" fmla="*/ 1105 h 1309"/>
                <a:gd name="T110" fmla="*/ 4 w 508"/>
                <a:gd name="T111" fmla="*/ 1099 h 1309"/>
                <a:gd name="T112" fmla="*/ 2 w 508"/>
                <a:gd name="T113" fmla="*/ 1086 h 1309"/>
                <a:gd name="T114" fmla="*/ 1 w 508"/>
                <a:gd name="T115" fmla="*/ 1080 h 1309"/>
                <a:gd name="T116" fmla="*/ 0 w 508"/>
                <a:gd name="T117" fmla="*/ 1067 h 1309"/>
                <a:gd name="T118" fmla="*/ 0 w 508"/>
                <a:gd name="T119" fmla="*/ 1061 h 1309"/>
                <a:gd name="T120" fmla="*/ 0 w 508"/>
                <a:gd name="T121" fmla="*/ 1055 h 1309"/>
                <a:gd name="T122" fmla="*/ 1 w 508"/>
                <a:gd name="T123" fmla="*/ 1040 h 1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08" h="1309">
                  <a:moveTo>
                    <a:pt x="89" y="819"/>
                  </a:moveTo>
                  <a:cubicBezTo>
                    <a:pt x="107" y="775"/>
                    <a:pt x="121" y="724"/>
                    <a:pt x="122" y="656"/>
                  </a:cubicBezTo>
                  <a:cubicBezTo>
                    <a:pt x="122" y="586"/>
                    <a:pt x="107" y="533"/>
                    <a:pt x="89" y="488"/>
                  </a:cubicBezTo>
                  <a:cubicBezTo>
                    <a:pt x="54" y="412"/>
                    <a:pt x="6" y="358"/>
                    <a:pt x="1" y="269"/>
                  </a:cubicBezTo>
                  <a:cubicBezTo>
                    <a:pt x="0" y="267"/>
                    <a:pt x="0" y="266"/>
                    <a:pt x="0" y="264"/>
                  </a:cubicBezTo>
                  <a:cubicBezTo>
                    <a:pt x="0" y="262"/>
                    <a:pt x="0" y="262"/>
                    <a:pt x="0" y="262"/>
                  </a:cubicBezTo>
                  <a:cubicBezTo>
                    <a:pt x="0" y="259"/>
                    <a:pt x="0" y="257"/>
                    <a:pt x="0" y="254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0" y="251"/>
                    <a:pt x="0" y="249"/>
                    <a:pt x="0" y="247"/>
                  </a:cubicBezTo>
                  <a:cubicBezTo>
                    <a:pt x="0" y="247"/>
                    <a:pt x="0" y="247"/>
                    <a:pt x="0" y="247"/>
                  </a:cubicBezTo>
                  <a:cubicBezTo>
                    <a:pt x="0" y="245"/>
                    <a:pt x="0" y="243"/>
                    <a:pt x="0" y="241"/>
                  </a:cubicBezTo>
                  <a:cubicBezTo>
                    <a:pt x="0" y="241"/>
                    <a:pt x="0" y="241"/>
                    <a:pt x="0" y="241"/>
                  </a:cubicBezTo>
                  <a:cubicBezTo>
                    <a:pt x="1" y="239"/>
                    <a:pt x="1" y="237"/>
                    <a:pt x="1" y="234"/>
                  </a:cubicBezTo>
                  <a:cubicBezTo>
                    <a:pt x="1" y="234"/>
                    <a:pt x="1" y="234"/>
                    <a:pt x="1" y="234"/>
                  </a:cubicBezTo>
                  <a:cubicBezTo>
                    <a:pt x="1" y="232"/>
                    <a:pt x="1" y="230"/>
                    <a:pt x="1" y="228"/>
                  </a:cubicBezTo>
                  <a:cubicBezTo>
                    <a:pt x="1" y="228"/>
                    <a:pt x="1" y="228"/>
                    <a:pt x="1" y="228"/>
                  </a:cubicBezTo>
                  <a:cubicBezTo>
                    <a:pt x="2" y="226"/>
                    <a:pt x="2" y="224"/>
                    <a:pt x="2" y="222"/>
                  </a:cubicBezTo>
                  <a:cubicBezTo>
                    <a:pt x="2" y="222"/>
                    <a:pt x="2" y="222"/>
                    <a:pt x="2" y="222"/>
                  </a:cubicBezTo>
                  <a:cubicBezTo>
                    <a:pt x="2" y="220"/>
                    <a:pt x="3" y="218"/>
                    <a:pt x="3" y="216"/>
                  </a:cubicBezTo>
                  <a:cubicBezTo>
                    <a:pt x="3" y="216"/>
                    <a:pt x="3" y="216"/>
                    <a:pt x="3" y="216"/>
                  </a:cubicBezTo>
                  <a:cubicBezTo>
                    <a:pt x="3" y="214"/>
                    <a:pt x="4" y="212"/>
                    <a:pt x="4" y="209"/>
                  </a:cubicBezTo>
                  <a:cubicBezTo>
                    <a:pt x="4" y="209"/>
                    <a:pt x="4" y="209"/>
                    <a:pt x="4" y="209"/>
                  </a:cubicBezTo>
                  <a:cubicBezTo>
                    <a:pt x="4" y="207"/>
                    <a:pt x="5" y="205"/>
                    <a:pt x="5" y="203"/>
                  </a:cubicBezTo>
                  <a:cubicBezTo>
                    <a:pt x="5" y="203"/>
                    <a:pt x="5" y="203"/>
                    <a:pt x="5" y="203"/>
                  </a:cubicBezTo>
                  <a:cubicBezTo>
                    <a:pt x="6" y="201"/>
                    <a:pt x="6" y="199"/>
                    <a:pt x="7" y="197"/>
                  </a:cubicBezTo>
                  <a:cubicBezTo>
                    <a:pt x="7" y="197"/>
                    <a:pt x="7" y="197"/>
                    <a:pt x="7" y="197"/>
                  </a:cubicBezTo>
                  <a:cubicBezTo>
                    <a:pt x="7" y="195"/>
                    <a:pt x="7" y="193"/>
                    <a:pt x="8" y="191"/>
                  </a:cubicBezTo>
                  <a:cubicBezTo>
                    <a:pt x="8" y="191"/>
                    <a:pt x="8" y="191"/>
                    <a:pt x="8" y="191"/>
                  </a:cubicBezTo>
                  <a:cubicBezTo>
                    <a:pt x="8" y="189"/>
                    <a:pt x="9" y="187"/>
                    <a:pt x="9" y="185"/>
                  </a:cubicBezTo>
                  <a:cubicBezTo>
                    <a:pt x="9" y="185"/>
                    <a:pt x="9" y="185"/>
                    <a:pt x="9" y="185"/>
                  </a:cubicBezTo>
                  <a:cubicBezTo>
                    <a:pt x="11" y="181"/>
                    <a:pt x="12" y="177"/>
                    <a:pt x="13" y="173"/>
                  </a:cubicBezTo>
                  <a:cubicBezTo>
                    <a:pt x="13" y="173"/>
                    <a:pt x="13" y="173"/>
                    <a:pt x="13" y="173"/>
                  </a:cubicBezTo>
                  <a:cubicBezTo>
                    <a:pt x="39" y="95"/>
                    <a:pt x="102" y="33"/>
                    <a:pt x="183" y="10"/>
                  </a:cubicBezTo>
                  <a:cubicBezTo>
                    <a:pt x="183" y="10"/>
                    <a:pt x="183" y="10"/>
                    <a:pt x="183" y="10"/>
                  </a:cubicBezTo>
                  <a:cubicBezTo>
                    <a:pt x="189" y="8"/>
                    <a:pt x="196" y="6"/>
                    <a:pt x="202" y="5"/>
                  </a:cubicBezTo>
                  <a:cubicBezTo>
                    <a:pt x="202" y="5"/>
                    <a:pt x="202" y="5"/>
                    <a:pt x="202" y="5"/>
                  </a:cubicBezTo>
                  <a:cubicBezTo>
                    <a:pt x="204" y="5"/>
                    <a:pt x="206" y="4"/>
                    <a:pt x="208" y="4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10" y="3"/>
                    <a:pt x="212" y="3"/>
                    <a:pt x="215" y="3"/>
                  </a:cubicBezTo>
                  <a:cubicBezTo>
                    <a:pt x="215" y="3"/>
                    <a:pt x="215" y="3"/>
                    <a:pt x="215" y="3"/>
                  </a:cubicBezTo>
                  <a:cubicBezTo>
                    <a:pt x="219" y="2"/>
                    <a:pt x="223" y="2"/>
                    <a:pt x="227" y="1"/>
                  </a:cubicBezTo>
                  <a:cubicBezTo>
                    <a:pt x="227" y="1"/>
                    <a:pt x="227" y="1"/>
                    <a:pt x="227" y="1"/>
                  </a:cubicBezTo>
                  <a:cubicBezTo>
                    <a:pt x="230" y="1"/>
                    <a:pt x="232" y="1"/>
                    <a:pt x="234" y="0"/>
                  </a:cubicBezTo>
                  <a:cubicBezTo>
                    <a:pt x="234" y="0"/>
                    <a:pt x="234" y="0"/>
                    <a:pt x="234" y="0"/>
                  </a:cubicBezTo>
                  <a:cubicBezTo>
                    <a:pt x="238" y="0"/>
                    <a:pt x="243" y="0"/>
                    <a:pt x="247" y="0"/>
                  </a:cubicBezTo>
                  <a:cubicBezTo>
                    <a:pt x="247" y="0"/>
                    <a:pt x="247" y="0"/>
                    <a:pt x="247" y="0"/>
                  </a:cubicBezTo>
                  <a:cubicBezTo>
                    <a:pt x="250" y="0"/>
                    <a:pt x="252" y="0"/>
                    <a:pt x="254" y="0"/>
                  </a:cubicBezTo>
                  <a:cubicBezTo>
                    <a:pt x="254" y="0"/>
                    <a:pt x="254" y="0"/>
                    <a:pt x="254" y="0"/>
                  </a:cubicBezTo>
                  <a:cubicBezTo>
                    <a:pt x="256" y="0"/>
                    <a:pt x="259" y="0"/>
                    <a:pt x="261" y="0"/>
                  </a:cubicBezTo>
                  <a:cubicBezTo>
                    <a:pt x="261" y="0"/>
                    <a:pt x="261" y="0"/>
                    <a:pt x="261" y="0"/>
                  </a:cubicBezTo>
                  <a:cubicBezTo>
                    <a:pt x="265" y="0"/>
                    <a:pt x="270" y="0"/>
                    <a:pt x="274" y="0"/>
                  </a:cubicBezTo>
                  <a:cubicBezTo>
                    <a:pt x="274" y="0"/>
                    <a:pt x="274" y="0"/>
                    <a:pt x="274" y="0"/>
                  </a:cubicBezTo>
                  <a:cubicBezTo>
                    <a:pt x="276" y="1"/>
                    <a:pt x="278" y="1"/>
                    <a:pt x="281" y="1"/>
                  </a:cubicBezTo>
                  <a:cubicBezTo>
                    <a:pt x="281" y="1"/>
                    <a:pt x="281" y="1"/>
                    <a:pt x="281" y="1"/>
                  </a:cubicBezTo>
                  <a:cubicBezTo>
                    <a:pt x="285" y="2"/>
                    <a:pt x="289" y="2"/>
                    <a:pt x="294" y="3"/>
                  </a:cubicBezTo>
                  <a:cubicBezTo>
                    <a:pt x="294" y="3"/>
                    <a:pt x="294" y="3"/>
                    <a:pt x="294" y="3"/>
                  </a:cubicBezTo>
                  <a:cubicBezTo>
                    <a:pt x="296" y="3"/>
                    <a:pt x="298" y="3"/>
                    <a:pt x="300" y="4"/>
                  </a:cubicBezTo>
                  <a:cubicBezTo>
                    <a:pt x="300" y="4"/>
                    <a:pt x="300" y="4"/>
                    <a:pt x="300" y="4"/>
                  </a:cubicBezTo>
                  <a:cubicBezTo>
                    <a:pt x="302" y="4"/>
                    <a:pt x="304" y="5"/>
                    <a:pt x="306" y="5"/>
                  </a:cubicBezTo>
                  <a:cubicBezTo>
                    <a:pt x="306" y="5"/>
                    <a:pt x="306" y="5"/>
                    <a:pt x="306" y="5"/>
                  </a:cubicBezTo>
                  <a:cubicBezTo>
                    <a:pt x="312" y="6"/>
                    <a:pt x="319" y="8"/>
                    <a:pt x="325" y="10"/>
                  </a:cubicBezTo>
                  <a:cubicBezTo>
                    <a:pt x="325" y="10"/>
                    <a:pt x="325" y="10"/>
                    <a:pt x="325" y="10"/>
                  </a:cubicBezTo>
                  <a:cubicBezTo>
                    <a:pt x="406" y="33"/>
                    <a:pt x="469" y="95"/>
                    <a:pt x="495" y="173"/>
                  </a:cubicBezTo>
                  <a:cubicBezTo>
                    <a:pt x="495" y="173"/>
                    <a:pt x="495" y="173"/>
                    <a:pt x="495" y="173"/>
                  </a:cubicBezTo>
                  <a:cubicBezTo>
                    <a:pt x="496" y="177"/>
                    <a:pt x="497" y="181"/>
                    <a:pt x="498" y="185"/>
                  </a:cubicBezTo>
                  <a:cubicBezTo>
                    <a:pt x="498" y="185"/>
                    <a:pt x="498" y="185"/>
                    <a:pt x="498" y="185"/>
                  </a:cubicBezTo>
                  <a:cubicBezTo>
                    <a:pt x="499" y="187"/>
                    <a:pt x="500" y="189"/>
                    <a:pt x="500" y="191"/>
                  </a:cubicBezTo>
                  <a:cubicBezTo>
                    <a:pt x="500" y="191"/>
                    <a:pt x="500" y="191"/>
                    <a:pt x="500" y="191"/>
                  </a:cubicBezTo>
                  <a:cubicBezTo>
                    <a:pt x="501" y="193"/>
                    <a:pt x="501" y="195"/>
                    <a:pt x="502" y="197"/>
                  </a:cubicBezTo>
                  <a:cubicBezTo>
                    <a:pt x="502" y="197"/>
                    <a:pt x="502" y="197"/>
                    <a:pt x="502" y="197"/>
                  </a:cubicBezTo>
                  <a:cubicBezTo>
                    <a:pt x="502" y="199"/>
                    <a:pt x="502" y="201"/>
                    <a:pt x="503" y="203"/>
                  </a:cubicBezTo>
                  <a:cubicBezTo>
                    <a:pt x="503" y="203"/>
                    <a:pt x="503" y="203"/>
                    <a:pt x="503" y="203"/>
                  </a:cubicBezTo>
                  <a:cubicBezTo>
                    <a:pt x="503" y="205"/>
                    <a:pt x="504" y="207"/>
                    <a:pt x="504" y="209"/>
                  </a:cubicBezTo>
                  <a:cubicBezTo>
                    <a:pt x="504" y="209"/>
                    <a:pt x="504" y="209"/>
                    <a:pt x="504" y="209"/>
                  </a:cubicBezTo>
                  <a:cubicBezTo>
                    <a:pt x="504" y="212"/>
                    <a:pt x="505" y="214"/>
                    <a:pt x="505" y="216"/>
                  </a:cubicBezTo>
                  <a:cubicBezTo>
                    <a:pt x="505" y="216"/>
                    <a:pt x="505" y="216"/>
                    <a:pt x="505" y="216"/>
                  </a:cubicBezTo>
                  <a:cubicBezTo>
                    <a:pt x="505" y="218"/>
                    <a:pt x="506" y="220"/>
                    <a:pt x="506" y="222"/>
                  </a:cubicBezTo>
                  <a:cubicBezTo>
                    <a:pt x="506" y="222"/>
                    <a:pt x="506" y="222"/>
                    <a:pt x="506" y="222"/>
                  </a:cubicBezTo>
                  <a:cubicBezTo>
                    <a:pt x="506" y="224"/>
                    <a:pt x="506" y="226"/>
                    <a:pt x="507" y="228"/>
                  </a:cubicBezTo>
                  <a:cubicBezTo>
                    <a:pt x="507" y="228"/>
                    <a:pt x="507" y="228"/>
                    <a:pt x="507" y="228"/>
                  </a:cubicBezTo>
                  <a:cubicBezTo>
                    <a:pt x="507" y="230"/>
                    <a:pt x="507" y="232"/>
                    <a:pt x="507" y="234"/>
                  </a:cubicBezTo>
                  <a:cubicBezTo>
                    <a:pt x="507" y="234"/>
                    <a:pt x="507" y="234"/>
                    <a:pt x="507" y="234"/>
                  </a:cubicBezTo>
                  <a:cubicBezTo>
                    <a:pt x="507" y="237"/>
                    <a:pt x="508" y="239"/>
                    <a:pt x="508" y="241"/>
                  </a:cubicBezTo>
                  <a:cubicBezTo>
                    <a:pt x="508" y="241"/>
                    <a:pt x="508" y="241"/>
                    <a:pt x="508" y="241"/>
                  </a:cubicBezTo>
                  <a:cubicBezTo>
                    <a:pt x="508" y="243"/>
                    <a:pt x="508" y="245"/>
                    <a:pt x="508" y="247"/>
                  </a:cubicBezTo>
                  <a:cubicBezTo>
                    <a:pt x="508" y="247"/>
                    <a:pt x="508" y="247"/>
                    <a:pt x="508" y="247"/>
                  </a:cubicBezTo>
                  <a:cubicBezTo>
                    <a:pt x="508" y="249"/>
                    <a:pt x="508" y="251"/>
                    <a:pt x="508" y="254"/>
                  </a:cubicBezTo>
                  <a:cubicBezTo>
                    <a:pt x="508" y="254"/>
                    <a:pt x="508" y="254"/>
                    <a:pt x="508" y="254"/>
                  </a:cubicBezTo>
                  <a:cubicBezTo>
                    <a:pt x="508" y="255"/>
                    <a:pt x="508" y="255"/>
                    <a:pt x="508" y="255"/>
                  </a:cubicBezTo>
                  <a:cubicBezTo>
                    <a:pt x="508" y="256"/>
                    <a:pt x="508" y="257"/>
                    <a:pt x="508" y="258"/>
                  </a:cubicBezTo>
                  <a:cubicBezTo>
                    <a:pt x="508" y="259"/>
                    <a:pt x="508" y="260"/>
                    <a:pt x="508" y="261"/>
                  </a:cubicBezTo>
                  <a:cubicBezTo>
                    <a:pt x="508" y="261"/>
                    <a:pt x="508" y="261"/>
                    <a:pt x="508" y="261"/>
                  </a:cubicBezTo>
                  <a:cubicBezTo>
                    <a:pt x="505" y="355"/>
                    <a:pt x="455" y="410"/>
                    <a:pt x="419" y="488"/>
                  </a:cubicBezTo>
                  <a:cubicBezTo>
                    <a:pt x="401" y="533"/>
                    <a:pt x="387" y="586"/>
                    <a:pt x="386" y="656"/>
                  </a:cubicBezTo>
                  <a:cubicBezTo>
                    <a:pt x="387" y="723"/>
                    <a:pt x="401" y="775"/>
                    <a:pt x="419" y="819"/>
                  </a:cubicBezTo>
                  <a:cubicBezTo>
                    <a:pt x="453" y="896"/>
                    <a:pt x="502" y="950"/>
                    <a:pt x="508" y="1040"/>
                  </a:cubicBezTo>
                  <a:cubicBezTo>
                    <a:pt x="508" y="1041"/>
                    <a:pt x="508" y="1043"/>
                    <a:pt x="508" y="1044"/>
                  </a:cubicBezTo>
                  <a:cubicBezTo>
                    <a:pt x="508" y="1047"/>
                    <a:pt x="508" y="1047"/>
                    <a:pt x="508" y="1047"/>
                  </a:cubicBezTo>
                  <a:cubicBezTo>
                    <a:pt x="508" y="1049"/>
                    <a:pt x="508" y="1052"/>
                    <a:pt x="508" y="1055"/>
                  </a:cubicBezTo>
                  <a:cubicBezTo>
                    <a:pt x="508" y="1055"/>
                    <a:pt x="508" y="1055"/>
                    <a:pt x="508" y="1055"/>
                  </a:cubicBezTo>
                  <a:cubicBezTo>
                    <a:pt x="508" y="1055"/>
                    <a:pt x="508" y="1055"/>
                    <a:pt x="508" y="1055"/>
                  </a:cubicBezTo>
                  <a:cubicBezTo>
                    <a:pt x="508" y="1057"/>
                    <a:pt x="508" y="1059"/>
                    <a:pt x="508" y="1061"/>
                  </a:cubicBezTo>
                  <a:cubicBezTo>
                    <a:pt x="508" y="1061"/>
                    <a:pt x="508" y="1061"/>
                    <a:pt x="508" y="1061"/>
                  </a:cubicBezTo>
                  <a:cubicBezTo>
                    <a:pt x="508" y="1063"/>
                    <a:pt x="508" y="1065"/>
                    <a:pt x="508" y="1067"/>
                  </a:cubicBezTo>
                  <a:cubicBezTo>
                    <a:pt x="508" y="1067"/>
                    <a:pt x="508" y="1067"/>
                    <a:pt x="508" y="1067"/>
                  </a:cubicBezTo>
                  <a:cubicBezTo>
                    <a:pt x="508" y="1070"/>
                    <a:pt x="507" y="1072"/>
                    <a:pt x="507" y="1074"/>
                  </a:cubicBezTo>
                  <a:cubicBezTo>
                    <a:pt x="507" y="1074"/>
                    <a:pt x="507" y="1074"/>
                    <a:pt x="507" y="1074"/>
                  </a:cubicBezTo>
                  <a:cubicBezTo>
                    <a:pt x="507" y="1076"/>
                    <a:pt x="507" y="1078"/>
                    <a:pt x="507" y="1080"/>
                  </a:cubicBezTo>
                  <a:cubicBezTo>
                    <a:pt x="507" y="1080"/>
                    <a:pt x="507" y="1080"/>
                    <a:pt x="507" y="1080"/>
                  </a:cubicBezTo>
                  <a:cubicBezTo>
                    <a:pt x="506" y="1082"/>
                    <a:pt x="506" y="1084"/>
                    <a:pt x="506" y="1086"/>
                  </a:cubicBezTo>
                  <a:cubicBezTo>
                    <a:pt x="506" y="1086"/>
                    <a:pt x="506" y="1086"/>
                    <a:pt x="506" y="1086"/>
                  </a:cubicBezTo>
                  <a:cubicBezTo>
                    <a:pt x="506" y="1089"/>
                    <a:pt x="505" y="1091"/>
                    <a:pt x="505" y="1093"/>
                  </a:cubicBezTo>
                  <a:cubicBezTo>
                    <a:pt x="505" y="1093"/>
                    <a:pt x="505" y="1093"/>
                    <a:pt x="505" y="1093"/>
                  </a:cubicBezTo>
                  <a:cubicBezTo>
                    <a:pt x="505" y="1095"/>
                    <a:pt x="504" y="1097"/>
                    <a:pt x="504" y="1099"/>
                  </a:cubicBezTo>
                  <a:cubicBezTo>
                    <a:pt x="504" y="1099"/>
                    <a:pt x="504" y="1099"/>
                    <a:pt x="504" y="1099"/>
                  </a:cubicBezTo>
                  <a:cubicBezTo>
                    <a:pt x="504" y="1101"/>
                    <a:pt x="503" y="1103"/>
                    <a:pt x="503" y="1105"/>
                  </a:cubicBezTo>
                  <a:cubicBezTo>
                    <a:pt x="503" y="1105"/>
                    <a:pt x="503" y="1105"/>
                    <a:pt x="503" y="1105"/>
                  </a:cubicBezTo>
                  <a:cubicBezTo>
                    <a:pt x="502" y="1107"/>
                    <a:pt x="502" y="1109"/>
                    <a:pt x="502" y="1111"/>
                  </a:cubicBezTo>
                  <a:cubicBezTo>
                    <a:pt x="502" y="1111"/>
                    <a:pt x="502" y="1111"/>
                    <a:pt x="502" y="1111"/>
                  </a:cubicBezTo>
                  <a:cubicBezTo>
                    <a:pt x="501" y="1113"/>
                    <a:pt x="501" y="1115"/>
                    <a:pt x="500" y="1117"/>
                  </a:cubicBezTo>
                  <a:cubicBezTo>
                    <a:pt x="500" y="1117"/>
                    <a:pt x="500" y="1117"/>
                    <a:pt x="500" y="1117"/>
                  </a:cubicBezTo>
                  <a:cubicBezTo>
                    <a:pt x="500" y="1119"/>
                    <a:pt x="499" y="1121"/>
                    <a:pt x="498" y="1123"/>
                  </a:cubicBezTo>
                  <a:cubicBezTo>
                    <a:pt x="498" y="1123"/>
                    <a:pt x="498" y="1123"/>
                    <a:pt x="498" y="1123"/>
                  </a:cubicBezTo>
                  <a:cubicBezTo>
                    <a:pt x="497" y="1127"/>
                    <a:pt x="496" y="1131"/>
                    <a:pt x="495" y="1135"/>
                  </a:cubicBezTo>
                  <a:cubicBezTo>
                    <a:pt x="495" y="1135"/>
                    <a:pt x="495" y="1135"/>
                    <a:pt x="495" y="1135"/>
                  </a:cubicBezTo>
                  <a:cubicBezTo>
                    <a:pt x="469" y="1213"/>
                    <a:pt x="406" y="1276"/>
                    <a:pt x="325" y="1299"/>
                  </a:cubicBezTo>
                  <a:cubicBezTo>
                    <a:pt x="325" y="1299"/>
                    <a:pt x="325" y="1299"/>
                    <a:pt x="325" y="1299"/>
                  </a:cubicBezTo>
                  <a:cubicBezTo>
                    <a:pt x="319" y="1301"/>
                    <a:pt x="312" y="1302"/>
                    <a:pt x="306" y="1303"/>
                  </a:cubicBezTo>
                  <a:cubicBezTo>
                    <a:pt x="306" y="1303"/>
                    <a:pt x="306" y="1303"/>
                    <a:pt x="306" y="1303"/>
                  </a:cubicBezTo>
                  <a:cubicBezTo>
                    <a:pt x="304" y="1304"/>
                    <a:pt x="302" y="1304"/>
                    <a:pt x="300" y="1305"/>
                  </a:cubicBezTo>
                  <a:cubicBezTo>
                    <a:pt x="300" y="1305"/>
                    <a:pt x="300" y="1305"/>
                    <a:pt x="300" y="1305"/>
                  </a:cubicBezTo>
                  <a:cubicBezTo>
                    <a:pt x="298" y="1305"/>
                    <a:pt x="296" y="1305"/>
                    <a:pt x="294" y="1306"/>
                  </a:cubicBezTo>
                  <a:cubicBezTo>
                    <a:pt x="294" y="1306"/>
                    <a:pt x="294" y="1306"/>
                    <a:pt x="294" y="1306"/>
                  </a:cubicBezTo>
                  <a:cubicBezTo>
                    <a:pt x="289" y="1306"/>
                    <a:pt x="285" y="1307"/>
                    <a:pt x="281" y="1307"/>
                  </a:cubicBezTo>
                  <a:cubicBezTo>
                    <a:pt x="281" y="1307"/>
                    <a:pt x="281" y="1307"/>
                    <a:pt x="281" y="1307"/>
                  </a:cubicBezTo>
                  <a:cubicBezTo>
                    <a:pt x="278" y="1308"/>
                    <a:pt x="276" y="1308"/>
                    <a:pt x="274" y="1308"/>
                  </a:cubicBezTo>
                  <a:cubicBezTo>
                    <a:pt x="274" y="1308"/>
                    <a:pt x="274" y="1308"/>
                    <a:pt x="274" y="1308"/>
                  </a:cubicBezTo>
                  <a:cubicBezTo>
                    <a:pt x="270" y="1308"/>
                    <a:pt x="265" y="1308"/>
                    <a:pt x="261" y="1309"/>
                  </a:cubicBezTo>
                  <a:cubicBezTo>
                    <a:pt x="261" y="1309"/>
                    <a:pt x="261" y="1309"/>
                    <a:pt x="261" y="1309"/>
                  </a:cubicBezTo>
                  <a:cubicBezTo>
                    <a:pt x="259" y="1309"/>
                    <a:pt x="256" y="1309"/>
                    <a:pt x="254" y="1309"/>
                  </a:cubicBezTo>
                  <a:cubicBezTo>
                    <a:pt x="254" y="1309"/>
                    <a:pt x="254" y="1309"/>
                    <a:pt x="254" y="1309"/>
                  </a:cubicBezTo>
                  <a:cubicBezTo>
                    <a:pt x="252" y="1309"/>
                    <a:pt x="250" y="1309"/>
                    <a:pt x="247" y="1309"/>
                  </a:cubicBezTo>
                  <a:cubicBezTo>
                    <a:pt x="247" y="1309"/>
                    <a:pt x="247" y="1309"/>
                    <a:pt x="247" y="1309"/>
                  </a:cubicBezTo>
                  <a:cubicBezTo>
                    <a:pt x="243" y="1308"/>
                    <a:pt x="238" y="1308"/>
                    <a:pt x="234" y="1308"/>
                  </a:cubicBezTo>
                  <a:cubicBezTo>
                    <a:pt x="234" y="1308"/>
                    <a:pt x="234" y="1308"/>
                    <a:pt x="234" y="1308"/>
                  </a:cubicBezTo>
                  <a:cubicBezTo>
                    <a:pt x="232" y="1308"/>
                    <a:pt x="230" y="1308"/>
                    <a:pt x="227" y="1307"/>
                  </a:cubicBezTo>
                  <a:cubicBezTo>
                    <a:pt x="227" y="1307"/>
                    <a:pt x="227" y="1307"/>
                    <a:pt x="227" y="1307"/>
                  </a:cubicBezTo>
                  <a:cubicBezTo>
                    <a:pt x="223" y="1307"/>
                    <a:pt x="219" y="1306"/>
                    <a:pt x="215" y="1306"/>
                  </a:cubicBezTo>
                  <a:cubicBezTo>
                    <a:pt x="215" y="1306"/>
                    <a:pt x="215" y="1306"/>
                    <a:pt x="215" y="1306"/>
                  </a:cubicBezTo>
                  <a:cubicBezTo>
                    <a:pt x="212" y="1305"/>
                    <a:pt x="210" y="1305"/>
                    <a:pt x="208" y="1305"/>
                  </a:cubicBezTo>
                  <a:cubicBezTo>
                    <a:pt x="208" y="1305"/>
                    <a:pt x="208" y="1305"/>
                    <a:pt x="208" y="1305"/>
                  </a:cubicBezTo>
                  <a:cubicBezTo>
                    <a:pt x="206" y="1304"/>
                    <a:pt x="204" y="1304"/>
                    <a:pt x="202" y="1303"/>
                  </a:cubicBezTo>
                  <a:cubicBezTo>
                    <a:pt x="202" y="1303"/>
                    <a:pt x="202" y="1303"/>
                    <a:pt x="202" y="1303"/>
                  </a:cubicBezTo>
                  <a:cubicBezTo>
                    <a:pt x="196" y="1302"/>
                    <a:pt x="189" y="1301"/>
                    <a:pt x="183" y="1299"/>
                  </a:cubicBezTo>
                  <a:cubicBezTo>
                    <a:pt x="183" y="1299"/>
                    <a:pt x="183" y="1299"/>
                    <a:pt x="183" y="1299"/>
                  </a:cubicBezTo>
                  <a:cubicBezTo>
                    <a:pt x="102" y="1276"/>
                    <a:pt x="39" y="1213"/>
                    <a:pt x="13" y="1135"/>
                  </a:cubicBezTo>
                  <a:cubicBezTo>
                    <a:pt x="13" y="1135"/>
                    <a:pt x="13" y="1135"/>
                    <a:pt x="13" y="1135"/>
                  </a:cubicBezTo>
                  <a:cubicBezTo>
                    <a:pt x="12" y="1131"/>
                    <a:pt x="11" y="1127"/>
                    <a:pt x="9" y="1123"/>
                  </a:cubicBezTo>
                  <a:cubicBezTo>
                    <a:pt x="9" y="1123"/>
                    <a:pt x="9" y="1123"/>
                    <a:pt x="9" y="1123"/>
                  </a:cubicBezTo>
                  <a:cubicBezTo>
                    <a:pt x="9" y="1121"/>
                    <a:pt x="8" y="1119"/>
                    <a:pt x="8" y="1117"/>
                  </a:cubicBezTo>
                  <a:cubicBezTo>
                    <a:pt x="8" y="1117"/>
                    <a:pt x="8" y="1117"/>
                    <a:pt x="8" y="1117"/>
                  </a:cubicBezTo>
                  <a:cubicBezTo>
                    <a:pt x="7" y="1115"/>
                    <a:pt x="7" y="1113"/>
                    <a:pt x="7" y="1111"/>
                  </a:cubicBezTo>
                  <a:cubicBezTo>
                    <a:pt x="7" y="1111"/>
                    <a:pt x="7" y="1111"/>
                    <a:pt x="7" y="1111"/>
                  </a:cubicBezTo>
                  <a:cubicBezTo>
                    <a:pt x="6" y="1109"/>
                    <a:pt x="6" y="1107"/>
                    <a:pt x="5" y="1105"/>
                  </a:cubicBezTo>
                  <a:cubicBezTo>
                    <a:pt x="5" y="1105"/>
                    <a:pt x="5" y="1105"/>
                    <a:pt x="5" y="1105"/>
                  </a:cubicBezTo>
                  <a:cubicBezTo>
                    <a:pt x="5" y="1103"/>
                    <a:pt x="4" y="1101"/>
                    <a:pt x="4" y="1099"/>
                  </a:cubicBezTo>
                  <a:cubicBezTo>
                    <a:pt x="4" y="1099"/>
                    <a:pt x="4" y="1099"/>
                    <a:pt x="4" y="1099"/>
                  </a:cubicBezTo>
                  <a:cubicBezTo>
                    <a:pt x="4" y="1097"/>
                    <a:pt x="3" y="1095"/>
                    <a:pt x="3" y="1093"/>
                  </a:cubicBezTo>
                  <a:cubicBezTo>
                    <a:pt x="3" y="1093"/>
                    <a:pt x="3" y="1093"/>
                    <a:pt x="3" y="1093"/>
                  </a:cubicBezTo>
                  <a:cubicBezTo>
                    <a:pt x="3" y="1091"/>
                    <a:pt x="2" y="1089"/>
                    <a:pt x="2" y="1086"/>
                  </a:cubicBezTo>
                  <a:cubicBezTo>
                    <a:pt x="2" y="1086"/>
                    <a:pt x="2" y="1086"/>
                    <a:pt x="2" y="1086"/>
                  </a:cubicBezTo>
                  <a:cubicBezTo>
                    <a:pt x="2" y="1084"/>
                    <a:pt x="2" y="1082"/>
                    <a:pt x="1" y="1080"/>
                  </a:cubicBezTo>
                  <a:cubicBezTo>
                    <a:pt x="1" y="1080"/>
                    <a:pt x="1" y="1080"/>
                    <a:pt x="1" y="1080"/>
                  </a:cubicBezTo>
                  <a:cubicBezTo>
                    <a:pt x="1" y="1078"/>
                    <a:pt x="1" y="1076"/>
                    <a:pt x="1" y="1074"/>
                  </a:cubicBezTo>
                  <a:cubicBezTo>
                    <a:pt x="1" y="1074"/>
                    <a:pt x="1" y="1074"/>
                    <a:pt x="1" y="1074"/>
                  </a:cubicBezTo>
                  <a:cubicBezTo>
                    <a:pt x="1" y="1072"/>
                    <a:pt x="1" y="1070"/>
                    <a:pt x="0" y="1067"/>
                  </a:cubicBezTo>
                  <a:cubicBezTo>
                    <a:pt x="0" y="1067"/>
                    <a:pt x="0" y="1067"/>
                    <a:pt x="0" y="1067"/>
                  </a:cubicBezTo>
                  <a:cubicBezTo>
                    <a:pt x="0" y="1065"/>
                    <a:pt x="0" y="1063"/>
                    <a:pt x="0" y="1061"/>
                  </a:cubicBezTo>
                  <a:cubicBezTo>
                    <a:pt x="0" y="1061"/>
                    <a:pt x="0" y="1061"/>
                    <a:pt x="0" y="1061"/>
                  </a:cubicBezTo>
                  <a:cubicBezTo>
                    <a:pt x="0" y="1059"/>
                    <a:pt x="0" y="1057"/>
                    <a:pt x="0" y="1055"/>
                  </a:cubicBezTo>
                  <a:cubicBezTo>
                    <a:pt x="0" y="1055"/>
                    <a:pt x="0" y="1055"/>
                    <a:pt x="0" y="1055"/>
                  </a:cubicBezTo>
                  <a:cubicBezTo>
                    <a:pt x="0" y="1055"/>
                    <a:pt x="0" y="1055"/>
                    <a:pt x="0" y="1055"/>
                  </a:cubicBezTo>
                  <a:cubicBezTo>
                    <a:pt x="0" y="1052"/>
                    <a:pt x="0" y="1049"/>
                    <a:pt x="0" y="1047"/>
                  </a:cubicBezTo>
                  <a:cubicBezTo>
                    <a:pt x="0" y="1046"/>
                    <a:pt x="0" y="1045"/>
                    <a:pt x="0" y="1044"/>
                  </a:cubicBezTo>
                  <a:cubicBezTo>
                    <a:pt x="0" y="1043"/>
                    <a:pt x="0" y="1041"/>
                    <a:pt x="1" y="1040"/>
                  </a:cubicBezTo>
                  <a:cubicBezTo>
                    <a:pt x="6" y="950"/>
                    <a:pt x="55" y="896"/>
                    <a:pt x="89" y="819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ffectLst>
              <a:outerShdw blurRad="1397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8" name="Freeform 14">
              <a:extLst>
                <a:ext uri="{FF2B5EF4-FFF2-40B4-BE49-F238E27FC236}">
                  <a16:creationId xmlns:a16="http://schemas.microsoft.com/office/drawing/2014/main" id="{7575CEF7-AA90-4EC0-B585-7F679DD8FACE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4055" y="2438400"/>
              <a:ext cx="1531684" cy="1531684"/>
            </a:xfrm>
            <a:custGeom>
              <a:avLst/>
              <a:gdLst>
                <a:gd name="T0" fmla="*/ 547 w 1095"/>
                <a:gd name="T1" fmla="*/ 781 h 1094"/>
                <a:gd name="T2" fmla="*/ 449 w 1095"/>
                <a:gd name="T3" fmla="*/ 1004 h 1094"/>
                <a:gd name="T4" fmla="*/ 444 w 1095"/>
                <a:gd name="T5" fmla="*/ 1010 h 1094"/>
                <a:gd name="T6" fmla="*/ 434 w 1095"/>
                <a:gd name="T7" fmla="*/ 1019 h 1094"/>
                <a:gd name="T8" fmla="*/ 430 w 1095"/>
                <a:gd name="T9" fmla="*/ 1023 h 1094"/>
                <a:gd name="T10" fmla="*/ 420 w 1095"/>
                <a:gd name="T11" fmla="*/ 1031 h 1094"/>
                <a:gd name="T12" fmla="*/ 415 w 1095"/>
                <a:gd name="T13" fmla="*/ 1035 h 1094"/>
                <a:gd name="T14" fmla="*/ 405 w 1095"/>
                <a:gd name="T15" fmla="*/ 1042 h 1094"/>
                <a:gd name="T16" fmla="*/ 399 w 1095"/>
                <a:gd name="T17" fmla="*/ 1045 h 1094"/>
                <a:gd name="T18" fmla="*/ 389 w 1095"/>
                <a:gd name="T19" fmla="*/ 1051 h 1094"/>
                <a:gd name="T20" fmla="*/ 378 w 1095"/>
                <a:gd name="T21" fmla="*/ 1057 h 1094"/>
                <a:gd name="T22" fmla="*/ 125 w 1095"/>
                <a:gd name="T23" fmla="*/ 1043 h 1094"/>
                <a:gd name="T24" fmla="*/ 120 w 1095"/>
                <a:gd name="T25" fmla="*/ 1039 h 1094"/>
                <a:gd name="T26" fmla="*/ 104 w 1095"/>
                <a:gd name="T27" fmla="*/ 1027 h 1094"/>
                <a:gd name="T28" fmla="*/ 99 w 1095"/>
                <a:gd name="T29" fmla="*/ 1023 h 1094"/>
                <a:gd name="T30" fmla="*/ 85 w 1095"/>
                <a:gd name="T31" fmla="*/ 1010 h 1094"/>
                <a:gd name="T32" fmla="*/ 80 w 1095"/>
                <a:gd name="T33" fmla="*/ 1005 h 1094"/>
                <a:gd name="T34" fmla="*/ 67 w 1095"/>
                <a:gd name="T35" fmla="*/ 990 h 1094"/>
                <a:gd name="T36" fmla="*/ 59 w 1095"/>
                <a:gd name="T37" fmla="*/ 980 h 1094"/>
                <a:gd name="T38" fmla="*/ 52 w 1095"/>
                <a:gd name="T39" fmla="*/ 969 h 1094"/>
                <a:gd name="T40" fmla="*/ 42 w 1095"/>
                <a:gd name="T41" fmla="*/ 953 h 1094"/>
                <a:gd name="T42" fmla="*/ 43 w 1095"/>
                <a:gd name="T43" fmla="*/ 706 h 1094"/>
                <a:gd name="T44" fmla="*/ 46 w 1095"/>
                <a:gd name="T45" fmla="*/ 700 h 1094"/>
                <a:gd name="T46" fmla="*/ 53 w 1095"/>
                <a:gd name="T47" fmla="*/ 690 h 1094"/>
                <a:gd name="T48" fmla="*/ 56 w 1095"/>
                <a:gd name="T49" fmla="*/ 685 h 1094"/>
                <a:gd name="T50" fmla="*/ 64 w 1095"/>
                <a:gd name="T51" fmla="*/ 675 h 1094"/>
                <a:gd name="T52" fmla="*/ 68 w 1095"/>
                <a:gd name="T53" fmla="*/ 670 h 1094"/>
                <a:gd name="T54" fmla="*/ 76 w 1095"/>
                <a:gd name="T55" fmla="*/ 660 h 1094"/>
                <a:gd name="T56" fmla="*/ 80 w 1095"/>
                <a:gd name="T57" fmla="*/ 655 h 1094"/>
                <a:gd name="T58" fmla="*/ 86 w 1095"/>
                <a:gd name="T59" fmla="*/ 650 h 1094"/>
                <a:gd name="T60" fmla="*/ 90 w 1095"/>
                <a:gd name="T61" fmla="*/ 646 h 1094"/>
                <a:gd name="T62" fmla="*/ 547 w 1095"/>
                <a:gd name="T63" fmla="*/ 314 h 1094"/>
                <a:gd name="T64" fmla="*/ 645 w 1095"/>
                <a:gd name="T65" fmla="*/ 90 h 1094"/>
                <a:gd name="T66" fmla="*/ 651 w 1095"/>
                <a:gd name="T67" fmla="*/ 84 h 1094"/>
                <a:gd name="T68" fmla="*/ 660 w 1095"/>
                <a:gd name="T69" fmla="*/ 75 h 1094"/>
                <a:gd name="T70" fmla="*/ 665 w 1095"/>
                <a:gd name="T71" fmla="*/ 71 h 1094"/>
                <a:gd name="T72" fmla="*/ 675 w 1095"/>
                <a:gd name="T73" fmla="*/ 63 h 1094"/>
                <a:gd name="T74" fmla="*/ 680 w 1095"/>
                <a:gd name="T75" fmla="*/ 59 h 1094"/>
                <a:gd name="T76" fmla="*/ 690 w 1095"/>
                <a:gd name="T77" fmla="*/ 52 h 1094"/>
                <a:gd name="T78" fmla="*/ 695 w 1095"/>
                <a:gd name="T79" fmla="*/ 49 h 1094"/>
                <a:gd name="T80" fmla="*/ 706 w 1095"/>
                <a:gd name="T81" fmla="*/ 42 h 1094"/>
                <a:gd name="T82" fmla="*/ 717 w 1095"/>
                <a:gd name="T83" fmla="*/ 37 h 1094"/>
                <a:gd name="T84" fmla="*/ 970 w 1095"/>
                <a:gd name="T85" fmla="*/ 51 h 1094"/>
                <a:gd name="T86" fmla="*/ 975 w 1095"/>
                <a:gd name="T87" fmla="*/ 55 h 1094"/>
                <a:gd name="T88" fmla="*/ 990 w 1095"/>
                <a:gd name="T89" fmla="*/ 66 h 1094"/>
                <a:gd name="T90" fmla="*/ 995 w 1095"/>
                <a:gd name="T91" fmla="*/ 71 h 1094"/>
                <a:gd name="T92" fmla="*/ 1010 w 1095"/>
                <a:gd name="T93" fmla="*/ 84 h 1094"/>
                <a:gd name="T94" fmla="*/ 1015 w 1095"/>
                <a:gd name="T95" fmla="*/ 89 h 1094"/>
                <a:gd name="T96" fmla="*/ 1028 w 1095"/>
                <a:gd name="T97" fmla="*/ 104 h 1094"/>
                <a:gd name="T98" fmla="*/ 1036 w 1095"/>
                <a:gd name="T99" fmla="*/ 114 h 1094"/>
                <a:gd name="T100" fmla="*/ 1043 w 1095"/>
                <a:gd name="T101" fmla="*/ 125 h 1094"/>
                <a:gd name="T102" fmla="*/ 1053 w 1095"/>
                <a:gd name="T103" fmla="*/ 141 h 1094"/>
                <a:gd name="T104" fmla="*/ 1052 w 1095"/>
                <a:gd name="T105" fmla="*/ 388 h 1094"/>
                <a:gd name="T106" fmla="*/ 1049 w 1095"/>
                <a:gd name="T107" fmla="*/ 393 h 1094"/>
                <a:gd name="T108" fmla="*/ 1042 w 1095"/>
                <a:gd name="T109" fmla="*/ 404 h 1094"/>
                <a:gd name="T110" fmla="*/ 1039 w 1095"/>
                <a:gd name="T111" fmla="*/ 409 h 1094"/>
                <a:gd name="T112" fmla="*/ 1031 w 1095"/>
                <a:gd name="T113" fmla="*/ 419 h 1094"/>
                <a:gd name="T114" fmla="*/ 1027 w 1095"/>
                <a:gd name="T115" fmla="*/ 424 h 1094"/>
                <a:gd name="T116" fmla="*/ 1019 w 1095"/>
                <a:gd name="T117" fmla="*/ 434 h 1094"/>
                <a:gd name="T118" fmla="*/ 1015 w 1095"/>
                <a:gd name="T119" fmla="*/ 439 h 1094"/>
                <a:gd name="T120" fmla="*/ 1010 w 1095"/>
                <a:gd name="T121" fmla="*/ 443 h 1094"/>
                <a:gd name="T122" fmla="*/ 999 w 1095"/>
                <a:gd name="T123" fmla="*/ 454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095" h="1094">
                  <a:moveTo>
                    <a:pt x="780" y="547"/>
                  </a:moveTo>
                  <a:cubicBezTo>
                    <a:pt x="737" y="565"/>
                    <a:pt x="691" y="592"/>
                    <a:pt x="642" y="639"/>
                  </a:cubicBezTo>
                  <a:cubicBezTo>
                    <a:pt x="593" y="689"/>
                    <a:pt x="566" y="736"/>
                    <a:pt x="547" y="781"/>
                  </a:cubicBezTo>
                  <a:cubicBezTo>
                    <a:pt x="518" y="860"/>
                    <a:pt x="514" y="932"/>
                    <a:pt x="454" y="999"/>
                  </a:cubicBezTo>
                  <a:cubicBezTo>
                    <a:pt x="453" y="1000"/>
                    <a:pt x="452" y="1001"/>
                    <a:pt x="451" y="1002"/>
                  </a:cubicBezTo>
                  <a:cubicBezTo>
                    <a:pt x="449" y="1004"/>
                    <a:pt x="449" y="1004"/>
                    <a:pt x="449" y="1004"/>
                  </a:cubicBezTo>
                  <a:cubicBezTo>
                    <a:pt x="448" y="1006"/>
                    <a:pt x="446" y="1008"/>
                    <a:pt x="444" y="1010"/>
                  </a:cubicBezTo>
                  <a:cubicBezTo>
                    <a:pt x="444" y="1010"/>
                    <a:pt x="444" y="1010"/>
                    <a:pt x="444" y="1010"/>
                  </a:cubicBezTo>
                  <a:cubicBezTo>
                    <a:pt x="444" y="1010"/>
                    <a:pt x="444" y="1010"/>
                    <a:pt x="444" y="1010"/>
                  </a:cubicBezTo>
                  <a:cubicBezTo>
                    <a:pt x="442" y="1011"/>
                    <a:pt x="441" y="1013"/>
                    <a:pt x="439" y="1014"/>
                  </a:cubicBezTo>
                  <a:cubicBezTo>
                    <a:pt x="439" y="1014"/>
                    <a:pt x="439" y="1014"/>
                    <a:pt x="439" y="1014"/>
                  </a:cubicBezTo>
                  <a:cubicBezTo>
                    <a:pt x="437" y="1016"/>
                    <a:pt x="436" y="1017"/>
                    <a:pt x="434" y="1019"/>
                  </a:cubicBezTo>
                  <a:cubicBezTo>
                    <a:pt x="434" y="1019"/>
                    <a:pt x="434" y="1019"/>
                    <a:pt x="434" y="1019"/>
                  </a:cubicBezTo>
                  <a:cubicBezTo>
                    <a:pt x="433" y="1020"/>
                    <a:pt x="431" y="1021"/>
                    <a:pt x="430" y="1023"/>
                  </a:cubicBezTo>
                  <a:cubicBezTo>
                    <a:pt x="430" y="1023"/>
                    <a:pt x="430" y="1023"/>
                    <a:pt x="430" y="1023"/>
                  </a:cubicBezTo>
                  <a:cubicBezTo>
                    <a:pt x="428" y="1024"/>
                    <a:pt x="426" y="1026"/>
                    <a:pt x="425" y="1027"/>
                  </a:cubicBezTo>
                  <a:cubicBezTo>
                    <a:pt x="425" y="1027"/>
                    <a:pt x="425" y="1027"/>
                    <a:pt x="425" y="1027"/>
                  </a:cubicBezTo>
                  <a:cubicBezTo>
                    <a:pt x="423" y="1028"/>
                    <a:pt x="421" y="1029"/>
                    <a:pt x="420" y="1031"/>
                  </a:cubicBezTo>
                  <a:cubicBezTo>
                    <a:pt x="420" y="1031"/>
                    <a:pt x="420" y="1031"/>
                    <a:pt x="420" y="1031"/>
                  </a:cubicBezTo>
                  <a:cubicBezTo>
                    <a:pt x="418" y="1032"/>
                    <a:pt x="416" y="1033"/>
                    <a:pt x="415" y="1035"/>
                  </a:cubicBezTo>
                  <a:cubicBezTo>
                    <a:pt x="415" y="1035"/>
                    <a:pt x="415" y="1035"/>
                    <a:pt x="415" y="1035"/>
                  </a:cubicBezTo>
                  <a:cubicBezTo>
                    <a:pt x="413" y="1036"/>
                    <a:pt x="411" y="1037"/>
                    <a:pt x="410" y="1038"/>
                  </a:cubicBezTo>
                  <a:cubicBezTo>
                    <a:pt x="410" y="1038"/>
                    <a:pt x="410" y="1038"/>
                    <a:pt x="410" y="1038"/>
                  </a:cubicBezTo>
                  <a:cubicBezTo>
                    <a:pt x="408" y="1039"/>
                    <a:pt x="406" y="1041"/>
                    <a:pt x="405" y="1042"/>
                  </a:cubicBezTo>
                  <a:cubicBezTo>
                    <a:pt x="405" y="1042"/>
                    <a:pt x="405" y="1042"/>
                    <a:pt x="405" y="1042"/>
                  </a:cubicBezTo>
                  <a:cubicBezTo>
                    <a:pt x="403" y="1043"/>
                    <a:pt x="401" y="1044"/>
                    <a:pt x="399" y="1045"/>
                  </a:cubicBezTo>
                  <a:cubicBezTo>
                    <a:pt x="399" y="1045"/>
                    <a:pt x="399" y="1045"/>
                    <a:pt x="399" y="1045"/>
                  </a:cubicBezTo>
                  <a:cubicBezTo>
                    <a:pt x="398" y="1046"/>
                    <a:pt x="396" y="1047"/>
                    <a:pt x="394" y="1048"/>
                  </a:cubicBezTo>
                  <a:cubicBezTo>
                    <a:pt x="394" y="1048"/>
                    <a:pt x="394" y="1048"/>
                    <a:pt x="394" y="1048"/>
                  </a:cubicBezTo>
                  <a:cubicBezTo>
                    <a:pt x="392" y="1049"/>
                    <a:pt x="390" y="1050"/>
                    <a:pt x="389" y="1051"/>
                  </a:cubicBezTo>
                  <a:cubicBezTo>
                    <a:pt x="389" y="1051"/>
                    <a:pt x="389" y="1051"/>
                    <a:pt x="389" y="1051"/>
                  </a:cubicBezTo>
                  <a:cubicBezTo>
                    <a:pt x="385" y="1054"/>
                    <a:pt x="381" y="1055"/>
                    <a:pt x="378" y="1057"/>
                  </a:cubicBezTo>
                  <a:cubicBezTo>
                    <a:pt x="378" y="1057"/>
                    <a:pt x="378" y="1057"/>
                    <a:pt x="378" y="1057"/>
                  </a:cubicBezTo>
                  <a:cubicBezTo>
                    <a:pt x="304" y="1094"/>
                    <a:pt x="216" y="1094"/>
                    <a:pt x="142" y="1053"/>
                  </a:cubicBezTo>
                  <a:cubicBezTo>
                    <a:pt x="142" y="1053"/>
                    <a:pt x="142" y="1053"/>
                    <a:pt x="142" y="1053"/>
                  </a:cubicBezTo>
                  <a:cubicBezTo>
                    <a:pt x="136" y="1050"/>
                    <a:pt x="131" y="1046"/>
                    <a:pt x="125" y="1043"/>
                  </a:cubicBezTo>
                  <a:cubicBezTo>
                    <a:pt x="125" y="1043"/>
                    <a:pt x="125" y="1043"/>
                    <a:pt x="125" y="1043"/>
                  </a:cubicBezTo>
                  <a:cubicBezTo>
                    <a:pt x="124" y="1042"/>
                    <a:pt x="122" y="1040"/>
                    <a:pt x="120" y="1039"/>
                  </a:cubicBezTo>
                  <a:cubicBezTo>
                    <a:pt x="120" y="1039"/>
                    <a:pt x="120" y="1039"/>
                    <a:pt x="120" y="1039"/>
                  </a:cubicBezTo>
                  <a:cubicBezTo>
                    <a:pt x="118" y="1038"/>
                    <a:pt x="116" y="1037"/>
                    <a:pt x="115" y="1035"/>
                  </a:cubicBezTo>
                  <a:cubicBezTo>
                    <a:pt x="115" y="1035"/>
                    <a:pt x="115" y="1035"/>
                    <a:pt x="115" y="1035"/>
                  </a:cubicBezTo>
                  <a:cubicBezTo>
                    <a:pt x="111" y="1033"/>
                    <a:pt x="108" y="1030"/>
                    <a:pt x="104" y="1027"/>
                  </a:cubicBezTo>
                  <a:cubicBezTo>
                    <a:pt x="104" y="1027"/>
                    <a:pt x="104" y="1027"/>
                    <a:pt x="104" y="1027"/>
                  </a:cubicBezTo>
                  <a:cubicBezTo>
                    <a:pt x="103" y="1026"/>
                    <a:pt x="101" y="1025"/>
                    <a:pt x="99" y="1023"/>
                  </a:cubicBezTo>
                  <a:cubicBezTo>
                    <a:pt x="99" y="1023"/>
                    <a:pt x="99" y="1023"/>
                    <a:pt x="99" y="1023"/>
                  </a:cubicBezTo>
                  <a:cubicBezTo>
                    <a:pt x="96" y="1020"/>
                    <a:pt x="93" y="1017"/>
                    <a:pt x="89" y="1014"/>
                  </a:cubicBezTo>
                  <a:cubicBezTo>
                    <a:pt x="89" y="1014"/>
                    <a:pt x="89" y="1014"/>
                    <a:pt x="89" y="1014"/>
                  </a:cubicBezTo>
                  <a:cubicBezTo>
                    <a:pt x="88" y="1013"/>
                    <a:pt x="86" y="1011"/>
                    <a:pt x="85" y="1010"/>
                  </a:cubicBezTo>
                  <a:cubicBezTo>
                    <a:pt x="85" y="1010"/>
                    <a:pt x="85" y="1010"/>
                    <a:pt x="85" y="1010"/>
                  </a:cubicBezTo>
                  <a:cubicBezTo>
                    <a:pt x="83" y="1008"/>
                    <a:pt x="81" y="1006"/>
                    <a:pt x="80" y="1005"/>
                  </a:cubicBezTo>
                  <a:cubicBezTo>
                    <a:pt x="80" y="1005"/>
                    <a:pt x="80" y="1005"/>
                    <a:pt x="80" y="1005"/>
                  </a:cubicBezTo>
                  <a:cubicBezTo>
                    <a:pt x="77" y="1002"/>
                    <a:pt x="74" y="998"/>
                    <a:pt x="71" y="995"/>
                  </a:cubicBezTo>
                  <a:cubicBezTo>
                    <a:pt x="71" y="995"/>
                    <a:pt x="71" y="995"/>
                    <a:pt x="71" y="995"/>
                  </a:cubicBezTo>
                  <a:cubicBezTo>
                    <a:pt x="70" y="993"/>
                    <a:pt x="68" y="992"/>
                    <a:pt x="67" y="990"/>
                  </a:cubicBezTo>
                  <a:cubicBezTo>
                    <a:pt x="67" y="990"/>
                    <a:pt x="67" y="990"/>
                    <a:pt x="67" y="990"/>
                  </a:cubicBezTo>
                  <a:cubicBezTo>
                    <a:pt x="64" y="987"/>
                    <a:pt x="61" y="983"/>
                    <a:pt x="59" y="980"/>
                  </a:cubicBezTo>
                  <a:cubicBezTo>
                    <a:pt x="59" y="980"/>
                    <a:pt x="59" y="980"/>
                    <a:pt x="59" y="980"/>
                  </a:cubicBezTo>
                  <a:cubicBezTo>
                    <a:pt x="58" y="978"/>
                    <a:pt x="56" y="976"/>
                    <a:pt x="55" y="974"/>
                  </a:cubicBezTo>
                  <a:cubicBezTo>
                    <a:pt x="55" y="974"/>
                    <a:pt x="55" y="974"/>
                    <a:pt x="55" y="974"/>
                  </a:cubicBezTo>
                  <a:cubicBezTo>
                    <a:pt x="54" y="973"/>
                    <a:pt x="53" y="971"/>
                    <a:pt x="52" y="969"/>
                  </a:cubicBezTo>
                  <a:cubicBezTo>
                    <a:pt x="52" y="969"/>
                    <a:pt x="52" y="969"/>
                    <a:pt x="52" y="969"/>
                  </a:cubicBezTo>
                  <a:cubicBezTo>
                    <a:pt x="48" y="964"/>
                    <a:pt x="45" y="958"/>
                    <a:pt x="42" y="953"/>
                  </a:cubicBezTo>
                  <a:cubicBezTo>
                    <a:pt x="42" y="953"/>
                    <a:pt x="42" y="953"/>
                    <a:pt x="42" y="953"/>
                  </a:cubicBezTo>
                  <a:cubicBezTo>
                    <a:pt x="1" y="879"/>
                    <a:pt x="0" y="790"/>
                    <a:pt x="37" y="717"/>
                  </a:cubicBezTo>
                  <a:cubicBezTo>
                    <a:pt x="37" y="717"/>
                    <a:pt x="37" y="717"/>
                    <a:pt x="37" y="717"/>
                  </a:cubicBezTo>
                  <a:cubicBezTo>
                    <a:pt x="39" y="713"/>
                    <a:pt x="41" y="709"/>
                    <a:pt x="43" y="706"/>
                  </a:cubicBezTo>
                  <a:cubicBezTo>
                    <a:pt x="43" y="706"/>
                    <a:pt x="43" y="706"/>
                    <a:pt x="43" y="706"/>
                  </a:cubicBezTo>
                  <a:cubicBezTo>
                    <a:pt x="44" y="704"/>
                    <a:pt x="45" y="702"/>
                    <a:pt x="46" y="700"/>
                  </a:cubicBezTo>
                  <a:cubicBezTo>
                    <a:pt x="46" y="700"/>
                    <a:pt x="46" y="700"/>
                    <a:pt x="46" y="700"/>
                  </a:cubicBezTo>
                  <a:cubicBezTo>
                    <a:pt x="47" y="699"/>
                    <a:pt x="48" y="697"/>
                    <a:pt x="49" y="695"/>
                  </a:cubicBezTo>
                  <a:cubicBezTo>
                    <a:pt x="49" y="695"/>
                    <a:pt x="49" y="695"/>
                    <a:pt x="49" y="695"/>
                  </a:cubicBezTo>
                  <a:cubicBezTo>
                    <a:pt x="50" y="693"/>
                    <a:pt x="51" y="691"/>
                    <a:pt x="53" y="690"/>
                  </a:cubicBezTo>
                  <a:cubicBezTo>
                    <a:pt x="53" y="690"/>
                    <a:pt x="53" y="690"/>
                    <a:pt x="53" y="690"/>
                  </a:cubicBezTo>
                  <a:cubicBezTo>
                    <a:pt x="54" y="688"/>
                    <a:pt x="55" y="686"/>
                    <a:pt x="56" y="685"/>
                  </a:cubicBezTo>
                  <a:cubicBezTo>
                    <a:pt x="56" y="685"/>
                    <a:pt x="56" y="685"/>
                    <a:pt x="56" y="685"/>
                  </a:cubicBezTo>
                  <a:cubicBezTo>
                    <a:pt x="57" y="683"/>
                    <a:pt x="59" y="681"/>
                    <a:pt x="60" y="679"/>
                  </a:cubicBezTo>
                  <a:cubicBezTo>
                    <a:pt x="60" y="679"/>
                    <a:pt x="60" y="679"/>
                    <a:pt x="60" y="679"/>
                  </a:cubicBezTo>
                  <a:cubicBezTo>
                    <a:pt x="61" y="678"/>
                    <a:pt x="62" y="676"/>
                    <a:pt x="64" y="675"/>
                  </a:cubicBezTo>
                  <a:cubicBezTo>
                    <a:pt x="64" y="675"/>
                    <a:pt x="64" y="675"/>
                    <a:pt x="64" y="675"/>
                  </a:cubicBezTo>
                  <a:cubicBezTo>
                    <a:pt x="65" y="673"/>
                    <a:pt x="66" y="671"/>
                    <a:pt x="68" y="670"/>
                  </a:cubicBezTo>
                  <a:cubicBezTo>
                    <a:pt x="68" y="670"/>
                    <a:pt x="68" y="670"/>
                    <a:pt x="68" y="670"/>
                  </a:cubicBezTo>
                  <a:cubicBezTo>
                    <a:pt x="69" y="668"/>
                    <a:pt x="70" y="666"/>
                    <a:pt x="72" y="665"/>
                  </a:cubicBezTo>
                  <a:cubicBezTo>
                    <a:pt x="72" y="665"/>
                    <a:pt x="72" y="665"/>
                    <a:pt x="72" y="665"/>
                  </a:cubicBezTo>
                  <a:cubicBezTo>
                    <a:pt x="73" y="663"/>
                    <a:pt x="74" y="662"/>
                    <a:pt x="76" y="660"/>
                  </a:cubicBezTo>
                  <a:cubicBezTo>
                    <a:pt x="76" y="660"/>
                    <a:pt x="76" y="660"/>
                    <a:pt x="76" y="660"/>
                  </a:cubicBezTo>
                  <a:cubicBezTo>
                    <a:pt x="77" y="658"/>
                    <a:pt x="79" y="657"/>
                    <a:pt x="80" y="655"/>
                  </a:cubicBezTo>
                  <a:cubicBezTo>
                    <a:pt x="80" y="655"/>
                    <a:pt x="80" y="655"/>
                    <a:pt x="80" y="655"/>
                  </a:cubicBezTo>
                  <a:cubicBezTo>
                    <a:pt x="82" y="654"/>
                    <a:pt x="83" y="652"/>
                    <a:pt x="85" y="651"/>
                  </a:cubicBezTo>
                  <a:cubicBezTo>
                    <a:pt x="85" y="651"/>
                    <a:pt x="85" y="651"/>
                    <a:pt x="85" y="651"/>
                  </a:cubicBezTo>
                  <a:cubicBezTo>
                    <a:pt x="86" y="650"/>
                    <a:pt x="86" y="650"/>
                    <a:pt x="86" y="650"/>
                  </a:cubicBezTo>
                  <a:cubicBezTo>
                    <a:pt x="86" y="649"/>
                    <a:pt x="87" y="648"/>
                    <a:pt x="87" y="648"/>
                  </a:cubicBezTo>
                  <a:cubicBezTo>
                    <a:pt x="88" y="647"/>
                    <a:pt x="89" y="646"/>
                    <a:pt x="90" y="646"/>
                  </a:cubicBezTo>
                  <a:cubicBezTo>
                    <a:pt x="90" y="646"/>
                    <a:pt x="90" y="646"/>
                    <a:pt x="90" y="646"/>
                  </a:cubicBezTo>
                  <a:cubicBezTo>
                    <a:pt x="158" y="581"/>
                    <a:pt x="233" y="578"/>
                    <a:pt x="313" y="547"/>
                  </a:cubicBezTo>
                  <a:cubicBezTo>
                    <a:pt x="358" y="529"/>
                    <a:pt x="405" y="502"/>
                    <a:pt x="455" y="453"/>
                  </a:cubicBezTo>
                  <a:cubicBezTo>
                    <a:pt x="502" y="404"/>
                    <a:pt x="529" y="358"/>
                    <a:pt x="547" y="314"/>
                  </a:cubicBezTo>
                  <a:cubicBezTo>
                    <a:pt x="577" y="235"/>
                    <a:pt x="581" y="162"/>
                    <a:pt x="641" y="95"/>
                  </a:cubicBezTo>
                  <a:cubicBezTo>
                    <a:pt x="642" y="94"/>
                    <a:pt x="643" y="93"/>
                    <a:pt x="644" y="92"/>
                  </a:cubicBezTo>
                  <a:cubicBezTo>
                    <a:pt x="645" y="90"/>
                    <a:pt x="645" y="90"/>
                    <a:pt x="645" y="90"/>
                  </a:cubicBezTo>
                  <a:cubicBezTo>
                    <a:pt x="647" y="88"/>
                    <a:pt x="649" y="86"/>
                    <a:pt x="651" y="84"/>
                  </a:cubicBezTo>
                  <a:cubicBezTo>
                    <a:pt x="651" y="84"/>
                    <a:pt x="651" y="84"/>
                    <a:pt x="651" y="84"/>
                  </a:cubicBezTo>
                  <a:cubicBezTo>
                    <a:pt x="651" y="84"/>
                    <a:pt x="651" y="84"/>
                    <a:pt x="651" y="84"/>
                  </a:cubicBezTo>
                  <a:cubicBezTo>
                    <a:pt x="653" y="83"/>
                    <a:pt x="654" y="81"/>
                    <a:pt x="656" y="80"/>
                  </a:cubicBezTo>
                  <a:cubicBezTo>
                    <a:pt x="656" y="80"/>
                    <a:pt x="656" y="80"/>
                    <a:pt x="656" y="80"/>
                  </a:cubicBezTo>
                  <a:cubicBezTo>
                    <a:pt x="657" y="78"/>
                    <a:pt x="659" y="77"/>
                    <a:pt x="660" y="75"/>
                  </a:cubicBezTo>
                  <a:cubicBezTo>
                    <a:pt x="660" y="75"/>
                    <a:pt x="660" y="75"/>
                    <a:pt x="660" y="75"/>
                  </a:cubicBezTo>
                  <a:cubicBezTo>
                    <a:pt x="662" y="74"/>
                    <a:pt x="664" y="73"/>
                    <a:pt x="665" y="71"/>
                  </a:cubicBezTo>
                  <a:cubicBezTo>
                    <a:pt x="665" y="71"/>
                    <a:pt x="665" y="71"/>
                    <a:pt x="665" y="71"/>
                  </a:cubicBezTo>
                  <a:cubicBezTo>
                    <a:pt x="667" y="70"/>
                    <a:pt x="668" y="68"/>
                    <a:pt x="670" y="67"/>
                  </a:cubicBezTo>
                  <a:cubicBezTo>
                    <a:pt x="670" y="67"/>
                    <a:pt x="670" y="67"/>
                    <a:pt x="670" y="67"/>
                  </a:cubicBezTo>
                  <a:cubicBezTo>
                    <a:pt x="672" y="66"/>
                    <a:pt x="673" y="64"/>
                    <a:pt x="675" y="63"/>
                  </a:cubicBezTo>
                  <a:cubicBezTo>
                    <a:pt x="675" y="63"/>
                    <a:pt x="675" y="63"/>
                    <a:pt x="675" y="63"/>
                  </a:cubicBezTo>
                  <a:cubicBezTo>
                    <a:pt x="677" y="62"/>
                    <a:pt x="678" y="61"/>
                    <a:pt x="680" y="59"/>
                  </a:cubicBezTo>
                  <a:cubicBezTo>
                    <a:pt x="680" y="59"/>
                    <a:pt x="680" y="59"/>
                    <a:pt x="680" y="59"/>
                  </a:cubicBezTo>
                  <a:cubicBezTo>
                    <a:pt x="682" y="58"/>
                    <a:pt x="683" y="57"/>
                    <a:pt x="685" y="56"/>
                  </a:cubicBezTo>
                  <a:cubicBezTo>
                    <a:pt x="685" y="56"/>
                    <a:pt x="685" y="56"/>
                    <a:pt x="685" y="56"/>
                  </a:cubicBezTo>
                  <a:cubicBezTo>
                    <a:pt x="687" y="55"/>
                    <a:pt x="689" y="53"/>
                    <a:pt x="690" y="52"/>
                  </a:cubicBezTo>
                  <a:cubicBezTo>
                    <a:pt x="690" y="52"/>
                    <a:pt x="690" y="52"/>
                    <a:pt x="690" y="52"/>
                  </a:cubicBezTo>
                  <a:cubicBezTo>
                    <a:pt x="692" y="51"/>
                    <a:pt x="694" y="50"/>
                    <a:pt x="695" y="49"/>
                  </a:cubicBezTo>
                  <a:cubicBezTo>
                    <a:pt x="695" y="49"/>
                    <a:pt x="695" y="49"/>
                    <a:pt x="695" y="49"/>
                  </a:cubicBezTo>
                  <a:cubicBezTo>
                    <a:pt x="697" y="48"/>
                    <a:pt x="699" y="47"/>
                    <a:pt x="701" y="45"/>
                  </a:cubicBezTo>
                  <a:cubicBezTo>
                    <a:pt x="701" y="45"/>
                    <a:pt x="701" y="45"/>
                    <a:pt x="701" y="45"/>
                  </a:cubicBezTo>
                  <a:cubicBezTo>
                    <a:pt x="703" y="44"/>
                    <a:pt x="704" y="43"/>
                    <a:pt x="706" y="42"/>
                  </a:cubicBezTo>
                  <a:cubicBezTo>
                    <a:pt x="706" y="42"/>
                    <a:pt x="706" y="42"/>
                    <a:pt x="706" y="42"/>
                  </a:cubicBezTo>
                  <a:cubicBezTo>
                    <a:pt x="710" y="40"/>
                    <a:pt x="713" y="38"/>
                    <a:pt x="717" y="37"/>
                  </a:cubicBezTo>
                  <a:cubicBezTo>
                    <a:pt x="717" y="37"/>
                    <a:pt x="717" y="37"/>
                    <a:pt x="717" y="37"/>
                  </a:cubicBezTo>
                  <a:cubicBezTo>
                    <a:pt x="791" y="0"/>
                    <a:pt x="879" y="0"/>
                    <a:pt x="953" y="41"/>
                  </a:cubicBezTo>
                  <a:cubicBezTo>
                    <a:pt x="953" y="41"/>
                    <a:pt x="953" y="41"/>
                    <a:pt x="953" y="41"/>
                  </a:cubicBezTo>
                  <a:cubicBezTo>
                    <a:pt x="959" y="44"/>
                    <a:pt x="964" y="48"/>
                    <a:pt x="970" y="51"/>
                  </a:cubicBezTo>
                  <a:cubicBezTo>
                    <a:pt x="970" y="51"/>
                    <a:pt x="970" y="51"/>
                    <a:pt x="970" y="51"/>
                  </a:cubicBezTo>
                  <a:cubicBezTo>
                    <a:pt x="971" y="52"/>
                    <a:pt x="973" y="53"/>
                    <a:pt x="975" y="55"/>
                  </a:cubicBezTo>
                  <a:cubicBezTo>
                    <a:pt x="975" y="55"/>
                    <a:pt x="975" y="55"/>
                    <a:pt x="975" y="55"/>
                  </a:cubicBezTo>
                  <a:cubicBezTo>
                    <a:pt x="977" y="56"/>
                    <a:pt x="978" y="57"/>
                    <a:pt x="980" y="58"/>
                  </a:cubicBezTo>
                  <a:cubicBezTo>
                    <a:pt x="980" y="58"/>
                    <a:pt x="980" y="58"/>
                    <a:pt x="980" y="58"/>
                  </a:cubicBezTo>
                  <a:cubicBezTo>
                    <a:pt x="984" y="61"/>
                    <a:pt x="987" y="64"/>
                    <a:pt x="990" y="66"/>
                  </a:cubicBezTo>
                  <a:cubicBezTo>
                    <a:pt x="990" y="66"/>
                    <a:pt x="990" y="66"/>
                    <a:pt x="990" y="66"/>
                  </a:cubicBezTo>
                  <a:cubicBezTo>
                    <a:pt x="992" y="68"/>
                    <a:pt x="994" y="69"/>
                    <a:pt x="995" y="71"/>
                  </a:cubicBezTo>
                  <a:cubicBezTo>
                    <a:pt x="995" y="71"/>
                    <a:pt x="995" y="71"/>
                    <a:pt x="995" y="71"/>
                  </a:cubicBezTo>
                  <a:cubicBezTo>
                    <a:pt x="999" y="73"/>
                    <a:pt x="1002" y="76"/>
                    <a:pt x="1005" y="80"/>
                  </a:cubicBezTo>
                  <a:cubicBezTo>
                    <a:pt x="1005" y="80"/>
                    <a:pt x="1005" y="80"/>
                    <a:pt x="1005" y="80"/>
                  </a:cubicBezTo>
                  <a:cubicBezTo>
                    <a:pt x="1007" y="81"/>
                    <a:pt x="1009" y="83"/>
                    <a:pt x="1010" y="84"/>
                  </a:cubicBezTo>
                  <a:cubicBezTo>
                    <a:pt x="1010" y="84"/>
                    <a:pt x="1010" y="84"/>
                    <a:pt x="1010" y="84"/>
                  </a:cubicBezTo>
                  <a:cubicBezTo>
                    <a:pt x="1012" y="86"/>
                    <a:pt x="1013" y="87"/>
                    <a:pt x="1015" y="89"/>
                  </a:cubicBezTo>
                  <a:cubicBezTo>
                    <a:pt x="1015" y="89"/>
                    <a:pt x="1015" y="89"/>
                    <a:pt x="1015" y="89"/>
                  </a:cubicBezTo>
                  <a:cubicBezTo>
                    <a:pt x="1018" y="92"/>
                    <a:pt x="1021" y="96"/>
                    <a:pt x="1024" y="99"/>
                  </a:cubicBezTo>
                  <a:cubicBezTo>
                    <a:pt x="1024" y="99"/>
                    <a:pt x="1024" y="99"/>
                    <a:pt x="1024" y="99"/>
                  </a:cubicBezTo>
                  <a:cubicBezTo>
                    <a:pt x="1025" y="101"/>
                    <a:pt x="1027" y="102"/>
                    <a:pt x="1028" y="104"/>
                  </a:cubicBezTo>
                  <a:cubicBezTo>
                    <a:pt x="1028" y="104"/>
                    <a:pt x="1028" y="104"/>
                    <a:pt x="1028" y="104"/>
                  </a:cubicBezTo>
                  <a:cubicBezTo>
                    <a:pt x="1031" y="107"/>
                    <a:pt x="1033" y="111"/>
                    <a:pt x="1036" y="114"/>
                  </a:cubicBezTo>
                  <a:cubicBezTo>
                    <a:pt x="1036" y="114"/>
                    <a:pt x="1036" y="114"/>
                    <a:pt x="1036" y="114"/>
                  </a:cubicBezTo>
                  <a:cubicBezTo>
                    <a:pt x="1037" y="116"/>
                    <a:pt x="1038" y="118"/>
                    <a:pt x="1040" y="120"/>
                  </a:cubicBezTo>
                  <a:cubicBezTo>
                    <a:pt x="1040" y="120"/>
                    <a:pt x="1040" y="120"/>
                    <a:pt x="1040" y="120"/>
                  </a:cubicBezTo>
                  <a:cubicBezTo>
                    <a:pt x="1041" y="121"/>
                    <a:pt x="1042" y="123"/>
                    <a:pt x="1043" y="125"/>
                  </a:cubicBezTo>
                  <a:cubicBezTo>
                    <a:pt x="1043" y="125"/>
                    <a:pt x="1043" y="125"/>
                    <a:pt x="1043" y="125"/>
                  </a:cubicBezTo>
                  <a:cubicBezTo>
                    <a:pt x="1047" y="130"/>
                    <a:pt x="1050" y="136"/>
                    <a:pt x="1053" y="141"/>
                  </a:cubicBezTo>
                  <a:cubicBezTo>
                    <a:pt x="1053" y="141"/>
                    <a:pt x="1053" y="141"/>
                    <a:pt x="1053" y="141"/>
                  </a:cubicBezTo>
                  <a:cubicBezTo>
                    <a:pt x="1094" y="215"/>
                    <a:pt x="1095" y="304"/>
                    <a:pt x="1058" y="377"/>
                  </a:cubicBezTo>
                  <a:cubicBezTo>
                    <a:pt x="1058" y="377"/>
                    <a:pt x="1058" y="377"/>
                    <a:pt x="1058" y="377"/>
                  </a:cubicBezTo>
                  <a:cubicBezTo>
                    <a:pt x="1056" y="381"/>
                    <a:pt x="1054" y="385"/>
                    <a:pt x="1052" y="388"/>
                  </a:cubicBezTo>
                  <a:cubicBezTo>
                    <a:pt x="1052" y="388"/>
                    <a:pt x="1052" y="388"/>
                    <a:pt x="1052" y="388"/>
                  </a:cubicBezTo>
                  <a:cubicBezTo>
                    <a:pt x="1051" y="390"/>
                    <a:pt x="1050" y="392"/>
                    <a:pt x="1049" y="393"/>
                  </a:cubicBezTo>
                  <a:cubicBezTo>
                    <a:pt x="1049" y="393"/>
                    <a:pt x="1049" y="393"/>
                    <a:pt x="1049" y="393"/>
                  </a:cubicBezTo>
                  <a:cubicBezTo>
                    <a:pt x="1048" y="395"/>
                    <a:pt x="1047" y="397"/>
                    <a:pt x="1046" y="399"/>
                  </a:cubicBezTo>
                  <a:cubicBezTo>
                    <a:pt x="1046" y="399"/>
                    <a:pt x="1046" y="399"/>
                    <a:pt x="1046" y="399"/>
                  </a:cubicBezTo>
                  <a:cubicBezTo>
                    <a:pt x="1045" y="401"/>
                    <a:pt x="1043" y="402"/>
                    <a:pt x="1042" y="404"/>
                  </a:cubicBezTo>
                  <a:cubicBezTo>
                    <a:pt x="1042" y="404"/>
                    <a:pt x="1042" y="404"/>
                    <a:pt x="1042" y="404"/>
                  </a:cubicBezTo>
                  <a:cubicBezTo>
                    <a:pt x="1041" y="406"/>
                    <a:pt x="1040" y="408"/>
                    <a:pt x="1039" y="409"/>
                  </a:cubicBezTo>
                  <a:cubicBezTo>
                    <a:pt x="1039" y="409"/>
                    <a:pt x="1039" y="409"/>
                    <a:pt x="1039" y="409"/>
                  </a:cubicBezTo>
                  <a:cubicBezTo>
                    <a:pt x="1037" y="411"/>
                    <a:pt x="1036" y="413"/>
                    <a:pt x="1035" y="414"/>
                  </a:cubicBezTo>
                  <a:cubicBezTo>
                    <a:pt x="1035" y="414"/>
                    <a:pt x="1035" y="414"/>
                    <a:pt x="1035" y="414"/>
                  </a:cubicBezTo>
                  <a:cubicBezTo>
                    <a:pt x="1034" y="416"/>
                    <a:pt x="1033" y="418"/>
                    <a:pt x="1031" y="419"/>
                  </a:cubicBezTo>
                  <a:cubicBezTo>
                    <a:pt x="1031" y="419"/>
                    <a:pt x="1031" y="419"/>
                    <a:pt x="1031" y="419"/>
                  </a:cubicBezTo>
                  <a:cubicBezTo>
                    <a:pt x="1030" y="421"/>
                    <a:pt x="1029" y="423"/>
                    <a:pt x="1027" y="424"/>
                  </a:cubicBezTo>
                  <a:cubicBezTo>
                    <a:pt x="1027" y="424"/>
                    <a:pt x="1027" y="424"/>
                    <a:pt x="1027" y="424"/>
                  </a:cubicBezTo>
                  <a:cubicBezTo>
                    <a:pt x="1026" y="426"/>
                    <a:pt x="1025" y="428"/>
                    <a:pt x="1023" y="429"/>
                  </a:cubicBezTo>
                  <a:cubicBezTo>
                    <a:pt x="1023" y="429"/>
                    <a:pt x="1023" y="429"/>
                    <a:pt x="1023" y="429"/>
                  </a:cubicBezTo>
                  <a:cubicBezTo>
                    <a:pt x="1022" y="431"/>
                    <a:pt x="1020" y="432"/>
                    <a:pt x="1019" y="434"/>
                  </a:cubicBezTo>
                  <a:cubicBezTo>
                    <a:pt x="1019" y="434"/>
                    <a:pt x="1019" y="434"/>
                    <a:pt x="1019" y="434"/>
                  </a:cubicBezTo>
                  <a:cubicBezTo>
                    <a:pt x="1018" y="436"/>
                    <a:pt x="1016" y="437"/>
                    <a:pt x="1015" y="439"/>
                  </a:cubicBezTo>
                  <a:cubicBezTo>
                    <a:pt x="1015" y="439"/>
                    <a:pt x="1015" y="439"/>
                    <a:pt x="1015" y="439"/>
                  </a:cubicBezTo>
                  <a:cubicBezTo>
                    <a:pt x="1013" y="440"/>
                    <a:pt x="1012" y="442"/>
                    <a:pt x="1010" y="443"/>
                  </a:cubicBezTo>
                  <a:cubicBezTo>
                    <a:pt x="1010" y="443"/>
                    <a:pt x="1010" y="443"/>
                    <a:pt x="1010" y="443"/>
                  </a:cubicBezTo>
                  <a:cubicBezTo>
                    <a:pt x="1010" y="443"/>
                    <a:pt x="1010" y="443"/>
                    <a:pt x="1010" y="443"/>
                  </a:cubicBezTo>
                  <a:cubicBezTo>
                    <a:pt x="1008" y="445"/>
                    <a:pt x="1006" y="447"/>
                    <a:pt x="1004" y="449"/>
                  </a:cubicBezTo>
                  <a:cubicBezTo>
                    <a:pt x="1004" y="449"/>
                    <a:pt x="1003" y="450"/>
                    <a:pt x="1003" y="450"/>
                  </a:cubicBezTo>
                  <a:cubicBezTo>
                    <a:pt x="1001" y="452"/>
                    <a:pt x="1000" y="453"/>
                    <a:pt x="999" y="454"/>
                  </a:cubicBezTo>
                  <a:cubicBezTo>
                    <a:pt x="932" y="514"/>
                    <a:pt x="859" y="517"/>
                    <a:pt x="780" y="54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9" name="Freeform 15">
              <a:extLst>
                <a:ext uri="{FF2B5EF4-FFF2-40B4-BE49-F238E27FC236}">
                  <a16:creationId xmlns:a16="http://schemas.microsoft.com/office/drawing/2014/main" id="{90F5F1D2-080C-488F-81D9-3654DF9E2FD9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6032" y="3261801"/>
              <a:ext cx="676308" cy="674708"/>
            </a:xfrm>
            <a:custGeom>
              <a:avLst/>
              <a:gdLst>
                <a:gd name="T0" fmla="*/ 397 w 483"/>
                <a:gd name="T1" fmla="*/ 397 h 483"/>
                <a:gd name="T2" fmla="*/ 86 w 483"/>
                <a:gd name="T3" fmla="*/ 397 h 483"/>
                <a:gd name="T4" fmla="*/ 86 w 483"/>
                <a:gd name="T5" fmla="*/ 86 h 483"/>
                <a:gd name="T6" fmla="*/ 397 w 483"/>
                <a:gd name="T7" fmla="*/ 86 h 483"/>
                <a:gd name="T8" fmla="*/ 397 w 483"/>
                <a:gd name="T9" fmla="*/ 397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3" h="483">
                  <a:moveTo>
                    <a:pt x="397" y="397"/>
                  </a:moveTo>
                  <a:cubicBezTo>
                    <a:pt x="311" y="483"/>
                    <a:pt x="172" y="483"/>
                    <a:pt x="86" y="397"/>
                  </a:cubicBezTo>
                  <a:cubicBezTo>
                    <a:pt x="0" y="311"/>
                    <a:pt x="0" y="172"/>
                    <a:pt x="86" y="86"/>
                  </a:cubicBezTo>
                  <a:cubicBezTo>
                    <a:pt x="172" y="0"/>
                    <a:pt x="311" y="0"/>
                    <a:pt x="397" y="86"/>
                  </a:cubicBezTo>
                  <a:cubicBezTo>
                    <a:pt x="483" y="172"/>
                    <a:pt x="483" y="311"/>
                    <a:pt x="397" y="397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0" name="Oval 16">
              <a:extLst>
                <a:ext uri="{FF2B5EF4-FFF2-40B4-BE49-F238E27FC236}">
                  <a16:creationId xmlns:a16="http://schemas.microsoft.com/office/drawing/2014/main" id="{19E001C9-CEDB-4501-8861-09A9F4876D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4228" y="2500755"/>
              <a:ext cx="617150" cy="615552"/>
            </a:xfrm>
            <a:prstGeom prst="ellipse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" name="Freeform 10">
              <a:extLst>
                <a:ext uri="{FF2B5EF4-FFF2-40B4-BE49-F238E27FC236}">
                  <a16:creationId xmlns:a16="http://schemas.microsoft.com/office/drawing/2014/main" id="{B04D06A6-5F46-4ECA-A969-B8C6EFDB749B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4055" y="4350607"/>
              <a:ext cx="1531684" cy="1530085"/>
            </a:xfrm>
            <a:custGeom>
              <a:avLst/>
              <a:gdLst>
                <a:gd name="T0" fmla="*/ 547 w 1095"/>
                <a:gd name="T1" fmla="*/ 313 h 1094"/>
                <a:gd name="T2" fmla="*/ 449 w 1095"/>
                <a:gd name="T3" fmla="*/ 90 h 1094"/>
                <a:gd name="T4" fmla="*/ 444 w 1095"/>
                <a:gd name="T5" fmla="*/ 84 h 1094"/>
                <a:gd name="T6" fmla="*/ 434 w 1095"/>
                <a:gd name="T7" fmla="*/ 75 h 1094"/>
                <a:gd name="T8" fmla="*/ 430 w 1095"/>
                <a:gd name="T9" fmla="*/ 71 h 1094"/>
                <a:gd name="T10" fmla="*/ 420 w 1095"/>
                <a:gd name="T11" fmla="*/ 63 h 1094"/>
                <a:gd name="T12" fmla="*/ 415 w 1095"/>
                <a:gd name="T13" fmla="*/ 59 h 1094"/>
                <a:gd name="T14" fmla="*/ 405 w 1095"/>
                <a:gd name="T15" fmla="*/ 52 h 1094"/>
                <a:gd name="T16" fmla="*/ 399 w 1095"/>
                <a:gd name="T17" fmla="*/ 49 h 1094"/>
                <a:gd name="T18" fmla="*/ 389 w 1095"/>
                <a:gd name="T19" fmla="*/ 42 h 1094"/>
                <a:gd name="T20" fmla="*/ 378 w 1095"/>
                <a:gd name="T21" fmla="*/ 37 h 1094"/>
                <a:gd name="T22" fmla="*/ 125 w 1095"/>
                <a:gd name="T23" fmla="*/ 51 h 1094"/>
                <a:gd name="T24" fmla="*/ 120 w 1095"/>
                <a:gd name="T25" fmla="*/ 55 h 1094"/>
                <a:gd name="T26" fmla="*/ 104 w 1095"/>
                <a:gd name="T27" fmla="*/ 66 h 1094"/>
                <a:gd name="T28" fmla="*/ 99 w 1095"/>
                <a:gd name="T29" fmla="*/ 71 h 1094"/>
                <a:gd name="T30" fmla="*/ 85 w 1095"/>
                <a:gd name="T31" fmla="*/ 84 h 1094"/>
                <a:gd name="T32" fmla="*/ 80 w 1095"/>
                <a:gd name="T33" fmla="*/ 89 h 1094"/>
                <a:gd name="T34" fmla="*/ 67 w 1095"/>
                <a:gd name="T35" fmla="*/ 104 h 1094"/>
                <a:gd name="T36" fmla="*/ 59 w 1095"/>
                <a:gd name="T37" fmla="*/ 114 h 1094"/>
                <a:gd name="T38" fmla="*/ 52 w 1095"/>
                <a:gd name="T39" fmla="*/ 125 h 1094"/>
                <a:gd name="T40" fmla="*/ 42 w 1095"/>
                <a:gd name="T41" fmla="*/ 141 h 1094"/>
                <a:gd name="T42" fmla="*/ 43 w 1095"/>
                <a:gd name="T43" fmla="*/ 388 h 1094"/>
                <a:gd name="T44" fmla="*/ 46 w 1095"/>
                <a:gd name="T45" fmla="*/ 394 h 1094"/>
                <a:gd name="T46" fmla="*/ 53 w 1095"/>
                <a:gd name="T47" fmla="*/ 404 h 1094"/>
                <a:gd name="T48" fmla="*/ 56 w 1095"/>
                <a:gd name="T49" fmla="*/ 409 h 1094"/>
                <a:gd name="T50" fmla="*/ 64 w 1095"/>
                <a:gd name="T51" fmla="*/ 419 h 1094"/>
                <a:gd name="T52" fmla="*/ 68 w 1095"/>
                <a:gd name="T53" fmla="*/ 424 h 1094"/>
                <a:gd name="T54" fmla="*/ 76 w 1095"/>
                <a:gd name="T55" fmla="*/ 434 h 1094"/>
                <a:gd name="T56" fmla="*/ 80 w 1095"/>
                <a:gd name="T57" fmla="*/ 439 h 1094"/>
                <a:gd name="T58" fmla="*/ 86 w 1095"/>
                <a:gd name="T59" fmla="*/ 444 h 1094"/>
                <a:gd name="T60" fmla="*/ 90 w 1095"/>
                <a:gd name="T61" fmla="*/ 448 h 1094"/>
                <a:gd name="T62" fmla="*/ 547 w 1095"/>
                <a:gd name="T63" fmla="*/ 780 h 1094"/>
                <a:gd name="T64" fmla="*/ 645 w 1095"/>
                <a:gd name="T65" fmla="*/ 1004 h 1094"/>
                <a:gd name="T66" fmla="*/ 651 w 1095"/>
                <a:gd name="T67" fmla="*/ 1010 h 1094"/>
                <a:gd name="T68" fmla="*/ 660 w 1095"/>
                <a:gd name="T69" fmla="*/ 1019 h 1094"/>
                <a:gd name="T70" fmla="*/ 665 w 1095"/>
                <a:gd name="T71" fmla="*/ 1023 h 1094"/>
                <a:gd name="T72" fmla="*/ 675 w 1095"/>
                <a:gd name="T73" fmla="*/ 1031 h 1094"/>
                <a:gd name="T74" fmla="*/ 680 w 1095"/>
                <a:gd name="T75" fmla="*/ 1035 h 1094"/>
                <a:gd name="T76" fmla="*/ 690 w 1095"/>
                <a:gd name="T77" fmla="*/ 1042 h 1094"/>
                <a:gd name="T78" fmla="*/ 695 w 1095"/>
                <a:gd name="T79" fmla="*/ 1045 h 1094"/>
                <a:gd name="T80" fmla="*/ 706 w 1095"/>
                <a:gd name="T81" fmla="*/ 1052 h 1094"/>
                <a:gd name="T82" fmla="*/ 717 w 1095"/>
                <a:gd name="T83" fmla="*/ 1057 h 1094"/>
                <a:gd name="T84" fmla="*/ 970 w 1095"/>
                <a:gd name="T85" fmla="*/ 1043 h 1094"/>
                <a:gd name="T86" fmla="*/ 975 w 1095"/>
                <a:gd name="T87" fmla="*/ 1039 h 1094"/>
                <a:gd name="T88" fmla="*/ 990 w 1095"/>
                <a:gd name="T89" fmla="*/ 1028 h 1094"/>
                <a:gd name="T90" fmla="*/ 995 w 1095"/>
                <a:gd name="T91" fmla="*/ 1023 h 1094"/>
                <a:gd name="T92" fmla="*/ 1010 w 1095"/>
                <a:gd name="T93" fmla="*/ 1010 h 1094"/>
                <a:gd name="T94" fmla="*/ 1015 w 1095"/>
                <a:gd name="T95" fmla="*/ 1005 h 1094"/>
                <a:gd name="T96" fmla="*/ 1028 w 1095"/>
                <a:gd name="T97" fmla="*/ 990 h 1094"/>
                <a:gd name="T98" fmla="*/ 1036 w 1095"/>
                <a:gd name="T99" fmla="*/ 980 h 1094"/>
                <a:gd name="T100" fmla="*/ 1043 w 1095"/>
                <a:gd name="T101" fmla="*/ 969 h 1094"/>
                <a:gd name="T102" fmla="*/ 1053 w 1095"/>
                <a:gd name="T103" fmla="*/ 953 h 1094"/>
                <a:gd name="T104" fmla="*/ 1052 w 1095"/>
                <a:gd name="T105" fmla="*/ 706 h 1094"/>
                <a:gd name="T106" fmla="*/ 1049 w 1095"/>
                <a:gd name="T107" fmla="*/ 700 h 1094"/>
                <a:gd name="T108" fmla="*/ 1042 w 1095"/>
                <a:gd name="T109" fmla="*/ 690 h 1094"/>
                <a:gd name="T110" fmla="*/ 1039 w 1095"/>
                <a:gd name="T111" fmla="*/ 685 h 1094"/>
                <a:gd name="T112" fmla="*/ 1031 w 1095"/>
                <a:gd name="T113" fmla="*/ 675 h 1094"/>
                <a:gd name="T114" fmla="*/ 1027 w 1095"/>
                <a:gd name="T115" fmla="*/ 670 h 1094"/>
                <a:gd name="T116" fmla="*/ 1019 w 1095"/>
                <a:gd name="T117" fmla="*/ 660 h 1094"/>
                <a:gd name="T118" fmla="*/ 1015 w 1095"/>
                <a:gd name="T119" fmla="*/ 655 h 1094"/>
                <a:gd name="T120" fmla="*/ 1010 w 1095"/>
                <a:gd name="T121" fmla="*/ 651 h 1094"/>
                <a:gd name="T122" fmla="*/ 999 w 1095"/>
                <a:gd name="T123" fmla="*/ 640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095" h="1094">
                  <a:moveTo>
                    <a:pt x="780" y="547"/>
                  </a:moveTo>
                  <a:cubicBezTo>
                    <a:pt x="737" y="529"/>
                    <a:pt x="691" y="502"/>
                    <a:pt x="642" y="455"/>
                  </a:cubicBezTo>
                  <a:cubicBezTo>
                    <a:pt x="593" y="405"/>
                    <a:pt x="566" y="358"/>
                    <a:pt x="547" y="313"/>
                  </a:cubicBezTo>
                  <a:cubicBezTo>
                    <a:pt x="518" y="234"/>
                    <a:pt x="514" y="162"/>
                    <a:pt x="454" y="95"/>
                  </a:cubicBezTo>
                  <a:cubicBezTo>
                    <a:pt x="453" y="94"/>
                    <a:pt x="452" y="93"/>
                    <a:pt x="451" y="92"/>
                  </a:cubicBezTo>
                  <a:cubicBezTo>
                    <a:pt x="449" y="90"/>
                    <a:pt x="449" y="90"/>
                    <a:pt x="449" y="90"/>
                  </a:cubicBezTo>
                  <a:cubicBezTo>
                    <a:pt x="448" y="88"/>
                    <a:pt x="446" y="86"/>
                    <a:pt x="444" y="84"/>
                  </a:cubicBezTo>
                  <a:cubicBezTo>
                    <a:pt x="444" y="84"/>
                    <a:pt x="444" y="84"/>
                    <a:pt x="444" y="84"/>
                  </a:cubicBezTo>
                  <a:cubicBezTo>
                    <a:pt x="444" y="84"/>
                    <a:pt x="444" y="84"/>
                    <a:pt x="444" y="84"/>
                  </a:cubicBezTo>
                  <a:cubicBezTo>
                    <a:pt x="442" y="83"/>
                    <a:pt x="441" y="81"/>
                    <a:pt x="439" y="80"/>
                  </a:cubicBezTo>
                  <a:cubicBezTo>
                    <a:pt x="439" y="80"/>
                    <a:pt x="439" y="80"/>
                    <a:pt x="439" y="80"/>
                  </a:cubicBezTo>
                  <a:cubicBezTo>
                    <a:pt x="437" y="78"/>
                    <a:pt x="436" y="77"/>
                    <a:pt x="434" y="75"/>
                  </a:cubicBezTo>
                  <a:cubicBezTo>
                    <a:pt x="434" y="75"/>
                    <a:pt x="434" y="75"/>
                    <a:pt x="434" y="75"/>
                  </a:cubicBezTo>
                  <a:cubicBezTo>
                    <a:pt x="433" y="74"/>
                    <a:pt x="431" y="73"/>
                    <a:pt x="430" y="71"/>
                  </a:cubicBezTo>
                  <a:cubicBezTo>
                    <a:pt x="430" y="71"/>
                    <a:pt x="430" y="71"/>
                    <a:pt x="430" y="71"/>
                  </a:cubicBezTo>
                  <a:cubicBezTo>
                    <a:pt x="428" y="70"/>
                    <a:pt x="426" y="68"/>
                    <a:pt x="425" y="67"/>
                  </a:cubicBezTo>
                  <a:cubicBezTo>
                    <a:pt x="425" y="67"/>
                    <a:pt x="425" y="67"/>
                    <a:pt x="425" y="67"/>
                  </a:cubicBezTo>
                  <a:cubicBezTo>
                    <a:pt x="423" y="66"/>
                    <a:pt x="421" y="64"/>
                    <a:pt x="420" y="63"/>
                  </a:cubicBezTo>
                  <a:cubicBezTo>
                    <a:pt x="420" y="63"/>
                    <a:pt x="420" y="63"/>
                    <a:pt x="420" y="63"/>
                  </a:cubicBezTo>
                  <a:cubicBezTo>
                    <a:pt x="418" y="62"/>
                    <a:pt x="416" y="61"/>
                    <a:pt x="415" y="59"/>
                  </a:cubicBezTo>
                  <a:cubicBezTo>
                    <a:pt x="415" y="59"/>
                    <a:pt x="415" y="59"/>
                    <a:pt x="415" y="59"/>
                  </a:cubicBezTo>
                  <a:cubicBezTo>
                    <a:pt x="413" y="58"/>
                    <a:pt x="411" y="57"/>
                    <a:pt x="410" y="56"/>
                  </a:cubicBezTo>
                  <a:cubicBezTo>
                    <a:pt x="410" y="56"/>
                    <a:pt x="410" y="56"/>
                    <a:pt x="410" y="56"/>
                  </a:cubicBezTo>
                  <a:cubicBezTo>
                    <a:pt x="408" y="54"/>
                    <a:pt x="406" y="53"/>
                    <a:pt x="405" y="52"/>
                  </a:cubicBezTo>
                  <a:cubicBezTo>
                    <a:pt x="405" y="52"/>
                    <a:pt x="405" y="52"/>
                    <a:pt x="405" y="52"/>
                  </a:cubicBezTo>
                  <a:cubicBezTo>
                    <a:pt x="403" y="51"/>
                    <a:pt x="401" y="50"/>
                    <a:pt x="399" y="49"/>
                  </a:cubicBezTo>
                  <a:cubicBezTo>
                    <a:pt x="399" y="49"/>
                    <a:pt x="399" y="49"/>
                    <a:pt x="399" y="49"/>
                  </a:cubicBezTo>
                  <a:cubicBezTo>
                    <a:pt x="398" y="48"/>
                    <a:pt x="396" y="47"/>
                    <a:pt x="394" y="45"/>
                  </a:cubicBezTo>
                  <a:cubicBezTo>
                    <a:pt x="394" y="45"/>
                    <a:pt x="394" y="45"/>
                    <a:pt x="394" y="45"/>
                  </a:cubicBezTo>
                  <a:cubicBezTo>
                    <a:pt x="392" y="44"/>
                    <a:pt x="390" y="43"/>
                    <a:pt x="389" y="42"/>
                  </a:cubicBezTo>
                  <a:cubicBezTo>
                    <a:pt x="389" y="42"/>
                    <a:pt x="389" y="42"/>
                    <a:pt x="389" y="42"/>
                  </a:cubicBezTo>
                  <a:cubicBezTo>
                    <a:pt x="385" y="40"/>
                    <a:pt x="381" y="38"/>
                    <a:pt x="378" y="37"/>
                  </a:cubicBezTo>
                  <a:cubicBezTo>
                    <a:pt x="378" y="37"/>
                    <a:pt x="378" y="37"/>
                    <a:pt x="378" y="37"/>
                  </a:cubicBezTo>
                  <a:cubicBezTo>
                    <a:pt x="304" y="0"/>
                    <a:pt x="216" y="0"/>
                    <a:pt x="142" y="41"/>
                  </a:cubicBezTo>
                  <a:cubicBezTo>
                    <a:pt x="142" y="41"/>
                    <a:pt x="142" y="41"/>
                    <a:pt x="142" y="41"/>
                  </a:cubicBezTo>
                  <a:cubicBezTo>
                    <a:pt x="136" y="44"/>
                    <a:pt x="131" y="48"/>
                    <a:pt x="125" y="51"/>
                  </a:cubicBezTo>
                  <a:cubicBezTo>
                    <a:pt x="125" y="51"/>
                    <a:pt x="125" y="51"/>
                    <a:pt x="125" y="51"/>
                  </a:cubicBezTo>
                  <a:cubicBezTo>
                    <a:pt x="124" y="52"/>
                    <a:pt x="122" y="53"/>
                    <a:pt x="120" y="55"/>
                  </a:cubicBezTo>
                  <a:cubicBezTo>
                    <a:pt x="120" y="55"/>
                    <a:pt x="120" y="55"/>
                    <a:pt x="120" y="55"/>
                  </a:cubicBezTo>
                  <a:cubicBezTo>
                    <a:pt x="118" y="56"/>
                    <a:pt x="116" y="57"/>
                    <a:pt x="115" y="58"/>
                  </a:cubicBezTo>
                  <a:cubicBezTo>
                    <a:pt x="115" y="58"/>
                    <a:pt x="115" y="58"/>
                    <a:pt x="115" y="58"/>
                  </a:cubicBezTo>
                  <a:cubicBezTo>
                    <a:pt x="111" y="61"/>
                    <a:pt x="108" y="64"/>
                    <a:pt x="104" y="66"/>
                  </a:cubicBezTo>
                  <a:cubicBezTo>
                    <a:pt x="104" y="66"/>
                    <a:pt x="104" y="66"/>
                    <a:pt x="104" y="66"/>
                  </a:cubicBezTo>
                  <a:cubicBezTo>
                    <a:pt x="103" y="68"/>
                    <a:pt x="101" y="69"/>
                    <a:pt x="99" y="71"/>
                  </a:cubicBezTo>
                  <a:cubicBezTo>
                    <a:pt x="99" y="71"/>
                    <a:pt x="99" y="71"/>
                    <a:pt x="99" y="71"/>
                  </a:cubicBezTo>
                  <a:cubicBezTo>
                    <a:pt x="96" y="73"/>
                    <a:pt x="93" y="76"/>
                    <a:pt x="89" y="80"/>
                  </a:cubicBezTo>
                  <a:cubicBezTo>
                    <a:pt x="89" y="80"/>
                    <a:pt x="89" y="80"/>
                    <a:pt x="89" y="80"/>
                  </a:cubicBezTo>
                  <a:cubicBezTo>
                    <a:pt x="88" y="81"/>
                    <a:pt x="86" y="83"/>
                    <a:pt x="85" y="84"/>
                  </a:cubicBezTo>
                  <a:cubicBezTo>
                    <a:pt x="85" y="84"/>
                    <a:pt x="85" y="84"/>
                    <a:pt x="85" y="84"/>
                  </a:cubicBezTo>
                  <a:cubicBezTo>
                    <a:pt x="83" y="86"/>
                    <a:pt x="81" y="87"/>
                    <a:pt x="80" y="89"/>
                  </a:cubicBezTo>
                  <a:cubicBezTo>
                    <a:pt x="80" y="89"/>
                    <a:pt x="80" y="89"/>
                    <a:pt x="80" y="89"/>
                  </a:cubicBezTo>
                  <a:cubicBezTo>
                    <a:pt x="77" y="92"/>
                    <a:pt x="74" y="96"/>
                    <a:pt x="71" y="99"/>
                  </a:cubicBezTo>
                  <a:cubicBezTo>
                    <a:pt x="71" y="99"/>
                    <a:pt x="71" y="99"/>
                    <a:pt x="71" y="99"/>
                  </a:cubicBezTo>
                  <a:cubicBezTo>
                    <a:pt x="70" y="101"/>
                    <a:pt x="68" y="102"/>
                    <a:pt x="67" y="104"/>
                  </a:cubicBezTo>
                  <a:cubicBezTo>
                    <a:pt x="67" y="104"/>
                    <a:pt x="67" y="104"/>
                    <a:pt x="67" y="104"/>
                  </a:cubicBezTo>
                  <a:cubicBezTo>
                    <a:pt x="64" y="107"/>
                    <a:pt x="61" y="111"/>
                    <a:pt x="59" y="114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8" y="116"/>
                    <a:pt x="56" y="118"/>
                    <a:pt x="55" y="119"/>
                  </a:cubicBezTo>
                  <a:cubicBezTo>
                    <a:pt x="55" y="119"/>
                    <a:pt x="55" y="119"/>
                    <a:pt x="55" y="119"/>
                  </a:cubicBezTo>
                  <a:cubicBezTo>
                    <a:pt x="54" y="121"/>
                    <a:pt x="53" y="123"/>
                    <a:pt x="52" y="125"/>
                  </a:cubicBezTo>
                  <a:cubicBezTo>
                    <a:pt x="52" y="125"/>
                    <a:pt x="52" y="125"/>
                    <a:pt x="52" y="125"/>
                  </a:cubicBezTo>
                  <a:cubicBezTo>
                    <a:pt x="48" y="130"/>
                    <a:pt x="45" y="136"/>
                    <a:pt x="42" y="141"/>
                  </a:cubicBezTo>
                  <a:cubicBezTo>
                    <a:pt x="42" y="141"/>
                    <a:pt x="42" y="141"/>
                    <a:pt x="42" y="141"/>
                  </a:cubicBezTo>
                  <a:cubicBezTo>
                    <a:pt x="1" y="215"/>
                    <a:pt x="0" y="304"/>
                    <a:pt x="37" y="377"/>
                  </a:cubicBezTo>
                  <a:cubicBezTo>
                    <a:pt x="37" y="377"/>
                    <a:pt x="37" y="377"/>
                    <a:pt x="37" y="377"/>
                  </a:cubicBezTo>
                  <a:cubicBezTo>
                    <a:pt x="39" y="381"/>
                    <a:pt x="41" y="385"/>
                    <a:pt x="43" y="388"/>
                  </a:cubicBezTo>
                  <a:cubicBezTo>
                    <a:pt x="43" y="388"/>
                    <a:pt x="43" y="388"/>
                    <a:pt x="43" y="388"/>
                  </a:cubicBezTo>
                  <a:cubicBezTo>
                    <a:pt x="44" y="390"/>
                    <a:pt x="45" y="392"/>
                    <a:pt x="46" y="394"/>
                  </a:cubicBezTo>
                  <a:cubicBezTo>
                    <a:pt x="46" y="394"/>
                    <a:pt x="46" y="394"/>
                    <a:pt x="46" y="394"/>
                  </a:cubicBezTo>
                  <a:cubicBezTo>
                    <a:pt x="47" y="395"/>
                    <a:pt x="48" y="397"/>
                    <a:pt x="49" y="399"/>
                  </a:cubicBezTo>
                  <a:cubicBezTo>
                    <a:pt x="49" y="399"/>
                    <a:pt x="49" y="399"/>
                    <a:pt x="49" y="399"/>
                  </a:cubicBezTo>
                  <a:cubicBezTo>
                    <a:pt x="50" y="401"/>
                    <a:pt x="51" y="402"/>
                    <a:pt x="53" y="404"/>
                  </a:cubicBezTo>
                  <a:cubicBezTo>
                    <a:pt x="53" y="404"/>
                    <a:pt x="53" y="404"/>
                    <a:pt x="53" y="404"/>
                  </a:cubicBezTo>
                  <a:cubicBezTo>
                    <a:pt x="54" y="406"/>
                    <a:pt x="55" y="408"/>
                    <a:pt x="56" y="409"/>
                  </a:cubicBezTo>
                  <a:cubicBezTo>
                    <a:pt x="56" y="409"/>
                    <a:pt x="56" y="409"/>
                    <a:pt x="56" y="409"/>
                  </a:cubicBezTo>
                  <a:cubicBezTo>
                    <a:pt x="57" y="411"/>
                    <a:pt x="59" y="413"/>
                    <a:pt x="60" y="414"/>
                  </a:cubicBezTo>
                  <a:cubicBezTo>
                    <a:pt x="60" y="414"/>
                    <a:pt x="60" y="414"/>
                    <a:pt x="60" y="414"/>
                  </a:cubicBezTo>
                  <a:cubicBezTo>
                    <a:pt x="61" y="416"/>
                    <a:pt x="62" y="418"/>
                    <a:pt x="64" y="419"/>
                  </a:cubicBezTo>
                  <a:cubicBezTo>
                    <a:pt x="64" y="419"/>
                    <a:pt x="64" y="419"/>
                    <a:pt x="64" y="419"/>
                  </a:cubicBezTo>
                  <a:cubicBezTo>
                    <a:pt x="65" y="421"/>
                    <a:pt x="66" y="423"/>
                    <a:pt x="68" y="424"/>
                  </a:cubicBezTo>
                  <a:cubicBezTo>
                    <a:pt x="68" y="424"/>
                    <a:pt x="68" y="424"/>
                    <a:pt x="68" y="424"/>
                  </a:cubicBezTo>
                  <a:cubicBezTo>
                    <a:pt x="69" y="426"/>
                    <a:pt x="70" y="428"/>
                    <a:pt x="72" y="429"/>
                  </a:cubicBezTo>
                  <a:cubicBezTo>
                    <a:pt x="72" y="429"/>
                    <a:pt x="72" y="429"/>
                    <a:pt x="72" y="429"/>
                  </a:cubicBezTo>
                  <a:cubicBezTo>
                    <a:pt x="73" y="431"/>
                    <a:pt x="74" y="432"/>
                    <a:pt x="76" y="434"/>
                  </a:cubicBezTo>
                  <a:cubicBezTo>
                    <a:pt x="76" y="434"/>
                    <a:pt x="76" y="434"/>
                    <a:pt x="76" y="434"/>
                  </a:cubicBezTo>
                  <a:cubicBezTo>
                    <a:pt x="77" y="436"/>
                    <a:pt x="79" y="437"/>
                    <a:pt x="80" y="439"/>
                  </a:cubicBezTo>
                  <a:cubicBezTo>
                    <a:pt x="80" y="439"/>
                    <a:pt x="80" y="439"/>
                    <a:pt x="80" y="439"/>
                  </a:cubicBezTo>
                  <a:cubicBezTo>
                    <a:pt x="82" y="440"/>
                    <a:pt x="83" y="442"/>
                    <a:pt x="85" y="443"/>
                  </a:cubicBezTo>
                  <a:cubicBezTo>
                    <a:pt x="85" y="443"/>
                    <a:pt x="85" y="443"/>
                    <a:pt x="85" y="443"/>
                  </a:cubicBezTo>
                  <a:cubicBezTo>
                    <a:pt x="86" y="444"/>
                    <a:pt x="86" y="444"/>
                    <a:pt x="86" y="444"/>
                  </a:cubicBezTo>
                  <a:cubicBezTo>
                    <a:pt x="86" y="445"/>
                    <a:pt x="87" y="445"/>
                    <a:pt x="87" y="446"/>
                  </a:cubicBezTo>
                  <a:cubicBezTo>
                    <a:pt x="88" y="447"/>
                    <a:pt x="89" y="448"/>
                    <a:pt x="90" y="448"/>
                  </a:cubicBezTo>
                  <a:cubicBezTo>
                    <a:pt x="90" y="448"/>
                    <a:pt x="90" y="448"/>
                    <a:pt x="90" y="448"/>
                  </a:cubicBezTo>
                  <a:cubicBezTo>
                    <a:pt x="158" y="513"/>
                    <a:pt x="233" y="516"/>
                    <a:pt x="313" y="547"/>
                  </a:cubicBezTo>
                  <a:cubicBezTo>
                    <a:pt x="358" y="565"/>
                    <a:pt x="405" y="592"/>
                    <a:pt x="455" y="641"/>
                  </a:cubicBezTo>
                  <a:cubicBezTo>
                    <a:pt x="502" y="690"/>
                    <a:pt x="529" y="736"/>
                    <a:pt x="547" y="780"/>
                  </a:cubicBezTo>
                  <a:cubicBezTo>
                    <a:pt x="577" y="859"/>
                    <a:pt x="581" y="931"/>
                    <a:pt x="641" y="999"/>
                  </a:cubicBezTo>
                  <a:cubicBezTo>
                    <a:pt x="642" y="1000"/>
                    <a:pt x="643" y="1001"/>
                    <a:pt x="644" y="1002"/>
                  </a:cubicBezTo>
                  <a:cubicBezTo>
                    <a:pt x="645" y="1004"/>
                    <a:pt x="645" y="1004"/>
                    <a:pt x="645" y="1004"/>
                  </a:cubicBezTo>
                  <a:cubicBezTo>
                    <a:pt x="647" y="1006"/>
                    <a:pt x="649" y="1008"/>
                    <a:pt x="651" y="1010"/>
                  </a:cubicBezTo>
                  <a:cubicBezTo>
                    <a:pt x="651" y="1010"/>
                    <a:pt x="651" y="1010"/>
                    <a:pt x="651" y="1010"/>
                  </a:cubicBezTo>
                  <a:cubicBezTo>
                    <a:pt x="651" y="1010"/>
                    <a:pt x="651" y="1010"/>
                    <a:pt x="651" y="1010"/>
                  </a:cubicBezTo>
                  <a:cubicBezTo>
                    <a:pt x="653" y="1011"/>
                    <a:pt x="654" y="1013"/>
                    <a:pt x="656" y="1014"/>
                  </a:cubicBezTo>
                  <a:cubicBezTo>
                    <a:pt x="656" y="1014"/>
                    <a:pt x="656" y="1014"/>
                    <a:pt x="656" y="1014"/>
                  </a:cubicBezTo>
                  <a:cubicBezTo>
                    <a:pt x="657" y="1016"/>
                    <a:pt x="659" y="1017"/>
                    <a:pt x="660" y="1019"/>
                  </a:cubicBezTo>
                  <a:cubicBezTo>
                    <a:pt x="660" y="1019"/>
                    <a:pt x="660" y="1019"/>
                    <a:pt x="660" y="1019"/>
                  </a:cubicBezTo>
                  <a:cubicBezTo>
                    <a:pt x="662" y="1020"/>
                    <a:pt x="664" y="1021"/>
                    <a:pt x="665" y="1023"/>
                  </a:cubicBezTo>
                  <a:cubicBezTo>
                    <a:pt x="665" y="1023"/>
                    <a:pt x="665" y="1023"/>
                    <a:pt x="665" y="1023"/>
                  </a:cubicBezTo>
                  <a:cubicBezTo>
                    <a:pt x="667" y="1024"/>
                    <a:pt x="668" y="1026"/>
                    <a:pt x="670" y="1027"/>
                  </a:cubicBezTo>
                  <a:cubicBezTo>
                    <a:pt x="670" y="1027"/>
                    <a:pt x="670" y="1027"/>
                    <a:pt x="670" y="1027"/>
                  </a:cubicBezTo>
                  <a:cubicBezTo>
                    <a:pt x="672" y="1028"/>
                    <a:pt x="673" y="1030"/>
                    <a:pt x="675" y="1031"/>
                  </a:cubicBezTo>
                  <a:cubicBezTo>
                    <a:pt x="675" y="1031"/>
                    <a:pt x="675" y="1031"/>
                    <a:pt x="675" y="1031"/>
                  </a:cubicBezTo>
                  <a:cubicBezTo>
                    <a:pt x="677" y="1032"/>
                    <a:pt x="678" y="1033"/>
                    <a:pt x="680" y="1035"/>
                  </a:cubicBezTo>
                  <a:cubicBezTo>
                    <a:pt x="680" y="1035"/>
                    <a:pt x="680" y="1035"/>
                    <a:pt x="680" y="1035"/>
                  </a:cubicBezTo>
                  <a:cubicBezTo>
                    <a:pt x="682" y="1036"/>
                    <a:pt x="683" y="1037"/>
                    <a:pt x="685" y="1038"/>
                  </a:cubicBezTo>
                  <a:cubicBezTo>
                    <a:pt x="685" y="1038"/>
                    <a:pt x="685" y="1038"/>
                    <a:pt x="685" y="1038"/>
                  </a:cubicBezTo>
                  <a:cubicBezTo>
                    <a:pt x="687" y="1039"/>
                    <a:pt x="689" y="1041"/>
                    <a:pt x="690" y="1042"/>
                  </a:cubicBezTo>
                  <a:cubicBezTo>
                    <a:pt x="690" y="1042"/>
                    <a:pt x="690" y="1042"/>
                    <a:pt x="690" y="1042"/>
                  </a:cubicBezTo>
                  <a:cubicBezTo>
                    <a:pt x="692" y="1043"/>
                    <a:pt x="694" y="1044"/>
                    <a:pt x="695" y="1045"/>
                  </a:cubicBezTo>
                  <a:cubicBezTo>
                    <a:pt x="695" y="1045"/>
                    <a:pt x="695" y="1045"/>
                    <a:pt x="695" y="1045"/>
                  </a:cubicBezTo>
                  <a:cubicBezTo>
                    <a:pt x="697" y="1046"/>
                    <a:pt x="699" y="1047"/>
                    <a:pt x="701" y="1048"/>
                  </a:cubicBezTo>
                  <a:cubicBezTo>
                    <a:pt x="701" y="1048"/>
                    <a:pt x="701" y="1048"/>
                    <a:pt x="701" y="1048"/>
                  </a:cubicBezTo>
                  <a:cubicBezTo>
                    <a:pt x="703" y="1050"/>
                    <a:pt x="704" y="1051"/>
                    <a:pt x="706" y="1052"/>
                  </a:cubicBezTo>
                  <a:cubicBezTo>
                    <a:pt x="706" y="1052"/>
                    <a:pt x="706" y="1052"/>
                    <a:pt x="706" y="1052"/>
                  </a:cubicBezTo>
                  <a:cubicBezTo>
                    <a:pt x="710" y="1054"/>
                    <a:pt x="713" y="1055"/>
                    <a:pt x="717" y="1057"/>
                  </a:cubicBezTo>
                  <a:cubicBezTo>
                    <a:pt x="717" y="1057"/>
                    <a:pt x="717" y="1057"/>
                    <a:pt x="717" y="1057"/>
                  </a:cubicBezTo>
                  <a:cubicBezTo>
                    <a:pt x="791" y="1094"/>
                    <a:pt x="879" y="1094"/>
                    <a:pt x="953" y="1053"/>
                  </a:cubicBezTo>
                  <a:cubicBezTo>
                    <a:pt x="953" y="1053"/>
                    <a:pt x="953" y="1053"/>
                    <a:pt x="953" y="1053"/>
                  </a:cubicBezTo>
                  <a:cubicBezTo>
                    <a:pt x="959" y="1050"/>
                    <a:pt x="964" y="1046"/>
                    <a:pt x="970" y="1043"/>
                  </a:cubicBezTo>
                  <a:cubicBezTo>
                    <a:pt x="970" y="1043"/>
                    <a:pt x="970" y="1043"/>
                    <a:pt x="970" y="1043"/>
                  </a:cubicBezTo>
                  <a:cubicBezTo>
                    <a:pt x="971" y="1042"/>
                    <a:pt x="973" y="1040"/>
                    <a:pt x="975" y="1039"/>
                  </a:cubicBezTo>
                  <a:cubicBezTo>
                    <a:pt x="975" y="1039"/>
                    <a:pt x="975" y="1039"/>
                    <a:pt x="975" y="1039"/>
                  </a:cubicBezTo>
                  <a:cubicBezTo>
                    <a:pt x="977" y="1038"/>
                    <a:pt x="978" y="1037"/>
                    <a:pt x="980" y="1035"/>
                  </a:cubicBezTo>
                  <a:cubicBezTo>
                    <a:pt x="980" y="1035"/>
                    <a:pt x="980" y="1035"/>
                    <a:pt x="980" y="1035"/>
                  </a:cubicBezTo>
                  <a:cubicBezTo>
                    <a:pt x="984" y="1033"/>
                    <a:pt x="987" y="1030"/>
                    <a:pt x="990" y="1028"/>
                  </a:cubicBezTo>
                  <a:cubicBezTo>
                    <a:pt x="990" y="1027"/>
                    <a:pt x="990" y="1027"/>
                    <a:pt x="990" y="1027"/>
                  </a:cubicBezTo>
                  <a:cubicBezTo>
                    <a:pt x="992" y="1026"/>
                    <a:pt x="994" y="1025"/>
                    <a:pt x="995" y="1023"/>
                  </a:cubicBezTo>
                  <a:cubicBezTo>
                    <a:pt x="995" y="1023"/>
                    <a:pt x="995" y="1023"/>
                    <a:pt x="995" y="1023"/>
                  </a:cubicBezTo>
                  <a:cubicBezTo>
                    <a:pt x="999" y="1020"/>
                    <a:pt x="1002" y="1018"/>
                    <a:pt x="1005" y="1014"/>
                  </a:cubicBezTo>
                  <a:cubicBezTo>
                    <a:pt x="1005" y="1014"/>
                    <a:pt x="1005" y="1014"/>
                    <a:pt x="1005" y="1014"/>
                  </a:cubicBezTo>
                  <a:cubicBezTo>
                    <a:pt x="1007" y="1013"/>
                    <a:pt x="1009" y="1011"/>
                    <a:pt x="1010" y="1010"/>
                  </a:cubicBezTo>
                  <a:cubicBezTo>
                    <a:pt x="1010" y="1010"/>
                    <a:pt x="1010" y="1010"/>
                    <a:pt x="1010" y="1010"/>
                  </a:cubicBezTo>
                  <a:cubicBezTo>
                    <a:pt x="1012" y="1008"/>
                    <a:pt x="1013" y="1007"/>
                    <a:pt x="1015" y="1005"/>
                  </a:cubicBezTo>
                  <a:cubicBezTo>
                    <a:pt x="1015" y="1005"/>
                    <a:pt x="1015" y="1005"/>
                    <a:pt x="1015" y="1005"/>
                  </a:cubicBezTo>
                  <a:cubicBezTo>
                    <a:pt x="1018" y="1002"/>
                    <a:pt x="1021" y="998"/>
                    <a:pt x="1024" y="995"/>
                  </a:cubicBezTo>
                  <a:cubicBezTo>
                    <a:pt x="1024" y="995"/>
                    <a:pt x="1024" y="995"/>
                    <a:pt x="1024" y="995"/>
                  </a:cubicBezTo>
                  <a:cubicBezTo>
                    <a:pt x="1025" y="993"/>
                    <a:pt x="1027" y="992"/>
                    <a:pt x="1028" y="990"/>
                  </a:cubicBezTo>
                  <a:cubicBezTo>
                    <a:pt x="1028" y="990"/>
                    <a:pt x="1028" y="990"/>
                    <a:pt x="1028" y="990"/>
                  </a:cubicBezTo>
                  <a:cubicBezTo>
                    <a:pt x="1031" y="987"/>
                    <a:pt x="1033" y="983"/>
                    <a:pt x="1036" y="980"/>
                  </a:cubicBezTo>
                  <a:cubicBezTo>
                    <a:pt x="1036" y="980"/>
                    <a:pt x="1036" y="980"/>
                    <a:pt x="1036" y="980"/>
                  </a:cubicBezTo>
                  <a:cubicBezTo>
                    <a:pt x="1037" y="978"/>
                    <a:pt x="1038" y="976"/>
                    <a:pt x="1040" y="974"/>
                  </a:cubicBezTo>
                  <a:cubicBezTo>
                    <a:pt x="1040" y="974"/>
                    <a:pt x="1040" y="974"/>
                    <a:pt x="1040" y="974"/>
                  </a:cubicBezTo>
                  <a:cubicBezTo>
                    <a:pt x="1041" y="973"/>
                    <a:pt x="1042" y="971"/>
                    <a:pt x="1043" y="969"/>
                  </a:cubicBezTo>
                  <a:cubicBezTo>
                    <a:pt x="1043" y="969"/>
                    <a:pt x="1043" y="969"/>
                    <a:pt x="1043" y="969"/>
                  </a:cubicBezTo>
                  <a:cubicBezTo>
                    <a:pt x="1047" y="964"/>
                    <a:pt x="1050" y="958"/>
                    <a:pt x="1053" y="953"/>
                  </a:cubicBezTo>
                  <a:cubicBezTo>
                    <a:pt x="1053" y="953"/>
                    <a:pt x="1053" y="953"/>
                    <a:pt x="1053" y="953"/>
                  </a:cubicBezTo>
                  <a:cubicBezTo>
                    <a:pt x="1094" y="879"/>
                    <a:pt x="1095" y="790"/>
                    <a:pt x="1058" y="717"/>
                  </a:cubicBezTo>
                  <a:cubicBezTo>
                    <a:pt x="1058" y="717"/>
                    <a:pt x="1058" y="717"/>
                    <a:pt x="1058" y="717"/>
                  </a:cubicBezTo>
                  <a:cubicBezTo>
                    <a:pt x="1056" y="713"/>
                    <a:pt x="1054" y="709"/>
                    <a:pt x="1052" y="706"/>
                  </a:cubicBezTo>
                  <a:cubicBezTo>
                    <a:pt x="1052" y="706"/>
                    <a:pt x="1052" y="706"/>
                    <a:pt x="1052" y="706"/>
                  </a:cubicBezTo>
                  <a:cubicBezTo>
                    <a:pt x="1051" y="704"/>
                    <a:pt x="1050" y="702"/>
                    <a:pt x="1049" y="700"/>
                  </a:cubicBezTo>
                  <a:cubicBezTo>
                    <a:pt x="1049" y="700"/>
                    <a:pt x="1049" y="700"/>
                    <a:pt x="1049" y="700"/>
                  </a:cubicBezTo>
                  <a:cubicBezTo>
                    <a:pt x="1048" y="699"/>
                    <a:pt x="1047" y="697"/>
                    <a:pt x="1046" y="695"/>
                  </a:cubicBezTo>
                  <a:cubicBezTo>
                    <a:pt x="1046" y="695"/>
                    <a:pt x="1046" y="695"/>
                    <a:pt x="1046" y="695"/>
                  </a:cubicBezTo>
                  <a:cubicBezTo>
                    <a:pt x="1045" y="693"/>
                    <a:pt x="1043" y="692"/>
                    <a:pt x="1042" y="690"/>
                  </a:cubicBezTo>
                  <a:cubicBezTo>
                    <a:pt x="1042" y="690"/>
                    <a:pt x="1042" y="690"/>
                    <a:pt x="1042" y="690"/>
                  </a:cubicBezTo>
                  <a:cubicBezTo>
                    <a:pt x="1041" y="688"/>
                    <a:pt x="1040" y="686"/>
                    <a:pt x="1039" y="685"/>
                  </a:cubicBezTo>
                  <a:cubicBezTo>
                    <a:pt x="1039" y="685"/>
                    <a:pt x="1039" y="685"/>
                    <a:pt x="1039" y="685"/>
                  </a:cubicBezTo>
                  <a:cubicBezTo>
                    <a:pt x="1037" y="683"/>
                    <a:pt x="1036" y="681"/>
                    <a:pt x="1035" y="680"/>
                  </a:cubicBezTo>
                  <a:cubicBezTo>
                    <a:pt x="1035" y="680"/>
                    <a:pt x="1035" y="680"/>
                    <a:pt x="1035" y="680"/>
                  </a:cubicBezTo>
                  <a:cubicBezTo>
                    <a:pt x="1034" y="678"/>
                    <a:pt x="1033" y="676"/>
                    <a:pt x="1031" y="675"/>
                  </a:cubicBezTo>
                  <a:cubicBezTo>
                    <a:pt x="1031" y="675"/>
                    <a:pt x="1031" y="675"/>
                    <a:pt x="1031" y="675"/>
                  </a:cubicBezTo>
                  <a:cubicBezTo>
                    <a:pt x="1030" y="673"/>
                    <a:pt x="1029" y="671"/>
                    <a:pt x="1027" y="670"/>
                  </a:cubicBezTo>
                  <a:cubicBezTo>
                    <a:pt x="1027" y="670"/>
                    <a:pt x="1027" y="670"/>
                    <a:pt x="1027" y="670"/>
                  </a:cubicBezTo>
                  <a:cubicBezTo>
                    <a:pt x="1026" y="668"/>
                    <a:pt x="1025" y="666"/>
                    <a:pt x="1023" y="665"/>
                  </a:cubicBezTo>
                  <a:cubicBezTo>
                    <a:pt x="1023" y="665"/>
                    <a:pt x="1023" y="665"/>
                    <a:pt x="1023" y="665"/>
                  </a:cubicBezTo>
                  <a:cubicBezTo>
                    <a:pt x="1022" y="663"/>
                    <a:pt x="1020" y="662"/>
                    <a:pt x="1019" y="660"/>
                  </a:cubicBezTo>
                  <a:cubicBezTo>
                    <a:pt x="1019" y="660"/>
                    <a:pt x="1019" y="660"/>
                    <a:pt x="1019" y="660"/>
                  </a:cubicBezTo>
                  <a:cubicBezTo>
                    <a:pt x="1018" y="658"/>
                    <a:pt x="1016" y="657"/>
                    <a:pt x="1015" y="655"/>
                  </a:cubicBezTo>
                  <a:cubicBezTo>
                    <a:pt x="1015" y="655"/>
                    <a:pt x="1015" y="655"/>
                    <a:pt x="1015" y="655"/>
                  </a:cubicBezTo>
                  <a:cubicBezTo>
                    <a:pt x="1013" y="654"/>
                    <a:pt x="1012" y="652"/>
                    <a:pt x="1010" y="651"/>
                  </a:cubicBezTo>
                  <a:cubicBezTo>
                    <a:pt x="1010" y="651"/>
                    <a:pt x="1010" y="651"/>
                    <a:pt x="1010" y="651"/>
                  </a:cubicBezTo>
                  <a:cubicBezTo>
                    <a:pt x="1010" y="651"/>
                    <a:pt x="1010" y="651"/>
                    <a:pt x="1010" y="651"/>
                  </a:cubicBezTo>
                  <a:cubicBezTo>
                    <a:pt x="1008" y="649"/>
                    <a:pt x="1006" y="647"/>
                    <a:pt x="1004" y="645"/>
                  </a:cubicBezTo>
                  <a:cubicBezTo>
                    <a:pt x="1004" y="644"/>
                    <a:pt x="1003" y="644"/>
                    <a:pt x="1003" y="643"/>
                  </a:cubicBezTo>
                  <a:cubicBezTo>
                    <a:pt x="1001" y="642"/>
                    <a:pt x="1000" y="641"/>
                    <a:pt x="999" y="640"/>
                  </a:cubicBezTo>
                  <a:cubicBezTo>
                    <a:pt x="932" y="580"/>
                    <a:pt x="859" y="577"/>
                    <a:pt x="780" y="54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" name="Freeform 11">
              <a:extLst>
                <a:ext uri="{FF2B5EF4-FFF2-40B4-BE49-F238E27FC236}">
                  <a16:creationId xmlns:a16="http://schemas.microsoft.com/office/drawing/2014/main" id="{8055544F-C12C-40E4-BAD1-4D6C910E47EB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6032" y="4382584"/>
              <a:ext cx="676308" cy="674708"/>
            </a:xfrm>
            <a:custGeom>
              <a:avLst/>
              <a:gdLst>
                <a:gd name="T0" fmla="*/ 397 w 483"/>
                <a:gd name="T1" fmla="*/ 86 h 483"/>
                <a:gd name="T2" fmla="*/ 86 w 483"/>
                <a:gd name="T3" fmla="*/ 86 h 483"/>
                <a:gd name="T4" fmla="*/ 86 w 483"/>
                <a:gd name="T5" fmla="*/ 397 h 483"/>
                <a:gd name="T6" fmla="*/ 397 w 483"/>
                <a:gd name="T7" fmla="*/ 397 h 483"/>
                <a:gd name="T8" fmla="*/ 397 w 483"/>
                <a:gd name="T9" fmla="*/ 86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3" h="483">
                  <a:moveTo>
                    <a:pt x="397" y="86"/>
                  </a:moveTo>
                  <a:cubicBezTo>
                    <a:pt x="311" y="0"/>
                    <a:pt x="172" y="0"/>
                    <a:pt x="86" y="86"/>
                  </a:cubicBezTo>
                  <a:cubicBezTo>
                    <a:pt x="0" y="172"/>
                    <a:pt x="0" y="311"/>
                    <a:pt x="86" y="397"/>
                  </a:cubicBezTo>
                  <a:cubicBezTo>
                    <a:pt x="172" y="483"/>
                    <a:pt x="311" y="483"/>
                    <a:pt x="397" y="397"/>
                  </a:cubicBezTo>
                  <a:cubicBezTo>
                    <a:pt x="483" y="311"/>
                    <a:pt x="483" y="172"/>
                    <a:pt x="397" y="86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" name="Oval 12">
              <a:extLst>
                <a:ext uri="{FF2B5EF4-FFF2-40B4-BE49-F238E27FC236}">
                  <a16:creationId xmlns:a16="http://schemas.microsoft.com/office/drawing/2014/main" id="{B7A85DD3-720C-4800-8F31-BE9CFBEC41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4228" y="5202786"/>
              <a:ext cx="617150" cy="615552"/>
            </a:xfrm>
            <a:prstGeom prst="ellipse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4" name="Freeform 16">
              <a:extLst>
                <a:ext uri="{FF2B5EF4-FFF2-40B4-BE49-F238E27FC236}">
                  <a16:creationId xmlns:a16="http://schemas.microsoft.com/office/drawing/2014/main" id="{A00D522A-AE65-4A87-BBA3-E1698648BE6B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6261" y="2438400"/>
              <a:ext cx="1531684" cy="1531684"/>
            </a:xfrm>
            <a:custGeom>
              <a:avLst/>
              <a:gdLst>
                <a:gd name="T0" fmla="*/ 548 w 1095"/>
                <a:gd name="T1" fmla="*/ 781 h 1094"/>
                <a:gd name="T2" fmla="*/ 646 w 1095"/>
                <a:gd name="T3" fmla="*/ 1004 h 1094"/>
                <a:gd name="T4" fmla="*/ 651 w 1095"/>
                <a:gd name="T5" fmla="*/ 1010 h 1094"/>
                <a:gd name="T6" fmla="*/ 661 w 1095"/>
                <a:gd name="T7" fmla="*/ 1019 h 1094"/>
                <a:gd name="T8" fmla="*/ 666 w 1095"/>
                <a:gd name="T9" fmla="*/ 1023 h 1094"/>
                <a:gd name="T10" fmla="*/ 675 w 1095"/>
                <a:gd name="T11" fmla="*/ 1031 h 1094"/>
                <a:gd name="T12" fmla="*/ 680 w 1095"/>
                <a:gd name="T13" fmla="*/ 1035 h 1094"/>
                <a:gd name="T14" fmla="*/ 691 w 1095"/>
                <a:gd name="T15" fmla="*/ 1042 h 1094"/>
                <a:gd name="T16" fmla="*/ 696 w 1095"/>
                <a:gd name="T17" fmla="*/ 1045 h 1094"/>
                <a:gd name="T18" fmla="*/ 706 w 1095"/>
                <a:gd name="T19" fmla="*/ 1051 h 1094"/>
                <a:gd name="T20" fmla="*/ 717 w 1095"/>
                <a:gd name="T21" fmla="*/ 1057 h 1094"/>
                <a:gd name="T22" fmla="*/ 970 w 1095"/>
                <a:gd name="T23" fmla="*/ 1043 h 1094"/>
                <a:gd name="T24" fmla="*/ 975 w 1095"/>
                <a:gd name="T25" fmla="*/ 1039 h 1094"/>
                <a:gd name="T26" fmla="*/ 991 w 1095"/>
                <a:gd name="T27" fmla="*/ 1027 h 1094"/>
                <a:gd name="T28" fmla="*/ 996 w 1095"/>
                <a:gd name="T29" fmla="*/ 1023 h 1094"/>
                <a:gd name="T30" fmla="*/ 1010 w 1095"/>
                <a:gd name="T31" fmla="*/ 1010 h 1094"/>
                <a:gd name="T32" fmla="*/ 1015 w 1095"/>
                <a:gd name="T33" fmla="*/ 1005 h 1094"/>
                <a:gd name="T34" fmla="*/ 1028 w 1095"/>
                <a:gd name="T35" fmla="*/ 990 h 1094"/>
                <a:gd name="T36" fmla="*/ 1036 w 1095"/>
                <a:gd name="T37" fmla="*/ 980 h 1094"/>
                <a:gd name="T38" fmla="*/ 1044 w 1095"/>
                <a:gd name="T39" fmla="*/ 969 h 1094"/>
                <a:gd name="T40" fmla="*/ 1054 w 1095"/>
                <a:gd name="T41" fmla="*/ 953 h 1094"/>
                <a:gd name="T42" fmla="*/ 1052 w 1095"/>
                <a:gd name="T43" fmla="*/ 706 h 1094"/>
                <a:gd name="T44" fmla="*/ 1049 w 1095"/>
                <a:gd name="T45" fmla="*/ 700 h 1094"/>
                <a:gd name="T46" fmla="*/ 1043 w 1095"/>
                <a:gd name="T47" fmla="*/ 690 h 1094"/>
                <a:gd name="T48" fmla="*/ 1039 w 1095"/>
                <a:gd name="T49" fmla="*/ 685 h 1094"/>
                <a:gd name="T50" fmla="*/ 1031 w 1095"/>
                <a:gd name="T51" fmla="*/ 675 h 1094"/>
                <a:gd name="T52" fmla="*/ 1028 w 1095"/>
                <a:gd name="T53" fmla="*/ 670 h 1094"/>
                <a:gd name="T54" fmla="*/ 1019 w 1095"/>
                <a:gd name="T55" fmla="*/ 660 h 1094"/>
                <a:gd name="T56" fmla="*/ 1015 w 1095"/>
                <a:gd name="T57" fmla="*/ 655 h 1094"/>
                <a:gd name="T58" fmla="*/ 1010 w 1095"/>
                <a:gd name="T59" fmla="*/ 650 h 1094"/>
                <a:gd name="T60" fmla="*/ 1005 w 1095"/>
                <a:gd name="T61" fmla="*/ 646 h 1094"/>
                <a:gd name="T62" fmla="*/ 548 w 1095"/>
                <a:gd name="T63" fmla="*/ 314 h 1094"/>
                <a:gd name="T64" fmla="*/ 450 w 1095"/>
                <a:gd name="T65" fmla="*/ 90 h 1094"/>
                <a:gd name="T66" fmla="*/ 444 w 1095"/>
                <a:gd name="T67" fmla="*/ 84 h 1094"/>
                <a:gd name="T68" fmla="*/ 435 w 1095"/>
                <a:gd name="T69" fmla="*/ 75 h 1094"/>
                <a:gd name="T70" fmla="*/ 430 w 1095"/>
                <a:gd name="T71" fmla="*/ 71 h 1094"/>
                <a:gd name="T72" fmla="*/ 420 w 1095"/>
                <a:gd name="T73" fmla="*/ 63 h 1094"/>
                <a:gd name="T74" fmla="*/ 415 w 1095"/>
                <a:gd name="T75" fmla="*/ 59 h 1094"/>
                <a:gd name="T76" fmla="*/ 405 w 1095"/>
                <a:gd name="T77" fmla="*/ 52 h 1094"/>
                <a:gd name="T78" fmla="*/ 400 w 1095"/>
                <a:gd name="T79" fmla="*/ 49 h 1094"/>
                <a:gd name="T80" fmla="*/ 389 w 1095"/>
                <a:gd name="T81" fmla="*/ 42 h 1094"/>
                <a:gd name="T82" fmla="*/ 378 w 1095"/>
                <a:gd name="T83" fmla="*/ 37 h 1094"/>
                <a:gd name="T84" fmla="*/ 126 w 1095"/>
                <a:gd name="T85" fmla="*/ 51 h 1094"/>
                <a:gd name="T86" fmla="*/ 120 w 1095"/>
                <a:gd name="T87" fmla="*/ 55 h 1094"/>
                <a:gd name="T88" fmla="*/ 105 w 1095"/>
                <a:gd name="T89" fmla="*/ 66 h 1094"/>
                <a:gd name="T90" fmla="*/ 100 w 1095"/>
                <a:gd name="T91" fmla="*/ 71 h 1094"/>
                <a:gd name="T92" fmla="*/ 85 w 1095"/>
                <a:gd name="T93" fmla="*/ 84 h 1094"/>
                <a:gd name="T94" fmla="*/ 80 w 1095"/>
                <a:gd name="T95" fmla="*/ 89 h 1094"/>
                <a:gd name="T96" fmla="*/ 67 w 1095"/>
                <a:gd name="T97" fmla="*/ 104 h 1094"/>
                <a:gd name="T98" fmla="*/ 59 w 1095"/>
                <a:gd name="T99" fmla="*/ 114 h 1094"/>
                <a:gd name="T100" fmla="*/ 52 w 1095"/>
                <a:gd name="T101" fmla="*/ 125 h 1094"/>
                <a:gd name="T102" fmla="*/ 42 w 1095"/>
                <a:gd name="T103" fmla="*/ 141 h 1094"/>
                <a:gd name="T104" fmla="*/ 43 w 1095"/>
                <a:gd name="T105" fmla="*/ 388 h 1094"/>
                <a:gd name="T106" fmla="*/ 46 w 1095"/>
                <a:gd name="T107" fmla="*/ 393 h 1094"/>
                <a:gd name="T108" fmla="*/ 53 w 1095"/>
                <a:gd name="T109" fmla="*/ 404 h 1094"/>
                <a:gd name="T110" fmla="*/ 56 w 1095"/>
                <a:gd name="T111" fmla="*/ 409 h 1094"/>
                <a:gd name="T112" fmla="*/ 64 w 1095"/>
                <a:gd name="T113" fmla="*/ 419 h 1094"/>
                <a:gd name="T114" fmla="*/ 68 w 1095"/>
                <a:gd name="T115" fmla="*/ 424 h 1094"/>
                <a:gd name="T116" fmla="*/ 76 w 1095"/>
                <a:gd name="T117" fmla="*/ 434 h 1094"/>
                <a:gd name="T118" fmla="*/ 80 w 1095"/>
                <a:gd name="T119" fmla="*/ 439 h 1094"/>
                <a:gd name="T120" fmla="*/ 85 w 1095"/>
                <a:gd name="T121" fmla="*/ 443 h 1094"/>
                <a:gd name="T122" fmla="*/ 96 w 1095"/>
                <a:gd name="T123" fmla="*/ 454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095" h="1094">
                  <a:moveTo>
                    <a:pt x="315" y="547"/>
                  </a:moveTo>
                  <a:cubicBezTo>
                    <a:pt x="359" y="565"/>
                    <a:pt x="404" y="592"/>
                    <a:pt x="453" y="639"/>
                  </a:cubicBezTo>
                  <a:cubicBezTo>
                    <a:pt x="502" y="689"/>
                    <a:pt x="529" y="736"/>
                    <a:pt x="548" y="781"/>
                  </a:cubicBezTo>
                  <a:cubicBezTo>
                    <a:pt x="578" y="860"/>
                    <a:pt x="581" y="932"/>
                    <a:pt x="641" y="999"/>
                  </a:cubicBezTo>
                  <a:cubicBezTo>
                    <a:pt x="642" y="1000"/>
                    <a:pt x="643" y="1001"/>
                    <a:pt x="644" y="1002"/>
                  </a:cubicBezTo>
                  <a:cubicBezTo>
                    <a:pt x="646" y="1004"/>
                    <a:pt x="646" y="1004"/>
                    <a:pt x="646" y="1004"/>
                  </a:cubicBezTo>
                  <a:cubicBezTo>
                    <a:pt x="648" y="1006"/>
                    <a:pt x="649" y="1008"/>
                    <a:pt x="651" y="1010"/>
                  </a:cubicBezTo>
                  <a:cubicBezTo>
                    <a:pt x="651" y="1010"/>
                    <a:pt x="651" y="1010"/>
                    <a:pt x="651" y="1010"/>
                  </a:cubicBezTo>
                  <a:cubicBezTo>
                    <a:pt x="651" y="1010"/>
                    <a:pt x="651" y="1010"/>
                    <a:pt x="651" y="1010"/>
                  </a:cubicBezTo>
                  <a:cubicBezTo>
                    <a:pt x="653" y="1011"/>
                    <a:pt x="654" y="1013"/>
                    <a:pt x="656" y="1014"/>
                  </a:cubicBezTo>
                  <a:cubicBezTo>
                    <a:pt x="656" y="1014"/>
                    <a:pt x="656" y="1014"/>
                    <a:pt x="656" y="1014"/>
                  </a:cubicBezTo>
                  <a:cubicBezTo>
                    <a:pt x="658" y="1016"/>
                    <a:pt x="659" y="1017"/>
                    <a:pt x="661" y="1019"/>
                  </a:cubicBezTo>
                  <a:cubicBezTo>
                    <a:pt x="661" y="1019"/>
                    <a:pt x="661" y="1019"/>
                    <a:pt x="661" y="1019"/>
                  </a:cubicBezTo>
                  <a:cubicBezTo>
                    <a:pt x="662" y="1020"/>
                    <a:pt x="664" y="1021"/>
                    <a:pt x="666" y="1023"/>
                  </a:cubicBezTo>
                  <a:cubicBezTo>
                    <a:pt x="666" y="1023"/>
                    <a:pt x="666" y="1023"/>
                    <a:pt x="666" y="1023"/>
                  </a:cubicBezTo>
                  <a:cubicBezTo>
                    <a:pt x="667" y="1024"/>
                    <a:pt x="669" y="1026"/>
                    <a:pt x="670" y="1027"/>
                  </a:cubicBezTo>
                  <a:cubicBezTo>
                    <a:pt x="670" y="1027"/>
                    <a:pt x="670" y="1027"/>
                    <a:pt x="670" y="1027"/>
                  </a:cubicBezTo>
                  <a:cubicBezTo>
                    <a:pt x="672" y="1028"/>
                    <a:pt x="674" y="1029"/>
                    <a:pt x="675" y="1031"/>
                  </a:cubicBezTo>
                  <a:cubicBezTo>
                    <a:pt x="675" y="1031"/>
                    <a:pt x="675" y="1031"/>
                    <a:pt x="675" y="1031"/>
                  </a:cubicBezTo>
                  <a:cubicBezTo>
                    <a:pt x="677" y="1032"/>
                    <a:pt x="679" y="1033"/>
                    <a:pt x="680" y="1035"/>
                  </a:cubicBezTo>
                  <a:cubicBezTo>
                    <a:pt x="680" y="1035"/>
                    <a:pt x="680" y="1035"/>
                    <a:pt x="680" y="1035"/>
                  </a:cubicBezTo>
                  <a:cubicBezTo>
                    <a:pt x="682" y="1036"/>
                    <a:pt x="684" y="1037"/>
                    <a:pt x="685" y="1038"/>
                  </a:cubicBezTo>
                  <a:cubicBezTo>
                    <a:pt x="685" y="1038"/>
                    <a:pt x="685" y="1038"/>
                    <a:pt x="685" y="1038"/>
                  </a:cubicBezTo>
                  <a:cubicBezTo>
                    <a:pt x="687" y="1039"/>
                    <a:pt x="689" y="1041"/>
                    <a:pt x="691" y="1042"/>
                  </a:cubicBezTo>
                  <a:cubicBezTo>
                    <a:pt x="691" y="1042"/>
                    <a:pt x="691" y="1042"/>
                    <a:pt x="691" y="1042"/>
                  </a:cubicBezTo>
                  <a:cubicBezTo>
                    <a:pt x="692" y="1043"/>
                    <a:pt x="694" y="1044"/>
                    <a:pt x="696" y="1045"/>
                  </a:cubicBezTo>
                  <a:cubicBezTo>
                    <a:pt x="696" y="1045"/>
                    <a:pt x="696" y="1045"/>
                    <a:pt x="696" y="1045"/>
                  </a:cubicBezTo>
                  <a:cubicBezTo>
                    <a:pt x="698" y="1046"/>
                    <a:pt x="699" y="1047"/>
                    <a:pt x="701" y="1048"/>
                  </a:cubicBezTo>
                  <a:cubicBezTo>
                    <a:pt x="701" y="1048"/>
                    <a:pt x="701" y="1048"/>
                    <a:pt x="701" y="1048"/>
                  </a:cubicBezTo>
                  <a:cubicBezTo>
                    <a:pt x="703" y="1049"/>
                    <a:pt x="705" y="1050"/>
                    <a:pt x="706" y="1051"/>
                  </a:cubicBezTo>
                  <a:cubicBezTo>
                    <a:pt x="706" y="1051"/>
                    <a:pt x="706" y="1051"/>
                    <a:pt x="706" y="1051"/>
                  </a:cubicBezTo>
                  <a:cubicBezTo>
                    <a:pt x="710" y="1054"/>
                    <a:pt x="714" y="1055"/>
                    <a:pt x="717" y="1057"/>
                  </a:cubicBezTo>
                  <a:cubicBezTo>
                    <a:pt x="717" y="1057"/>
                    <a:pt x="717" y="1057"/>
                    <a:pt x="717" y="1057"/>
                  </a:cubicBezTo>
                  <a:cubicBezTo>
                    <a:pt x="791" y="1094"/>
                    <a:pt x="880" y="1094"/>
                    <a:pt x="953" y="1053"/>
                  </a:cubicBezTo>
                  <a:cubicBezTo>
                    <a:pt x="953" y="1053"/>
                    <a:pt x="953" y="1053"/>
                    <a:pt x="953" y="1053"/>
                  </a:cubicBezTo>
                  <a:cubicBezTo>
                    <a:pt x="959" y="1050"/>
                    <a:pt x="965" y="1046"/>
                    <a:pt x="970" y="1043"/>
                  </a:cubicBezTo>
                  <a:cubicBezTo>
                    <a:pt x="970" y="1043"/>
                    <a:pt x="970" y="1043"/>
                    <a:pt x="970" y="1043"/>
                  </a:cubicBezTo>
                  <a:cubicBezTo>
                    <a:pt x="972" y="1042"/>
                    <a:pt x="973" y="1040"/>
                    <a:pt x="975" y="1039"/>
                  </a:cubicBezTo>
                  <a:cubicBezTo>
                    <a:pt x="975" y="1039"/>
                    <a:pt x="975" y="1039"/>
                    <a:pt x="975" y="1039"/>
                  </a:cubicBezTo>
                  <a:cubicBezTo>
                    <a:pt x="977" y="1038"/>
                    <a:pt x="979" y="1037"/>
                    <a:pt x="980" y="1035"/>
                  </a:cubicBezTo>
                  <a:cubicBezTo>
                    <a:pt x="980" y="1035"/>
                    <a:pt x="980" y="1035"/>
                    <a:pt x="980" y="1035"/>
                  </a:cubicBezTo>
                  <a:cubicBezTo>
                    <a:pt x="984" y="1033"/>
                    <a:pt x="987" y="1030"/>
                    <a:pt x="991" y="1027"/>
                  </a:cubicBezTo>
                  <a:cubicBezTo>
                    <a:pt x="991" y="1027"/>
                    <a:pt x="991" y="1027"/>
                    <a:pt x="991" y="1027"/>
                  </a:cubicBezTo>
                  <a:cubicBezTo>
                    <a:pt x="993" y="1026"/>
                    <a:pt x="994" y="1025"/>
                    <a:pt x="996" y="1023"/>
                  </a:cubicBezTo>
                  <a:cubicBezTo>
                    <a:pt x="996" y="1023"/>
                    <a:pt x="996" y="1023"/>
                    <a:pt x="996" y="1023"/>
                  </a:cubicBezTo>
                  <a:cubicBezTo>
                    <a:pt x="999" y="1020"/>
                    <a:pt x="1002" y="1017"/>
                    <a:pt x="1006" y="1014"/>
                  </a:cubicBezTo>
                  <a:cubicBezTo>
                    <a:pt x="1006" y="1014"/>
                    <a:pt x="1006" y="1014"/>
                    <a:pt x="1006" y="1014"/>
                  </a:cubicBezTo>
                  <a:cubicBezTo>
                    <a:pt x="1007" y="1013"/>
                    <a:pt x="1009" y="1011"/>
                    <a:pt x="1010" y="1010"/>
                  </a:cubicBezTo>
                  <a:cubicBezTo>
                    <a:pt x="1010" y="1010"/>
                    <a:pt x="1010" y="1010"/>
                    <a:pt x="1010" y="1010"/>
                  </a:cubicBezTo>
                  <a:cubicBezTo>
                    <a:pt x="1012" y="1008"/>
                    <a:pt x="1014" y="1006"/>
                    <a:pt x="1015" y="1005"/>
                  </a:cubicBezTo>
                  <a:cubicBezTo>
                    <a:pt x="1015" y="1005"/>
                    <a:pt x="1015" y="1005"/>
                    <a:pt x="1015" y="1005"/>
                  </a:cubicBezTo>
                  <a:cubicBezTo>
                    <a:pt x="1018" y="1002"/>
                    <a:pt x="1021" y="998"/>
                    <a:pt x="1024" y="995"/>
                  </a:cubicBezTo>
                  <a:cubicBezTo>
                    <a:pt x="1024" y="995"/>
                    <a:pt x="1024" y="995"/>
                    <a:pt x="1024" y="995"/>
                  </a:cubicBezTo>
                  <a:cubicBezTo>
                    <a:pt x="1026" y="993"/>
                    <a:pt x="1027" y="992"/>
                    <a:pt x="1028" y="990"/>
                  </a:cubicBezTo>
                  <a:cubicBezTo>
                    <a:pt x="1028" y="990"/>
                    <a:pt x="1028" y="990"/>
                    <a:pt x="1028" y="990"/>
                  </a:cubicBezTo>
                  <a:cubicBezTo>
                    <a:pt x="1031" y="987"/>
                    <a:pt x="1034" y="983"/>
                    <a:pt x="1036" y="980"/>
                  </a:cubicBezTo>
                  <a:cubicBezTo>
                    <a:pt x="1036" y="980"/>
                    <a:pt x="1036" y="980"/>
                    <a:pt x="1036" y="980"/>
                  </a:cubicBezTo>
                  <a:cubicBezTo>
                    <a:pt x="1038" y="978"/>
                    <a:pt x="1039" y="976"/>
                    <a:pt x="1040" y="974"/>
                  </a:cubicBezTo>
                  <a:cubicBezTo>
                    <a:pt x="1040" y="974"/>
                    <a:pt x="1040" y="974"/>
                    <a:pt x="1040" y="974"/>
                  </a:cubicBezTo>
                  <a:cubicBezTo>
                    <a:pt x="1041" y="973"/>
                    <a:pt x="1042" y="971"/>
                    <a:pt x="1044" y="969"/>
                  </a:cubicBezTo>
                  <a:cubicBezTo>
                    <a:pt x="1044" y="969"/>
                    <a:pt x="1044" y="969"/>
                    <a:pt x="1044" y="969"/>
                  </a:cubicBezTo>
                  <a:cubicBezTo>
                    <a:pt x="1047" y="964"/>
                    <a:pt x="1050" y="958"/>
                    <a:pt x="1054" y="953"/>
                  </a:cubicBezTo>
                  <a:cubicBezTo>
                    <a:pt x="1054" y="953"/>
                    <a:pt x="1054" y="953"/>
                    <a:pt x="1054" y="953"/>
                  </a:cubicBezTo>
                  <a:cubicBezTo>
                    <a:pt x="1095" y="879"/>
                    <a:pt x="1095" y="790"/>
                    <a:pt x="1058" y="717"/>
                  </a:cubicBezTo>
                  <a:cubicBezTo>
                    <a:pt x="1058" y="717"/>
                    <a:pt x="1058" y="717"/>
                    <a:pt x="1058" y="717"/>
                  </a:cubicBezTo>
                  <a:cubicBezTo>
                    <a:pt x="1056" y="713"/>
                    <a:pt x="1054" y="709"/>
                    <a:pt x="1052" y="706"/>
                  </a:cubicBezTo>
                  <a:cubicBezTo>
                    <a:pt x="1052" y="706"/>
                    <a:pt x="1052" y="706"/>
                    <a:pt x="1052" y="706"/>
                  </a:cubicBezTo>
                  <a:cubicBezTo>
                    <a:pt x="1051" y="704"/>
                    <a:pt x="1050" y="702"/>
                    <a:pt x="1049" y="700"/>
                  </a:cubicBezTo>
                  <a:cubicBezTo>
                    <a:pt x="1049" y="700"/>
                    <a:pt x="1049" y="700"/>
                    <a:pt x="1049" y="700"/>
                  </a:cubicBezTo>
                  <a:cubicBezTo>
                    <a:pt x="1048" y="699"/>
                    <a:pt x="1047" y="697"/>
                    <a:pt x="1046" y="695"/>
                  </a:cubicBezTo>
                  <a:cubicBezTo>
                    <a:pt x="1046" y="695"/>
                    <a:pt x="1046" y="695"/>
                    <a:pt x="1046" y="695"/>
                  </a:cubicBezTo>
                  <a:cubicBezTo>
                    <a:pt x="1045" y="693"/>
                    <a:pt x="1044" y="691"/>
                    <a:pt x="1043" y="690"/>
                  </a:cubicBezTo>
                  <a:cubicBezTo>
                    <a:pt x="1043" y="690"/>
                    <a:pt x="1043" y="690"/>
                    <a:pt x="1043" y="690"/>
                  </a:cubicBezTo>
                  <a:cubicBezTo>
                    <a:pt x="1041" y="688"/>
                    <a:pt x="1040" y="686"/>
                    <a:pt x="1039" y="685"/>
                  </a:cubicBezTo>
                  <a:cubicBezTo>
                    <a:pt x="1039" y="685"/>
                    <a:pt x="1039" y="685"/>
                    <a:pt x="1039" y="685"/>
                  </a:cubicBezTo>
                  <a:cubicBezTo>
                    <a:pt x="1038" y="683"/>
                    <a:pt x="1037" y="681"/>
                    <a:pt x="1035" y="679"/>
                  </a:cubicBezTo>
                  <a:cubicBezTo>
                    <a:pt x="1035" y="679"/>
                    <a:pt x="1035" y="679"/>
                    <a:pt x="1035" y="679"/>
                  </a:cubicBezTo>
                  <a:cubicBezTo>
                    <a:pt x="1034" y="678"/>
                    <a:pt x="1033" y="676"/>
                    <a:pt x="1031" y="675"/>
                  </a:cubicBezTo>
                  <a:cubicBezTo>
                    <a:pt x="1031" y="675"/>
                    <a:pt x="1031" y="675"/>
                    <a:pt x="1031" y="675"/>
                  </a:cubicBezTo>
                  <a:cubicBezTo>
                    <a:pt x="1030" y="673"/>
                    <a:pt x="1029" y="671"/>
                    <a:pt x="1028" y="670"/>
                  </a:cubicBezTo>
                  <a:cubicBezTo>
                    <a:pt x="1028" y="670"/>
                    <a:pt x="1028" y="670"/>
                    <a:pt x="1028" y="670"/>
                  </a:cubicBezTo>
                  <a:cubicBezTo>
                    <a:pt x="1026" y="668"/>
                    <a:pt x="1025" y="666"/>
                    <a:pt x="1023" y="665"/>
                  </a:cubicBezTo>
                  <a:cubicBezTo>
                    <a:pt x="1023" y="665"/>
                    <a:pt x="1023" y="665"/>
                    <a:pt x="1023" y="665"/>
                  </a:cubicBezTo>
                  <a:cubicBezTo>
                    <a:pt x="1022" y="663"/>
                    <a:pt x="1021" y="662"/>
                    <a:pt x="1019" y="660"/>
                  </a:cubicBezTo>
                  <a:cubicBezTo>
                    <a:pt x="1019" y="660"/>
                    <a:pt x="1019" y="660"/>
                    <a:pt x="1019" y="660"/>
                  </a:cubicBezTo>
                  <a:cubicBezTo>
                    <a:pt x="1018" y="658"/>
                    <a:pt x="1016" y="657"/>
                    <a:pt x="1015" y="655"/>
                  </a:cubicBezTo>
                  <a:cubicBezTo>
                    <a:pt x="1015" y="655"/>
                    <a:pt x="1015" y="655"/>
                    <a:pt x="1015" y="655"/>
                  </a:cubicBezTo>
                  <a:cubicBezTo>
                    <a:pt x="1013" y="654"/>
                    <a:pt x="1012" y="652"/>
                    <a:pt x="1010" y="651"/>
                  </a:cubicBezTo>
                  <a:cubicBezTo>
                    <a:pt x="1010" y="651"/>
                    <a:pt x="1010" y="651"/>
                    <a:pt x="1010" y="651"/>
                  </a:cubicBezTo>
                  <a:cubicBezTo>
                    <a:pt x="1010" y="650"/>
                    <a:pt x="1010" y="650"/>
                    <a:pt x="1010" y="650"/>
                  </a:cubicBezTo>
                  <a:cubicBezTo>
                    <a:pt x="1009" y="649"/>
                    <a:pt x="1008" y="648"/>
                    <a:pt x="1008" y="648"/>
                  </a:cubicBezTo>
                  <a:cubicBezTo>
                    <a:pt x="1007" y="647"/>
                    <a:pt x="1006" y="646"/>
                    <a:pt x="1005" y="646"/>
                  </a:cubicBezTo>
                  <a:cubicBezTo>
                    <a:pt x="1005" y="646"/>
                    <a:pt x="1005" y="646"/>
                    <a:pt x="1005" y="646"/>
                  </a:cubicBezTo>
                  <a:cubicBezTo>
                    <a:pt x="937" y="581"/>
                    <a:pt x="863" y="578"/>
                    <a:pt x="782" y="547"/>
                  </a:cubicBezTo>
                  <a:cubicBezTo>
                    <a:pt x="737" y="529"/>
                    <a:pt x="690" y="502"/>
                    <a:pt x="640" y="453"/>
                  </a:cubicBezTo>
                  <a:cubicBezTo>
                    <a:pt x="593" y="404"/>
                    <a:pt x="566" y="358"/>
                    <a:pt x="548" y="314"/>
                  </a:cubicBezTo>
                  <a:cubicBezTo>
                    <a:pt x="518" y="235"/>
                    <a:pt x="515" y="162"/>
                    <a:pt x="454" y="95"/>
                  </a:cubicBezTo>
                  <a:cubicBezTo>
                    <a:pt x="453" y="94"/>
                    <a:pt x="452" y="93"/>
                    <a:pt x="451" y="92"/>
                  </a:cubicBezTo>
                  <a:cubicBezTo>
                    <a:pt x="450" y="90"/>
                    <a:pt x="450" y="90"/>
                    <a:pt x="450" y="90"/>
                  </a:cubicBezTo>
                  <a:cubicBezTo>
                    <a:pt x="448" y="88"/>
                    <a:pt x="446" y="86"/>
                    <a:pt x="444" y="84"/>
                  </a:cubicBezTo>
                  <a:cubicBezTo>
                    <a:pt x="444" y="84"/>
                    <a:pt x="444" y="84"/>
                    <a:pt x="444" y="84"/>
                  </a:cubicBezTo>
                  <a:cubicBezTo>
                    <a:pt x="444" y="84"/>
                    <a:pt x="444" y="84"/>
                    <a:pt x="444" y="84"/>
                  </a:cubicBezTo>
                  <a:cubicBezTo>
                    <a:pt x="443" y="83"/>
                    <a:pt x="441" y="81"/>
                    <a:pt x="439" y="80"/>
                  </a:cubicBezTo>
                  <a:cubicBezTo>
                    <a:pt x="439" y="80"/>
                    <a:pt x="439" y="80"/>
                    <a:pt x="439" y="80"/>
                  </a:cubicBezTo>
                  <a:cubicBezTo>
                    <a:pt x="438" y="78"/>
                    <a:pt x="436" y="77"/>
                    <a:pt x="435" y="75"/>
                  </a:cubicBezTo>
                  <a:cubicBezTo>
                    <a:pt x="435" y="75"/>
                    <a:pt x="435" y="75"/>
                    <a:pt x="435" y="75"/>
                  </a:cubicBezTo>
                  <a:cubicBezTo>
                    <a:pt x="433" y="74"/>
                    <a:pt x="432" y="73"/>
                    <a:pt x="430" y="71"/>
                  </a:cubicBezTo>
                  <a:cubicBezTo>
                    <a:pt x="430" y="71"/>
                    <a:pt x="430" y="71"/>
                    <a:pt x="430" y="71"/>
                  </a:cubicBezTo>
                  <a:cubicBezTo>
                    <a:pt x="428" y="70"/>
                    <a:pt x="427" y="68"/>
                    <a:pt x="425" y="67"/>
                  </a:cubicBezTo>
                  <a:cubicBezTo>
                    <a:pt x="425" y="67"/>
                    <a:pt x="425" y="67"/>
                    <a:pt x="425" y="67"/>
                  </a:cubicBezTo>
                  <a:cubicBezTo>
                    <a:pt x="423" y="66"/>
                    <a:pt x="422" y="64"/>
                    <a:pt x="420" y="63"/>
                  </a:cubicBezTo>
                  <a:cubicBezTo>
                    <a:pt x="420" y="63"/>
                    <a:pt x="420" y="63"/>
                    <a:pt x="420" y="63"/>
                  </a:cubicBezTo>
                  <a:cubicBezTo>
                    <a:pt x="419" y="62"/>
                    <a:pt x="417" y="61"/>
                    <a:pt x="415" y="59"/>
                  </a:cubicBezTo>
                  <a:cubicBezTo>
                    <a:pt x="415" y="59"/>
                    <a:pt x="415" y="59"/>
                    <a:pt x="415" y="59"/>
                  </a:cubicBezTo>
                  <a:cubicBezTo>
                    <a:pt x="414" y="58"/>
                    <a:pt x="412" y="57"/>
                    <a:pt x="410" y="56"/>
                  </a:cubicBezTo>
                  <a:cubicBezTo>
                    <a:pt x="410" y="56"/>
                    <a:pt x="410" y="56"/>
                    <a:pt x="410" y="56"/>
                  </a:cubicBezTo>
                  <a:cubicBezTo>
                    <a:pt x="408" y="55"/>
                    <a:pt x="407" y="53"/>
                    <a:pt x="405" y="52"/>
                  </a:cubicBezTo>
                  <a:cubicBezTo>
                    <a:pt x="405" y="52"/>
                    <a:pt x="405" y="52"/>
                    <a:pt x="405" y="52"/>
                  </a:cubicBezTo>
                  <a:cubicBezTo>
                    <a:pt x="403" y="51"/>
                    <a:pt x="401" y="50"/>
                    <a:pt x="400" y="49"/>
                  </a:cubicBezTo>
                  <a:cubicBezTo>
                    <a:pt x="400" y="49"/>
                    <a:pt x="400" y="49"/>
                    <a:pt x="400" y="49"/>
                  </a:cubicBezTo>
                  <a:cubicBezTo>
                    <a:pt x="398" y="48"/>
                    <a:pt x="396" y="47"/>
                    <a:pt x="394" y="45"/>
                  </a:cubicBezTo>
                  <a:cubicBezTo>
                    <a:pt x="394" y="45"/>
                    <a:pt x="394" y="45"/>
                    <a:pt x="394" y="45"/>
                  </a:cubicBezTo>
                  <a:cubicBezTo>
                    <a:pt x="393" y="44"/>
                    <a:pt x="391" y="43"/>
                    <a:pt x="389" y="42"/>
                  </a:cubicBezTo>
                  <a:cubicBezTo>
                    <a:pt x="389" y="42"/>
                    <a:pt x="389" y="42"/>
                    <a:pt x="389" y="42"/>
                  </a:cubicBezTo>
                  <a:cubicBezTo>
                    <a:pt x="385" y="40"/>
                    <a:pt x="382" y="38"/>
                    <a:pt x="378" y="37"/>
                  </a:cubicBezTo>
                  <a:cubicBezTo>
                    <a:pt x="378" y="37"/>
                    <a:pt x="378" y="37"/>
                    <a:pt x="378" y="37"/>
                  </a:cubicBezTo>
                  <a:cubicBezTo>
                    <a:pt x="305" y="0"/>
                    <a:pt x="216" y="0"/>
                    <a:pt x="142" y="41"/>
                  </a:cubicBezTo>
                  <a:cubicBezTo>
                    <a:pt x="142" y="41"/>
                    <a:pt x="142" y="41"/>
                    <a:pt x="142" y="41"/>
                  </a:cubicBezTo>
                  <a:cubicBezTo>
                    <a:pt x="136" y="44"/>
                    <a:pt x="131" y="48"/>
                    <a:pt x="126" y="51"/>
                  </a:cubicBezTo>
                  <a:cubicBezTo>
                    <a:pt x="126" y="51"/>
                    <a:pt x="126" y="51"/>
                    <a:pt x="126" y="51"/>
                  </a:cubicBezTo>
                  <a:cubicBezTo>
                    <a:pt x="124" y="52"/>
                    <a:pt x="122" y="53"/>
                    <a:pt x="120" y="55"/>
                  </a:cubicBezTo>
                  <a:cubicBezTo>
                    <a:pt x="120" y="55"/>
                    <a:pt x="120" y="55"/>
                    <a:pt x="120" y="55"/>
                  </a:cubicBezTo>
                  <a:cubicBezTo>
                    <a:pt x="119" y="56"/>
                    <a:pt x="117" y="57"/>
                    <a:pt x="115" y="58"/>
                  </a:cubicBezTo>
                  <a:cubicBezTo>
                    <a:pt x="115" y="58"/>
                    <a:pt x="115" y="58"/>
                    <a:pt x="115" y="58"/>
                  </a:cubicBezTo>
                  <a:cubicBezTo>
                    <a:pt x="112" y="61"/>
                    <a:pt x="108" y="64"/>
                    <a:pt x="105" y="66"/>
                  </a:cubicBezTo>
                  <a:cubicBezTo>
                    <a:pt x="105" y="66"/>
                    <a:pt x="105" y="66"/>
                    <a:pt x="105" y="66"/>
                  </a:cubicBezTo>
                  <a:cubicBezTo>
                    <a:pt x="103" y="68"/>
                    <a:pt x="101" y="69"/>
                    <a:pt x="100" y="71"/>
                  </a:cubicBezTo>
                  <a:cubicBezTo>
                    <a:pt x="100" y="71"/>
                    <a:pt x="100" y="71"/>
                    <a:pt x="100" y="71"/>
                  </a:cubicBezTo>
                  <a:cubicBezTo>
                    <a:pt x="96" y="73"/>
                    <a:pt x="93" y="76"/>
                    <a:pt x="90" y="80"/>
                  </a:cubicBezTo>
                  <a:cubicBezTo>
                    <a:pt x="90" y="80"/>
                    <a:pt x="90" y="80"/>
                    <a:pt x="90" y="80"/>
                  </a:cubicBezTo>
                  <a:cubicBezTo>
                    <a:pt x="88" y="81"/>
                    <a:pt x="87" y="83"/>
                    <a:pt x="85" y="84"/>
                  </a:cubicBezTo>
                  <a:cubicBezTo>
                    <a:pt x="85" y="84"/>
                    <a:pt x="85" y="84"/>
                    <a:pt x="85" y="84"/>
                  </a:cubicBezTo>
                  <a:cubicBezTo>
                    <a:pt x="83" y="86"/>
                    <a:pt x="82" y="87"/>
                    <a:pt x="80" y="89"/>
                  </a:cubicBezTo>
                  <a:cubicBezTo>
                    <a:pt x="80" y="89"/>
                    <a:pt x="80" y="89"/>
                    <a:pt x="80" y="89"/>
                  </a:cubicBezTo>
                  <a:cubicBezTo>
                    <a:pt x="77" y="92"/>
                    <a:pt x="74" y="96"/>
                    <a:pt x="71" y="99"/>
                  </a:cubicBezTo>
                  <a:cubicBezTo>
                    <a:pt x="71" y="99"/>
                    <a:pt x="71" y="99"/>
                    <a:pt x="71" y="99"/>
                  </a:cubicBezTo>
                  <a:cubicBezTo>
                    <a:pt x="70" y="101"/>
                    <a:pt x="69" y="102"/>
                    <a:pt x="67" y="104"/>
                  </a:cubicBezTo>
                  <a:cubicBezTo>
                    <a:pt x="67" y="104"/>
                    <a:pt x="67" y="104"/>
                    <a:pt x="67" y="104"/>
                  </a:cubicBezTo>
                  <a:cubicBezTo>
                    <a:pt x="64" y="107"/>
                    <a:pt x="62" y="111"/>
                    <a:pt x="59" y="114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8" y="116"/>
                    <a:pt x="57" y="118"/>
                    <a:pt x="55" y="120"/>
                  </a:cubicBezTo>
                  <a:cubicBezTo>
                    <a:pt x="55" y="120"/>
                    <a:pt x="55" y="120"/>
                    <a:pt x="55" y="120"/>
                  </a:cubicBezTo>
                  <a:cubicBezTo>
                    <a:pt x="54" y="121"/>
                    <a:pt x="53" y="123"/>
                    <a:pt x="52" y="125"/>
                  </a:cubicBezTo>
                  <a:cubicBezTo>
                    <a:pt x="52" y="125"/>
                    <a:pt x="52" y="125"/>
                    <a:pt x="52" y="125"/>
                  </a:cubicBezTo>
                  <a:cubicBezTo>
                    <a:pt x="48" y="130"/>
                    <a:pt x="45" y="136"/>
                    <a:pt x="42" y="141"/>
                  </a:cubicBezTo>
                  <a:cubicBezTo>
                    <a:pt x="42" y="141"/>
                    <a:pt x="42" y="141"/>
                    <a:pt x="42" y="141"/>
                  </a:cubicBezTo>
                  <a:cubicBezTo>
                    <a:pt x="1" y="215"/>
                    <a:pt x="0" y="304"/>
                    <a:pt x="37" y="377"/>
                  </a:cubicBezTo>
                  <a:cubicBezTo>
                    <a:pt x="37" y="377"/>
                    <a:pt x="37" y="377"/>
                    <a:pt x="37" y="377"/>
                  </a:cubicBezTo>
                  <a:cubicBezTo>
                    <a:pt x="39" y="381"/>
                    <a:pt x="41" y="385"/>
                    <a:pt x="43" y="388"/>
                  </a:cubicBezTo>
                  <a:cubicBezTo>
                    <a:pt x="43" y="388"/>
                    <a:pt x="43" y="388"/>
                    <a:pt x="43" y="388"/>
                  </a:cubicBezTo>
                  <a:cubicBezTo>
                    <a:pt x="44" y="390"/>
                    <a:pt x="45" y="392"/>
                    <a:pt x="46" y="393"/>
                  </a:cubicBezTo>
                  <a:cubicBezTo>
                    <a:pt x="46" y="393"/>
                    <a:pt x="46" y="393"/>
                    <a:pt x="46" y="393"/>
                  </a:cubicBezTo>
                  <a:cubicBezTo>
                    <a:pt x="47" y="395"/>
                    <a:pt x="48" y="397"/>
                    <a:pt x="50" y="399"/>
                  </a:cubicBezTo>
                  <a:cubicBezTo>
                    <a:pt x="50" y="399"/>
                    <a:pt x="50" y="399"/>
                    <a:pt x="50" y="399"/>
                  </a:cubicBezTo>
                  <a:cubicBezTo>
                    <a:pt x="51" y="401"/>
                    <a:pt x="52" y="402"/>
                    <a:pt x="53" y="404"/>
                  </a:cubicBezTo>
                  <a:cubicBezTo>
                    <a:pt x="53" y="404"/>
                    <a:pt x="53" y="404"/>
                    <a:pt x="53" y="404"/>
                  </a:cubicBezTo>
                  <a:cubicBezTo>
                    <a:pt x="54" y="406"/>
                    <a:pt x="55" y="408"/>
                    <a:pt x="56" y="409"/>
                  </a:cubicBezTo>
                  <a:cubicBezTo>
                    <a:pt x="56" y="409"/>
                    <a:pt x="56" y="409"/>
                    <a:pt x="56" y="409"/>
                  </a:cubicBezTo>
                  <a:cubicBezTo>
                    <a:pt x="58" y="411"/>
                    <a:pt x="59" y="413"/>
                    <a:pt x="60" y="414"/>
                  </a:cubicBezTo>
                  <a:cubicBezTo>
                    <a:pt x="60" y="414"/>
                    <a:pt x="60" y="414"/>
                    <a:pt x="60" y="414"/>
                  </a:cubicBezTo>
                  <a:cubicBezTo>
                    <a:pt x="61" y="416"/>
                    <a:pt x="63" y="418"/>
                    <a:pt x="64" y="419"/>
                  </a:cubicBezTo>
                  <a:cubicBezTo>
                    <a:pt x="64" y="419"/>
                    <a:pt x="64" y="419"/>
                    <a:pt x="64" y="419"/>
                  </a:cubicBezTo>
                  <a:cubicBezTo>
                    <a:pt x="65" y="421"/>
                    <a:pt x="67" y="423"/>
                    <a:pt x="68" y="424"/>
                  </a:cubicBezTo>
                  <a:cubicBezTo>
                    <a:pt x="68" y="424"/>
                    <a:pt x="68" y="424"/>
                    <a:pt x="68" y="424"/>
                  </a:cubicBezTo>
                  <a:cubicBezTo>
                    <a:pt x="69" y="426"/>
                    <a:pt x="71" y="428"/>
                    <a:pt x="72" y="429"/>
                  </a:cubicBezTo>
                  <a:cubicBezTo>
                    <a:pt x="72" y="429"/>
                    <a:pt x="72" y="429"/>
                    <a:pt x="72" y="429"/>
                  </a:cubicBezTo>
                  <a:cubicBezTo>
                    <a:pt x="73" y="431"/>
                    <a:pt x="75" y="432"/>
                    <a:pt x="76" y="434"/>
                  </a:cubicBezTo>
                  <a:cubicBezTo>
                    <a:pt x="76" y="434"/>
                    <a:pt x="76" y="434"/>
                    <a:pt x="76" y="434"/>
                  </a:cubicBezTo>
                  <a:cubicBezTo>
                    <a:pt x="78" y="436"/>
                    <a:pt x="79" y="437"/>
                    <a:pt x="80" y="439"/>
                  </a:cubicBezTo>
                  <a:cubicBezTo>
                    <a:pt x="80" y="439"/>
                    <a:pt x="80" y="439"/>
                    <a:pt x="80" y="439"/>
                  </a:cubicBezTo>
                  <a:cubicBezTo>
                    <a:pt x="82" y="440"/>
                    <a:pt x="83" y="442"/>
                    <a:pt x="85" y="443"/>
                  </a:cubicBezTo>
                  <a:cubicBezTo>
                    <a:pt x="85" y="443"/>
                    <a:pt x="85" y="443"/>
                    <a:pt x="85" y="443"/>
                  </a:cubicBezTo>
                  <a:cubicBezTo>
                    <a:pt x="85" y="443"/>
                    <a:pt x="85" y="443"/>
                    <a:pt x="85" y="443"/>
                  </a:cubicBezTo>
                  <a:cubicBezTo>
                    <a:pt x="87" y="445"/>
                    <a:pt x="89" y="447"/>
                    <a:pt x="91" y="449"/>
                  </a:cubicBezTo>
                  <a:cubicBezTo>
                    <a:pt x="91" y="449"/>
                    <a:pt x="92" y="450"/>
                    <a:pt x="92" y="450"/>
                  </a:cubicBezTo>
                  <a:cubicBezTo>
                    <a:pt x="94" y="452"/>
                    <a:pt x="95" y="453"/>
                    <a:pt x="96" y="454"/>
                  </a:cubicBezTo>
                  <a:cubicBezTo>
                    <a:pt x="163" y="514"/>
                    <a:pt x="236" y="517"/>
                    <a:pt x="315" y="54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C91E67B4-3541-4FDA-88A8-4C1D2E9CB0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47017" y="2500755"/>
              <a:ext cx="615552" cy="615552"/>
            </a:xfrm>
            <a:prstGeom prst="ellipse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E7678DEC-3BCD-4553-8747-11D09AD54A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40039" y="3290580"/>
              <a:ext cx="615552" cy="617150"/>
            </a:xfrm>
            <a:prstGeom prst="ellipse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7" name="Freeform 19">
              <a:extLst>
                <a:ext uri="{FF2B5EF4-FFF2-40B4-BE49-F238E27FC236}">
                  <a16:creationId xmlns:a16="http://schemas.microsoft.com/office/drawing/2014/main" id="{615F9C18-EEB1-407E-9CC1-C28B7A0A6E49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6261" y="4350607"/>
              <a:ext cx="1531684" cy="1530085"/>
            </a:xfrm>
            <a:custGeom>
              <a:avLst/>
              <a:gdLst>
                <a:gd name="T0" fmla="*/ 548 w 1095"/>
                <a:gd name="T1" fmla="*/ 313 h 1094"/>
                <a:gd name="T2" fmla="*/ 646 w 1095"/>
                <a:gd name="T3" fmla="*/ 90 h 1094"/>
                <a:gd name="T4" fmla="*/ 651 w 1095"/>
                <a:gd name="T5" fmla="*/ 84 h 1094"/>
                <a:gd name="T6" fmla="*/ 661 w 1095"/>
                <a:gd name="T7" fmla="*/ 75 h 1094"/>
                <a:gd name="T8" fmla="*/ 666 w 1095"/>
                <a:gd name="T9" fmla="*/ 71 h 1094"/>
                <a:gd name="T10" fmla="*/ 675 w 1095"/>
                <a:gd name="T11" fmla="*/ 63 h 1094"/>
                <a:gd name="T12" fmla="*/ 680 w 1095"/>
                <a:gd name="T13" fmla="*/ 59 h 1094"/>
                <a:gd name="T14" fmla="*/ 691 w 1095"/>
                <a:gd name="T15" fmla="*/ 52 h 1094"/>
                <a:gd name="T16" fmla="*/ 696 w 1095"/>
                <a:gd name="T17" fmla="*/ 49 h 1094"/>
                <a:gd name="T18" fmla="*/ 706 w 1095"/>
                <a:gd name="T19" fmla="*/ 42 h 1094"/>
                <a:gd name="T20" fmla="*/ 717 w 1095"/>
                <a:gd name="T21" fmla="*/ 37 h 1094"/>
                <a:gd name="T22" fmla="*/ 970 w 1095"/>
                <a:gd name="T23" fmla="*/ 51 h 1094"/>
                <a:gd name="T24" fmla="*/ 975 w 1095"/>
                <a:gd name="T25" fmla="*/ 55 h 1094"/>
                <a:gd name="T26" fmla="*/ 991 w 1095"/>
                <a:gd name="T27" fmla="*/ 66 h 1094"/>
                <a:gd name="T28" fmla="*/ 996 w 1095"/>
                <a:gd name="T29" fmla="*/ 71 h 1094"/>
                <a:gd name="T30" fmla="*/ 1010 w 1095"/>
                <a:gd name="T31" fmla="*/ 84 h 1094"/>
                <a:gd name="T32" fmla="*/ 1015 w 1095"/>
                <a:gd name="T33" fmla="*/ 89 h 1094"/>
                <a:gd name="T34" fmla="*/ 1028 w 1095"/>
                <a:gd name="T35" fmla="*/ 104 h 1094"/>
                <a:gd name="T36" fmla="*/ 1036 w 1095"/>
                <a:gd name="T37" fmla="*/ 114 h 1094"/>
                <a:gd name="T38" fmla="*/ 1044 w 1095"/>
                <a:gd name="T39" fmla="*/ 125 h 1094"/>
                <a:gd name="T40" fmla="*/ 1054 w 1095"/>
                <a:gd name="T41" fmla="*/ 141 h 1094"/>
                <a:gd name="T42" fmla="*/ 1052 w 1095"/>
                <a:gd name="T43" fmla="*/ 388 h 1094"/>
                <a:gd name="T44" fmla="*/ 1049 w 1095"/>
                <a:gd name="T45" fmla="*/ 394 h 1094"/>
                <a:gd name="T46" fmla="*/ 1043 w 1095"/>
                <a:gd name="T47" fmla="*/ 404 h 1094"/>
                <a:gd name="T48" fmla="*/ 1039 w 1095"/>
                <a:gd name="T49" fmla="*/ 409 h 1094"/>
                <a:gd name="T50" fmla="*/ 1031 w 1095"/>
                <a:gd name="T51" fmla="*/ 419 h 1094"/>
                <a:gd name="T52" fmla="*/ 1028 w 1095"/>
                <a:gd name="T53" fmla="*/ 424 h 1094"/>
                <a:gd name="T54" fmla="*/ 1019 w 1095"/>
                <a:gd name="T55" fmla="*/ 434 h 1094"/>
                <a:gd name="T56" fmla="*/ 1015 w 1095"/>
                <a:gd name="T57" fmla="*/ 439 h 1094"/>
                <a:gd name="T58" fmla="*/ 1010 w 1095"/>
                <a:gd name="T59" fmla="*/ 444 h 1094"/>
                <a:gd name="T60" fmla="*/ 1005 w 1095"/>
                <a:gd name="T61" fmla="*/ 448 h 1094"/>
                <a:gd name="T62" fmla="*/ 548 w 1095"/>
                <a:gd name="T63" fmla="*/ 780 h 1094"/>
                <a:gd name="T64" fmla="*/ 450 w 1095"/>
                <a:gd name="T65" fmla="*/ 1004 h 1094"/>
                <a:gd name="T66" fmla="*/ 444 w 1095"/>
                <a:gd name="T67" fmla="*/ 1010 h 1094"/>
                <a:gd name="T68" fmla="*/ 435 w 1095"/>
                <a:gd name="T69" fmla="*/ 1019 h 1094"/>
                <a:gd name="T70" fmla="*/ 430 w 1095"/>
                <a:gd name="T71" fmla="*/ 1023 h 1094"/>
                <a:gd name="T72" fmla="*/ 420 w 1095"/>
                <a:gd name="T73" fmla="*/ 1031 h 1094"/>
                <a:gd name="T74" fmla="*/ 415 w 1095"/>
                <a:gd name="T75" fmla="*/ 1035 h 1094"/>
                <a:gd name="T76" fmla="*/ 405 w 1095"/>
                <a:gd name="T77" fmla="*/ 1042 h 1094"/>
                <a:gd name="T78" fmla="*/ 400 w 1095"/>
                <a:gd name="T79" fmla="*/ 1045 h 1094"/>
                <a:gd name="T80" fmla="*/ 389 w 1095"/>
                <a:gd name="T81" fmla="*/ 1052 h 1094"/>
                <a:gd name="T82" fmla="*/ 378 w 1095"/>
                <a:gd name="T83" fmla="*/ 1057 h 1094"/>
                <a:gd name="T84" fmla="*/ 126 w 1095"/>
                <a:gd name="T85" fmla="*/ 1043 h 1094"/>
                <a:gd name="T86" fmla="*/ 120 w 1095"/>
                <a:gd name="T87" fmla="*/ 1039 h 1094"/>
                <a:gd name="T88" fmla="*/ 105 w 1095"/>
                <a:gd name="T89" fmla="*/ 1028 h 1094"/>
                <a:gd name="T90" fmla="*/ 100 w 1095"/>
                <a:gd name="T91" fmla="*/ 1023 h 1094"/>
                <a:gd name="T92" fmla="*/ 85 w 1095"/>
                <a:gd name="T93" fmla="*/ 1010 h 1094"/>
                <a:gd name="T94" fmla="*/ 80 w 1095"/>
                <a:gd name="T95" fmla="*/ 1005 h 1094"/>
                <a:gd name="T96" fmla="*/ 67 w 1095"/>
                <a:gd name="T97" fmla="*/ 990 h 1094"/>
                <a:gd name="T98" fmla="*/ 59 w 1095"/>
                <a:gd name="T99" fmla="*/ 980 h 1094"/>
                <a:gd name="T100" fmla="*/ 52 w 1095"/>
                <a:gd name="T101" fmla="*/ 969 h 1094"/>
                <a:gd name="T102" fmla="*/ 42 w 1095"/>
                <a:gd name="T103" fmla="*/ 953 h 1094"/>
                <a:gd name="T104" fmla="*/ 43 w 1095"/>
                <a:gd name="T105" fmla="*/ 706 h 1094"/>
                <a:gd name="T106" fmla="*/ 46 w 1095"/>
                <a:gd name="T107" fmla="*/ 700 h 1094"/>
                <a:gd name="T108" fmla="*/ 53 w 1095"/>
                <a:gd name="T109" fmla="*/ 690 h 1094"/>
                <a:gd name="T110" fmla="*/ 56 w 1095"/>
                <a:gd name="T111" fmla="*/ 685 h 1094"/>
                <a:gd name="T112" fmla="*/ 64 w 1095"/>
                <a:gd name="T113" fmla="*/ 675 h 1094"/>
                <a:gd name="T114" fmla="*/ 68 w 1095"/>
                <a:gd name="T115" fmla="*/ 670 h 1094"/>
                <a:gd name="T116" fmla="*/ 76 w 1095"/>
                <a:gd name="T117" fmla="*/ 660 h 1094"/>
                <a:gd name="T118" fmla="*/ 80 w 1095"/>
                <a:gd name="T119" fmla="*/ 655 h 1094"/>
                <a:gd name="T120" fmla="*/ 85 w 1095"/>
                <a:gd name="T121" fmla="*/ 651 h 1094"/>
                <a:gd name="T122" fmla="*/ 96 w 1095"/>
                <a:gd name="T123" fmla="*/ 640 h 1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095" h="1094">
                  <a:moveTo>
                    <a:pt x="315" y="547"/>
                  </a:moveTo>
                  <a:cubicBezTo>
                    <a:pt x="359" y="529"/>
                    <a:pt x="404" y="502"/>
                    <a:pt x="453" y="455"/>
                  </a:cubicBezTo>
                  <a:cubicBezTo>
                    <a:pt x="502" y="405"/>
                    <a:pt x="529" y="358"/>
                    <a:pt x="548" y="313"/>
                  </a:cubicBezTo>
                  <a:cubicBezTo>
                    <a:pt x="578" y="234"/>
                    <a:pt x="581" y="162"/>
                    <a:pt x="641" y="95"/>
                  </a:cubicBezTo>
                  <a:cubicBezTo>
                    <a:pt x="642" y="94"/>
                    <a:pt x="643" y="93"/>
                    <a:pt x="644" y="92"/>
                  </a:cubicBezTo>
                  <a:cubicBezTo>
                    <a:pt x="646" y="90"/>
                    <a:pt x="646" y="90"/>
                    <a:pt x="646" y="90"/>
                  </a:cubicBezTo>
                  <a:cubicBezTo>
                    <a:pt x="648" y="88"/>
                    <a:pt x="649" y="86"/>
                    <a:pt x="651" y="84"/>
                  </a:cubicBezTo>
                  <a:cubicBezTo>
                    <a:pt x="651" y="84"/>
                    <a:pt x="651" y="84"/>
                    <a:pt x="651" y="84"/>
                  </a:cubicBezTo>
                  <a:cubicBezTo>
                    <a:pt x="651" y="84"/>
                    <a:pt x="651" y="84"/>
                    <a:pt x="651" y="84"/>
                  </a:cubicBezTo>
                  <a:cubicBezTo>
                    <a:pt x="653" y="83"/>
                    <a:pt x="654" y="81"/>
                    <a:pt x="656" y="80"/>
                  </a:cubicBezTo>
                  <a:cubicBezTo>
                    <a:pt x="656" y="80"/>
                    <a:pt x="656" y="80"/>
                    <a:pt x="656" y="80"/>
                  </a:cubicBezTo>
                  <a:cubicBezTo>
                    <a:pt x="658" y="78"/>
                    <a:pt x="659" y="77"/>
                    <a:pt x="661" y="75"/>
                  </a:cubicBezTo>
                  <a:cubicBezTo>
                    <a:pt x="661" y="75"/>
                    <a:pt x="661" y="75"/>
                    <a:pt x="661" y="75"/>
                  </a:cubicBezTo>
                  <a:cubicBezTo>
                    <a:pt x="662" y="74"/>
                    <a:pt x="664" y="73"/>
                    <a:pt x="666" y="71"/>
                  </a:cubicBezTo>
                  <a:cubicBezTo>
                    <a:pt x="666" y="71"/>
                    <a:pt x="666" y="71"/>
                    <a:pt x="666" y="71"/>
                  </a:cubicBezTo>
                  <a:cubicBezTo>
                    <a:pt x="667" y="70"/>
                    <a:pt x="669" y="68"/>
                    <a:pt x="670" y="67"/>
                  </a:cubicBezTo>
                  <a:cubicBezTo>
                    <a:pt x="670" y="67"/>
                    <a:pt x="670" y="67"/>
                    <a:pt x="670" y="67"/>
                  </a:cubicBezTo>
                  <a:cubicBezTo>
                    <a:pt x="672" y="66"/>
                    <a:pt x="674" y="64"/>
                    <a:pt x="675" y="63"/>
                  </a:cubicBezTo>
                  <a:cubicBezTo>
                    <a:pt x="675" y="63"/>
                    <a:pt x="675" y="63"/>
                    <a:pt x="675" y="63"/>
                  </a:cubicBezTo>
                  <a:cubicBezTo>
                    <a:pt x="677" y="62"/>
                    <a:pt x="679" y="61"/>
                    <a:pt x="680" y="59"/>
                  </a:cubicBezTo>
                  <a:cubicBezTo>
                    <a:pt x="680" y="59"/>
                    <a:pt x="680" y="59"/>
                    <a:pt x="680" y="59"/>
                  </a:cubicBezTo>
                  <a:cubicBezTo>
                    <a:pt x="682" y="58"/>
                    <a:pt x="684" y="57"/>
                    <a:pt x="685" y="56"/>
                  </a:cubicBezTo>
                  <a:cubicBezTo>
                    <a:pt x="685" y="56"/>
                    <a:pt x="685" y="56"/>
                    <a:pt x="685" y="56"/>
                  </a:cubicBezTo>
                  <a:cubicBezTo>
                    <a:pt x="687" y="54"/>
                    <a:pt x="689" y="53"/>
                    <a:pt x="691" y="52"/>
                  </a:cubicBezTo>
                  <a:cubicBezTo>
                    <a:pt x="691" y="52"/>
                    <a:pt x="691" y="52"/>
                    <a:pt x="691" y="52"/>
                  </a:cubicBezTo>
                  <a:cubicBezTo>
                    <a:pt x="692" y="51"/>
                    <a:pt x="694" y="50"/>
                    <a:pt x="696" y="49"/>
                  </a:cubicBezTo>
                  <a:cubicBezTo>
                    <a:pt x="696" y="49"/>
                    <a:pt x="696" y="49"/>
                    <a:pt x="696" y="49"/>
                  </a:cubicBezTo>
                  <a:cubicBezTo>
                    <a:pt x="698" y="48"/>
                    <a:pt x="699" y="47"/>
                    <a:pt x="701" y="45"/>
                  </a:cubicBezTo>
                  <a:cubicBezTo>
                    <a:pt x="701" y="45"/>
                    <a:pt x="701" y="45"/>
                    <a:pt x="701" y="45"/>
                  </a:cubicBezTo>
                  <a:cubicBezTo>
                    <a:pt x="703" y="44"/>
                    <a:pt x="705" y="43"/>
                    <a:pt x="706" y="42"/>
                  </a:cubicBezTo>
                  <a:cubicBezTo>
                    <a:pt x="706" y="42"/>
                    <a:pt x="706" y="42"/>
                    <a:pt x="706" y="42"/>
                  </a:cubicBezTo>
                  <a:cubicBezTo>
                    <a:pt x="710" y="40"/>
                    <a:pt x="714" y="38"/>
                    <a:pt x="717" y="37"/>
                  </a:cubicBezTo>
                  <a:cubicBezTo>
                    <a:pt x="717" y="37"/>
                    <a:pt x="717" y="37"/>
                    <a:pt x="717" y="37"/>
                  </a:cubicBezTo>
                  <a:cubicBezTo>
                    <a:pt x="791" y="0"/>
                    <a:pt x="880" y="0"/>
                    <a:pt x="953" y="41"/>
                  </a:cubicBezTo>
                  <a:cubicBezTo>
                    <a:pt x="953" y="41"/>
                    <a:pt x="953" y="41"/>
                    <a:pt x="953" y="41"/>
                  </a:cubicBezTo>
                  <a:cubicBezTo>
                    <a:pt x="959" y="44"/>
                    <a:pt x="965" y="48"/>
                    <a:pt x="970" y="51"/>
                  </a:cubicBezTo>
                  <a:cubicBezTo>
                    <a:pt x="970" y="51"/>
                    <a:pt x="970" y="51"/>
                    <a:pt x="970" y="51"/>
                  </a:cubicBezTo>
                  <a:cubicBezTo>
                    <a:pt x="972" y="52"/>
                    <a:pt x="973" y="53"/>
                    <a:pt x="975" y="55"/>
                  </a:cubicBezTo>
                  <a:cubicBezTo>
                    <a:pt x="975" y="55"/>
                    <a:pt x="975" y="55"/>
                    <a:pt x="975" y="55"/>
                  </a:cubicBezTo>
                  <a:cubicBezTo>
                    <a:pt x="977" y="56"/>
                    <a:pt x="979" y="57"/>
                    <a:pt x="980" y="58"/>
                  </a:cubicBezTo>
                  <a:cubicBezTo>
                    <a:pt x="980" y="58"/>
                    <a:pt x="980" y="58"/>
                    <a:pt x="980" y="58"/>
                  </a:cubicBezTo>
                  <a:cubicBezTo>
                    <a:pt x="984" y="61"/>
                    <a:pt x="987" y="64"/>
                    <a:pt x="991" y="66"/>
                  </a:cubicBezTo>
                  <a:cubicBezTo>
                    <a:pt x="991" y="66"/>
                    <a:pt x="991" y="66"/>
                    <a:pt x="991" y="66"/>
                  </a:cubicBezTo>
                  <a:cubicBezTo>
                    <a:pt x="993" y="68"/>
                    <a:pt x="994" y="69"/>
                    <a:pt x="996" y="71"/>
                  </a:cubicBezTo>
                  <a:cubicBezTo>
                    <a:pt x="996" y="71"/>
                    <a:pt x="996" y="71"/>
                    <a:pt x="996" y="71"/>
                  </a:cubicBezTo>
                  <a:cubicBezTo>
                    <a:pt x="999" y="73"/>
                    <a:pt x="1002" y="76"/>
                    <a:pt x="1006" y="80"/>
                  </a:cubicBezTo>
                  <a:cubicBezTo>
                    <a:pt x="1006" y="80"/>
                    <a:pt x="1006" y="80"/>
                    <a:pt x="1006" y="80"/>
                  </a:cubicBezTo>
                  <a:cubicBezTo>
                    <a:pt x="1007" y="81"/>
                    <a:pt x="1009" y="83"/>
                    <a:pt x="1010" y="84"/>
                  </a:cubicBezTo>
                  <a:cubicBezTo>
                    <a:pt x="1010" y="84"/>
                    <a:pt x="1010" y="84"/>
                    <a:pt x="1010" y="84"/>
                  </a:cubicBezTo>
                  <a:cubicBezTo>
                    <a:pt x="1012" y="86"/>
                    <a:pt x="1014" y="87"/>
                    <a:pt x="1015" y="89"/>
                  </a:cubicBezTo>
                  <a:cubicBezTo>
                    <a:pt x="1015" y="89"/>
                    <a:pt x="1015" y="89"/>
                    <a:pt x="1015" y="89"/>
                  </a:cubicBezTo>
                  <a:cubicBezTo>
                    <a:pt x="1018" y="92"/>
                    <a:pt x="1021" y="96"/>
                    <a:pt x="1024" y="99"/>
                  </a:cubicBezTo>
                  <a:cubicBezTo>
                    <a:pt x="1024" y="99"/>
                    <a:pt x="1024" y="99"/>
                    <a:pt x="1024" y="99"/>
                  </a:cubicBezTo>
                  <a:cubicBezTo>
                    <a:pt x="1026" y="101"/>
                    <a:pt x="1027" y="102"/>
                    <a:pt x="1028" y="104"/>
                  </a:cubicBezTo>
                  <a:cubicBezTo>
                    <a:pt x="1028" y="104"/>
                    <a:pt x="1028" y="104"/>
                    <a:pt x="1028" y="104"/>
                  </a:cubicBezTo>
                  <a:cubicBezTo>
                    <a:pt x="1031" y="107"/>
                    <a:pt x="1034" y="111"/>
                    <a:pt x="1036" y="114"/>
                  </a:cubicBezTo>
                  <a:cubicBezTo>
                    <a:pt x="1036" y="114"/>
                    <a:pt x="1036" y="114"/>
                    <a:pt x="1036" y="114"/>
                  </a:cubicBezTo>
                  <a:cubicBezTo>
                    <a:pt x="1038" y="116"/>
                    <a:pt x="1039" y="118"/>
                    <a:pt x="1040" y="119"/>
                  </a:cubicBezTo>
                  <a:cubicBezTo>
                    <a:pt x="1040" y="119"/>
                    <a:pt x="1040" y="119"/>
                    <a:pt x="1040" y="119"/>
                  </a:cubicBezTo>
                  <a:cubicBezTo>
                    <a:pt x="1041" y="121"/>
                    <a:pt x="1042" y="123"/>
                    <a:pt x="1044" y="125"/>
                  </a:cubicBezTo>
                  <a:cubicBezTo>
                    <a:pt x="1044" y="125"/>
                    <a:pt x="1044" y="125"/>
                    <a:pt x="1044" y="125"/>
                  </a:cubicBezTo>
                  <a:cubicBezTo>
                    <a:pt x="1047" y="130"/>
                    <a:pt x="1050" y="136"/>
                    <a:pt x="1054" y="141"/>
                  </a:cubicBezTo>
                  <a:cubicBezTo>
                    <a:pt x="1054" y="141"/>
                    <a:pt x="1054" y="141"/>
                    <a:pt x="1054" y="141"/>
                  </a:cubicBezTo>
                  <a:cubicBezTo>
                    <a:pt x="1095" y="215"/>
                    <a:pt x="1095" y="304"/>
                    <a:pt x="1058" y="377"/>
                  </a:cubicBezTo>
                  <a:cubicBezTo>
                    <a:pt x="1058" y="377"/>
                    <a:pt x="1058" y="377"/>
                    <a:pt x="1058" y="377"/>
                  </a:cubicBezTo>
                  <a:cubicBezTo>
                    <a:pt x="1056" y="381"/>
                    <a:pt x="1054" y="385"/>
                    <a:pt x="1052" y="388"/>
                  </a:cubicBezTo>
                  <a:cubicBezTo>
                    <a:pt x="1052" y="388"/>
                    <a:pt x="1052" y="388"/>
                    <a:pt x="1052" y="388"/>
                  </a:cubicBezTo>
                  <a:cubicBezTo>
                    <a:pt x="1051" y="390"/>
                    <a:pt x="1050" y="392"/>
                    <a:pt x="1049" y="394"/>
                  </a:cubicBezTo>
                  <a:cubicBezTo>
                    <a:pt x="1049" y="394"/>
                    <a:pt x="1049" y="394"/>
                    <a:pt x="1049" y="394"/>
                  </a:cubicBezTo>
                  <a:cubicBezTo>
                    <a:pt x="1048" y="395"/>
                    <a:pt x="1047" y="397"/>
                    <a:pt x="1046" y="399"/>
                  </a:cubicBezTo>
                  <a:cubicBezTo>
                    <a:pt x="1046" y="399"/>
                    <a:pt x="1046" y="399"/>
                    <a:pt x="1046" y="399"/>
                  </a:cubicBezTo>
                  <a:cubicBezTo>
                    <a:pt x="1045" y="401"/>
                    <a:pt x="1044" y="402"/>
                    <a:pt x="1043" y="404"/>
                  </a:cubicBezTo>
                  <a:cubicBezTo>
                    <a:pt x="1043" y="404"/>
                    <a:pt x="1043" y="404"/>
                    <a:pt x="1043" y="404"/>
                  </a:cubicBezTo>
                  <a:cubicBezTo>
                    <a:pt x="1041" y="406"/>
                    <a:pt x="1040" y="408"/>
                    <a:pt x="1039" y="409"/>
                  </a:cubicBezTo>
                  <a:cubicBezTo>
                    <a:pt x="1039" y="409"/>
                    <a:pt x="1039" y="409"/>
                    <a:pt x="1039" y="409"/>
                  </a:cubicBezTo>
                  <a:cubicBezTo>
                    <a:pt x="1038" y="411"/>
                    <a:pt x="1037" y="413"/>
                    <a:pt x="1035" y="414"/>
                  </a:cubicBezTo>
                  <a:cubicBezTo>
                    <a:pt x="1035" y="414"/>
                    <a:pt x="1035" y="414"/>
                    <a:pt x="1035" y="414"/>
                  </a:cubicBezTo>
                  <a:cubicBezTo>
                    <a:pt x="1034" y="416"/>
                    <a:pt x="1033" y="418"/>
                    <a:pt x="1031" y="419"/>
                  </a:cubicBezTo>
                  <a:cubicBezTo>
                    <a:pt x="1031" y="419"/>
                    <a:pt x="1031" y="419"/>
                    <a:pt x="1031" y="419"/>
                  </a:cubicBezTo>
                  <a:cubicBezTo>
                    <a:pt x="1030" y="421"/>
                    <a:pt x="1029" y="423"/>
                    <a:pt x="1028" y="424"/>
                  </a:cubicBezTo>
                  <a:cubicBezTo>
                    <a:pt x="1028" y="424"/>
                    <a:pt x="1028" y="424"/>
                    <a:pt x="1028" y="424"/>
                  </a:cubicBezTo>
                  <a:cubicBezTo>
                    <a:pt x="1026" y="426"/>
                    <a:pt x="1025" y="428"/>
                    <a:pt x="1023" y="429"/>
                  </a:cubicBezTo>
                  <a:cubicBezTo>
                    <a:pt x="1023" y="429"/>
                    <a:pt x="1023" y="429"/>
                    <a:pt x="1023" y="429"/>
                  </a:cubicBezTo>
                  <a:cubicBezTo>
                    <a:pt x="1022" y="431"/>
                    <a:pt x="1021" y="432"/>
                    <a:pt x="1019" y="434"/>
                  </a:cubicBezTo>
                  <a:cubicBezTo>
                    <a:pt x="1019" y="434"/>
                    <a:pt x="1019" y="434"/>
                    <a:pt x="1019" y="434"/>
                  </a:cubicBezTo>
                  <a:cubicBezTo>
                    <a:pt x="1018" y="436"/>
                    <a:pt x="1016" y="437"/>
                    <a:pt x="1015" y="439"/>
                  </a:cubicBezTo>
                  <a:cubicBezTo>
                    <a:pt x="1015" y="439"/>
                    <a:pt x="1015" y="439"/>
                    <a:pt x="1015" y="439"/>
                  </a:cubicBezTo>
                  <a:cubicBezTo>
                    <a:pt x="1013" y="440"/>
                    <a:pt x="1012" y="442"/>
                    <a:pt x="1010" y="443"/>
                  </a:cubicBezTo>
                  <a:cubicBezTo>
                    <a:pt x="1010" y="443"/>
                    <a:pt x="1010" y="443"/>
                    <a:pt x="1010" y="443"/>
                  </a:cubicBezTo>
                  <a:cubicBezTo>
                    <a:pt x="1010" y="444"/>
                    <a:pt x="1010" y="444"/>
                    <a:pt x="1010" y="444"/>
                  </a:cubicBezTo>
                  <a:cubicBezTo>
                    <a:pt x="1009" y="445"/>
                    <a:pt x="1008" y="445"/>
                    <a:pt x="1008" y="446"/>
                  </a:cubicBezTo>
                  <a:cubicBezTo>
                    <a:pt x="1007" y="447"/>
                    <a:pt x="1006" y="448"/>
                    <a:pt x="1005" y="448"/>
                  </a:cubicBezTo>
                  <a:cubicBezTo>
                    <a:pt x="1005" y="448"/>
                    <a:pt x="1005" y="448"/>
                    <a:pt x="1005" y="448"/>
                  </a:cubicBezTo>
                  <a:cubicBezTo>
                    <a:pt x="937" y="513"/>
                    <a:pt x="863" y="516"/>
                    <a:pt x="782" y="547"/>
                  </a:cubicBezTo>
                  <a:cubicBezTo>
                    <a:pt x="737" y="565"/>
                    <a:pt x="690" y="592"/>
                    <a:pt x="640" y="641"/>
                  </a:cubicBezTo>
                  <a:cubicBezTo>
                    <a:pt x="593" y="690"/>
                    <a:pt x="566" y="736"/>
                    <a:pt x="548" y="780"/>
                  </a:cubicBezTo>
                  <a:cubicBezTo>
                    <a:pt x="518" y="859"/>
                    <a:pt x="515" y="931"/>
                    <a:pt x="454" y="999"/>
                  </a:cubicBezTo>
                  <a:cubicBezTo>
                    <a:pt x="453" y="1000"/>
                    <a:pt x="452" y="1001"/>
                    <a:pt x="451" y="1002"/>
                  </a:cubicBezTo>
                  <a:cubicBezTo>
                    <a:pt x="450" y="1004"/>
                    <a:pt x="450" y="1004"/>
                    <a:pt x="450" y="1004"/>
                  </a:cubicBezTo>
                  <a:cubicBezTo>
                    <a:pt x="448" y="1006"/>
                    <a:pt x="446" y="1008"/>
                    <a:pt x="444" y="1010"/>
                  </a:cubicBezTo>
                  <a:cubicBezTo>
                    <a:pt x="444" y="1010"/>
                    <a:pt x="444" y="1010"/>
                    <a:pt x="444" y="1010"/>
                  </a:cubicBezTo>
                  <a:cubicBezTo>
                    <a:pt x="444" y="1010"/>
                    <a:pt x="444" y="1010"/>
                    <a:pt x="444" y="1010"/>
                  </a:cubicBezTo>
                  <a:cubicBezTo>
                    <a:pt x="443" y="1011"/>
                    <a:pt x="441" y="1013"/>
                    <a:pt x="439" y="1014"/>
                  </a:cubicBezTo>
                  <a:cubicBezTo>
                    <a:pt x="439" y="1014"/>
                    <a:pt x="439" y="1014"/>
                    <a:pt x="439" y="1014"/>
                  </a:cubicBezTo>
                  <a:cubicBezTo>
                    <a:pt x="438" y="1016"/>
                    <a:pt x="436" y="1017"/>
                    <a:pt x="435" y="1019"/>
                  </a:cubicBezTo>
                  <a:cubicBezTo>
                    <a:pt x="435" y="1019"/>
                    <a:pt x="435" y="1019"/>
                    <a:pt x="435" y="1019"/>
                  </a:cubicBezTo>
                  <a:cubicBezTo>
                    <a:pt x="433" y="1020"/>
                    <a:pt x="432" y="1021"/>
                    <a:pt x="430" y="1023"/>
                  </a:cubicBezTo>
                  <a:cubicBezTo>
                    <a:pt x="430" y="1023"/>
                    <a:pt x="430" y="1023"/>
                    <a:pt x="430" y="1023"/>
                  </a:cubicBezTo>
                  <a:cubicBezTo>
                    <a:pt x="428" y="1024"/>
                    <a:pt x="427" y="1026"/>
                    <a:pt x="425" y="1027"/>
                  </a:cubicBezTo>
                  <a:cubicBezTo>
                    <a:pt x="425" y="1027"/>
                    <a:pt x="425" y="1027"/>
                    <a:pt x="425" y="1027"/>
                  </a:cubicBezTo>
                  <a:cubicBezTo>
                    <a:pt x="423" y="1028"/>
                    <a:pt x="422" y="1030"/>
                    <a:pt x="420" y="1031"/>
                  </a:cubicBezTo>
                  <a:cubicBezTo>
                    <a:pt x="420" y="1031"/>
                    <a:pt x="420" y="1031"/>
                    <a:pt x="420" y="1031"/>
                  </a:cubicBezTo>
                  <a:cubicBezTo>
                    <a:pt x="419" y="1032"/>
                    <a:pt x="417" y="1033"/>
                    <a:pt x="415" y="1035"/>
                  </a:cubicBezTo>
                  <a:cubicBezTo>
                    <a:pt x="415" y="1035"/>
                    <a:pt x="415" y="1035"/>
                    <a:pt x="415" y="1035"/>
                  </a:cubicBezTo>
                  <a:cubicBezTo>
                    <a:pt x="414" y="1036"/>
                    <a:pt x="412" y="1037"/>
                    <a:pt x="410" y="1038"/>
                  </a:cubicBezTo>
                  <a:cubicBezTo>
                    <a:pt x="410" y="1038"/>
                    <a:pt x="410" y="1038"/>
                    <a:pt x="410" y="1038"/>
                  </a:cubicBezTo>
                  <a:cubicBezTo>
                    <a:pt x="408" y="1039"/>
                    <a:pt x="407" y="1041"/>
                    <a:pt x="405" y="1042"/>
                  </a:cubicBezTo>
                  <a:cubicBezTo>
                    <a:pt x="405" y="1042"/>
                    <a:pt x="405" y="1042"/>
                    <a:pt x="405" y="1042"/>
                  </a:cubicBezTo>
                  <a:cubicBezTo>
                    <a:pt x="403" y="1043"/>
                    <a:pt x="401" y="1044"/>
                    <a:pt x="400" y="1045"/>
                  </a:cubicBezTo>
                  <a:cubicBezTo>
                    <a:pt x="400" y="1045"/>
                    <a:pt x="400" y="1045"/>
                    <a:pt x="400" y="1045"/>
                  </a:cubicBezTo>
                  <a:cubicBezTo>
                    <a:pt x="398" y="1046"/>
                    <a:pt x="396" y="1047"/>
                    <a:pt x="394" y="1048"/>
                  </a:cubicBezTo>
                  <a:cubicBezTo>
                    <a:pt x="394" y="1048"/>
                    <a:pt x="394" y="1048"/>
                    <a:pt x="394" y="1048"/>
                  </a:cubicBezTo>
                  <a:cubicBezTo>
                    <a:pt x="393" y="1050"/>
                    <a:pt x="391" y="1051"/>
                    <a:pt x="389" y="1052"/>
                  </a:cubicBezTo>
                  <a:cubicBezTo>
                    <a:pt x="389" y="1052"/>
                    <a:pt x="389" y="1052"/>
                    <a:pt x="389" y="1052"/>
                  </a:cubicBezTo>
                  <a:cubicBezTo>
                    <a:pt x="385" y="1054"/>
                    <a:pt x="382" y="1055"/>
                    <a:pt x="378" y="1057"/>
                  </a:cubicBezTo>
                  <a:cubicBezTo>
                    <a:pt x="378" y="1057"/>
                    <a:pt x="378" y="1057"/>
                    <a:pt x="378" y="1057"/>
                  </a:cubicBezTo>
                  <a:cubicBezTo>
                    <a:pt x="305" y="1094"/>
                    <a:pt x="216" y="1094"/>
                    <a:pt x="142" y="1053"/>
                  </a:cubicBezTo>
                  <a:cubicBezTo>
                    <a:pt x="142" y="1053"/>
                    <a:pt x="142" y="1053"/>
                    <a:pt x="142" y="1053"/>
                  </a:cubicBezTo>
                  <a:cubicBezTo>
                    <a:pt x="136" y="1050"/>
                    <a:pt x="131" y="1046"/>
                    <a:pt x="126" y="1043"/>
                  </a:cubicBezTo>
                  <a:cubicBezTo>
                    <a:pt x="126" y="1043"/>
                    <a:pt x="126" y="1043"/>
                    <a:pt x="126" y="1043"/>
                  </a:cubicBezTo>
                  <a:cubicBezTo>
                    <a:pt x="124" y="1042"/>
                    <a:pt x="122" y="1040"/>
                    <a:pt x="120" y="1039"/>
                  </a:cubicBezTo>
                  <a:cubicBezTo>
                    <a:pt x="120" y="1039"/>
                    <a:pt x="120" y="1039"/>
                    <a:pt x="120" y="1039"/>
                  </a:cubicBezTo>
                  <a:cubicBezTo>
                    <a:pt x="119" y="1038"/>
                    <a:pt x="117" y="1037"/>
                    <a:pt x="115" y="1035"/>
                  </a:cubicBezTo>
                  <a:cubicBezTo>
                    <a:pt x="115" y="1035"/>
                    <a:pt x="115" y="1035"/>
                    <a:pt x="115" y="1035"/>
                  </a:cubicBezTo>
                  <a:cubicBezTo>
                    <a:pt x="112" y="1033"/>
                    <a:pt x="108" y="1030"/>
                    <a:pt x="105" y="1028"/>
                  </a:cubicBezTo>
                  <a:cubicBezTo>
                    <a:pt x="105" y="1027"/>
                    <a:pt x="105" y="1027"/>
                    <a:pt x="105" y="1027"/>
                  </a:cubicBezTo>
                  <a:cubicBezTo>
                    <a:pt x="103" y="1026"/>
                    <a:pt x="101" y="1025"/>
                    <a:pt x="100" y="1023"/>
                  </a:cubicBezTo>
                  <a:cubicBezTo>
                    <a:pt x="100" y="1023"/>
                    <a:pt x="100" y="1023"/>
                    <a:pt x="100" y="1023"/>
                  </a:cubicBezTo>
                  <a:cubicBezTo>
                    <a:pt x="96" y="1020"/>
                    <a:pt x="93" y="1018"/>
                    <a:pt x="90" y="1014"/>
                  </a:cubicBezTo>
                  <a:cubicBezTo>
                    <a:pt x="90" y="1014"/>
                    <a:pt x="90" y="1014"/>
                    <a:pt x="90" y="1014"/>
                  </a:cubicBezTo>
                  <a:cubicBezTo>
                    <a:pt x="88" y="1013"/>
                    <a:pt x="87" y="1011"/>
                    <a:pt x="85" y="1010"/>
                  </a:cubicBezTo>
                  <a:cubicBezTo>
                    <a:pt x="85" y="1010"/>
                    <a:pt x="85" y="1010"/>
                    <a:pt x="85" y="1010"/>
                  </a:cubicBezTo>
                  <a:cubicBezTo>
                    <a:pt x="83" y="1008"/>
                    <a:pt x="82" y="1007"/>
                    <a:pt x="80" y="1005"/>
                  </a:cubicBezTo>
                  <a:cubicBezTo>
                    <a:pt x="80" y="1005"/>
                    <a:pt x="80" y="1005"/>
                    <a:pt x="80" y="1005"/>
                  </a:cubicBezTo>
                  <a:cubicBezTo>
                    <a:pt x="77" y="1002"/>
                    <a:pt x="74" y="998"/>
                    <a:pt x="71" y="995"/>
                  </a:cubicBezTo>
                  <a:cubicBezTo>
                    <a:pt x="71" y="995"/>
                    <a:pt x="71" y="995"/>
                    <a:pt x="71" y="995"/>
                  </a:cubicBezTo>
                  <a:cubicBezTo>
                    <a:pt x="70" y="993"/>
                    <a:pt x="69" y="992"/>
                    <a:pt x="67" y="990"/>
                  </a:cubicBezTo>
                  <a:cubicBezTo>
                    <a:pt x="67" y="990"/>
                    <a:pt x="67" y="990"/>
                    <a:pt x="67" y="990"/>
                  </a:cubicBezTo>
                  <a:cubicBezTo>
                    <a:pt x="64" y="987"/>
                    <a:pt x="62" y="983"/>
                    <a:pt x="59" y="980"/>
                  </a:cubicBezTo>
                  <a:cubicBezTo>
                    <a:pt x="59" y="980"/>
                    <a:pt x="59" y="980"/>
                    <a:pt x="59" y="980"/>
                  </a:cubicBezTo>
                  <a:cubicBezTo>
                    <a:pt x="58" y="978"/>
                    <a:pt x="57" y="976"/>
                    <a:pt x="55" y="974"/>
                  </a:cubicBezTo>
                  <a:cubicBezTo>
                    <a:pt x="55" y="974"/>
                    <a:pt x="55" y="974"/>
                    <a:pt x="55" y="974"/>
                  </a:cubicBezTo>
                  <a:cubicBezTo>
                    <a:pt x="54" y="973"/>
                    <a:pt x="53" y="971"/>
                    <a:pt x="52" y="969"/>
                  </a:cubicBezTo>
                  <a:cubicBezTo>
                    <a:pt x="52" y="969"/>
                    <a:pt x="52" y="969"/>
                    <a:pt x="52" y="969"/>
                  </a:cubicBezTo>
                  <a:cubicBezTo>
                    <a:pt x="48" y="964"/>
                    <a:pt x="45" y="958"/>
                    <a:pt x="42" y="953"/>
                  </a:cubicBezTo>
                  <a:cubicBezTo>
                    <a:pt x="42" y="953"/>
                    <a:pt x="42" y="953"/>
                    <a:pt x="42" y="953"/>
                  </a:cubicBezTo>
                  <a:cubicBezTo>
                    <a:pt x="1" y="879"/>
                    <a:pt x="0" y="790"/>
                    <a:pt x="37" y="717"/>
                  </a:cubicBezTo>
                  <a:cubicBezTo>
                    <a:pt x="37" y="717"/>
                    <a:pt x="37" y="717"/>
                    <a:pt x="37" y="717"/>
                  </a:cubicBezTo>
                  <a:cubicBezTo>
                    <a:pt x="39" y="713"/>
                    <a:pt x="41" y="709"/>
                    <a:pt x="43" y="706"/>
                  </a:cubicBezTo>
                  <a:cubicBezTo>
                    <a:pt x="43" y="706"/>
                    <a:pt x="43" y="706"/>
                    <a:pt x="43" y="706"/>
                  </a:cubicBezTo>
                  <a:cubicBezTo>
                    <a:pt x="44" y="704"/>
                    <a:pt x="45" y="702"/>
                    <a:pt x="46" y="700"/>
                  </a:cubicBezTo>
                  <a:cubicBezTo>
                    <a:pt x="46" y="700"/>
                    <a:pt x="46" y="700"/>
                    <a:pt x="46" y="700"/>
                  </a:cubicBezTo>
                  <a:cubicBezTo>
                    <a:pt x="47" y="699"/>
                    <a:pt x="48" y="697"/>
                    <a:pt x="50" y="695"/>
                  </a:cubicBezTo>
                  <a:cubicBezTo>
                    <a:pt x="50" y="695"/>
                    <a:pt x="50" y="695"/>
                    <a:pt x="50" y="695"/>
                  </a:cubicBezTo>
                  <a:cubicBezTo>
                    <a:pt x="51" y="693"/>
                    <a:pt x="52" y="692"/>
                    <a:pt x="53" y="690"/>
                  </a:cubicBezTo>
                  <a:cubicBezTo>
                    <a:pt x="53" y="690"/>
                    <a:pt x="53" y="690"/>
                    <a:pt x="53" y="690"/>
                  </a:cubicBezTo>
                  <a:cubicBezTo>
                    <a:pt x="54" y="688"/>
                    <a:pt x="55" y="686"/>
                    <a:pt x="56" y="685"/>
                  </a:cubicBezTo>
                  <a:cubicBezTo>
                    <a:pt x="56" y="685"/>
                    <a:pt x="56" y="685"/>
                    <a:pt x="56" y="685"/>
                  </a:cubicBezTo>
                  <a:cubicBezTo>
                    <a:pt x="58" y="683"/>
                    <a:pt x="59" y="681"/>
                    <a:pt x="60" y="680"/>
                  </a:cubicBezTo>
                  <a:cubicBezTo>
                    <a:pt x="60" y="680"/>
                    <a:pt x="60" y="680"/>
                    <a:pt x="60" y="680"/>
                  </a:cubicBezTo>
                  <a:cubicBezTo>
                    <a:pt x="61" y="678"/>
                    <a:pt x="63" y="676"/>
                    <a:pt x="64" y="675"/>
                  </a:cubicBezTo>
                  <a:cubicBezTo>
                    <a:pt x="64" y="675"/>
                    <a:pt x="64" y="675"/>
                    <a:pt x="64" y="675"/>
                  </a:cubicBezTo>
                  <a:cubicBezTo>
                    <a:pt x="65" y="673"/>
                    <a:pt x="67" y="671"/>
                    <a:pt x="68" y="670"/>
                  </a:cubicBezTo>
                  <a:cubicBezTo>
                    <a:pt x="68" y="670"/>
                    <a:pt x="68" y="670"/>
                    <a:pt x="68" y="670"/>
                  </a:cubicBezTo>
                  <a:cubicBezTo>
                    <a:pt x="69" y="668"/>
                    <a:pt x="71" y="666"/>
                    <a:pt x="72" y="665"/>
                  </a:cubicBezTo>
                  <a:cubicBezTo>
                    <a:pt x="72" y="665"/>
                    <a:pt x="72" y="665"/>
                    <a:pt x="72" y="665"/>
                  </a:cubicBezTo>
                  <a:cubicBezTo>
                    <a:pt x="73" y="663"/>
                    <a:pt x="75" y="662"/>
                    <a:pt x="76" y="660"/>
                  </a:cubicBezTo>
                  <a:cubicBezTo>
                    <a:pt x="76" y="660"/>
                    <a:pt x="76" y="660"/>
                    <a:pt x="76" y="660"/>
                  </a:cubicBezTo>
                  <a:cubicBezTo>
                    <a:pt x="78" y="658"/>
                    <a:pt x="79" y="657"/>
                    <a:pt x="80" y="655"/>
                  </a:cubicBezTo>
                  <a:cubicBezTo>
                    <a:pt x="80" y="655"/>
                    <a:pt x="80" y="655"/>
                    <a:pt x="80" y="655"/>
                  </a:cubicBezTo>
                  <a:cubicBezTo>
                    <a:pt x="82" y="654"/>
                    <a:pt x="83" y="652"/>
                    <a:pt x="85" y="651"/>
                  </a:cubicBezTo>
                  <a:cubicBezTo>
                    <a:pt x="85" y="651"/>
                    <a:pt x="85" y="651"/>
                    <a:pt x="85" y="651"/>
                  </a:cubicBezTo>
                  <a:cubicBezTo>
                    <a:pt x="85" y="651"/>
                    <a:pt x="85" y="651"/>
                    <a:pt x="85" y="651"/>
                  </a:cubicBezTo>
                  <a:cubicBezTo>
                    <a:pt x="87" y="649"/>
                    <a:pt x="89" y="647"/>
                    <a:pt x="91" y="645"/>
                  </a:cubicBezTo>
                  <a:cubicBezTo>
                    <a:pt x="91" y="644"/>
                    <a:pt x="92" y="644"/>
                    <a:pt x="92" y="643"/>
                  </a:cubicBezTo>
                  <a:cubicBezTo>
                    <a:pt x="94" y="642"/>
                    <a:pt x="95" y="641"/>
                    <a:pt x="96" y="640"/>
                  </a:cubicBezTo>
                  <a:cubicBezTo>
                    <a:pt x="163" y="580"/>
                    <a:pt x="236" y="577"/>
                    <a:pt x="315" y="54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2A6EB740-036B-4CDB-862D-87751FED4E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47017" y="5202786"/>
              <a:ext cx="615552" cy="615552"/>
            </a:xfrm>
            <a:prstGeom prst="ellipse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9" name="Freeform 21">
              <a:extLst>
                <a:ext uri="{FF2B5EF4-FFF2-40B4-BE49-F238E27FC236}">
                  <a16:creationId xmlns:a16="http://schemas.microsoft.com/office/drawing/2014/main" id="{482CE37A-735A-40A0-825D-4EB160BDA718}"/>
                </a:ext>
              </a:extLst>
            </p:cNvPr>
            <p:cNvSpPr>
              <a:spLocks/>
            </p:cNvSpPr>
            <p:nvPr/>
          </p:nvSpPr>
          <p:spPr bwMode="auto">
            <a:xfrm>
              <a:off x="7110461" y="4382583"/>
              <a:ext cx="676308" cy="674708"/>
            </a:xfrm>
            <a:custGeom>
              <a:avLst/>
              <a:gdLst>
                <a:gd name="T0" fmla="*/ 397 w 483"/>
                <a:gd name="T1" fmla="*/ 86 h 483"/>
                <a:gd name="T2" fmla="*/ 86 w 483"/>
                <a:gd name="T3" fmla="*/ 86 h 483"/>
                <a:gd name="T4" fmla="*/ 86 w 483"/>
                <a:gd name="T5" fmla="*/ 397 h 483"/>
                <a:gd name="T6" fmla="*/ 397 w 483"/>
                <a:gd name="T7" fmla="*/ 397 h 483"/>
                <a:gd name="T8" fmla="*/ 397 w 483"/>
                <a:gd name="T9" fmla="*/ 86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3" h="483">
                  <a:moveTo>
                    <a:pt x="397" y="86"/>
                  </a:moveTo>
                  <a:cubicBezTo>
                    <a:pt x="311" y="0"/>
                    <a:pt x="172" y="0"/>
                    <a:pt x="86" y="86"/>
                  </a:cubicBezTo>
                  <a:cubicBezTo>
                    <a:pt x="0" y="172"/>
                    <a:pt x="0" y="311"/>
                    <a:pt x="86" y="397"/>
                  </a:cubicBezTo>
                  <a:cubicBezTo>
                    <a:pt x="172" y="483"/>
                    <a:pt x="311" y="483"/>
                    <a:pt x="397" y="397"/>
                  </a:cubicBezTo>
                  <a:cubicBezTo>
                    <a:pt x="483" y="311"/>
                    <a:pt x="483" y="172"/>
                    <a:pt x="397" y="86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70" name="Freeform 31">
            <a:extLst>
              <a:ext uri="{FF2B5EF4-FFF2-40B4-BE49-F238E27FC236}">
                <a16:creationId xmlns:a16="http://schemas.microsoft.com/office/drawing/2014/main" id="{EEC397CF-20E5-4D9D-964D-4D5837216D0A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282677" y="4885116"/>
            <a:ext cx="349966" cy="352204"/>
          </a:xfrm>
          <a:custGeom>
            <a:avLst/>
            <a:gdLst>
              <a:gd name="T0" fmla="*/ 326 w 326"/>
              <a:gd name="T1" fmla="*/ 108 h 328"/>
              <a:gd name="T2" fmla="*/ 219 w 326"/>
              <a:gd name="T3" fmla="*/ 0 h 328"/>
              <a:gd name="T4" fmla="*/ 31 w 326"/>
              <a:gd name="T5" fmla="*/ 188 h 328"/>
              <a:gd name="T6" fmla="*/ 0 w 326"/>
              <a:gd name="T7" fmla="*/ 328 h 328"/>
              <a:gd name="T8" fmla="*/ 139 w 326"/>
              <a:gd name="T9" fmla="*/ 295 h 328"/>
              <a:gd name="T10" fmla="*/ 326 w 326"/>
              <a:gd name="T11" fmla="*/ 108 h 328"/>
              <a:gd name="T12" fmla="*/ 129 w 326"/>
              <a:gd name="T13" fmla="*/ 275 h 328"/>
              <a:gd name="T14" fmla="*/ 112 w 326"/>
              <a:gd name="T15" fmla="*/ 258 h 328"/>
              <a:gd name="T16" fmla="*/ 280 w 326"/>
              <a:gd name="T17" fmla="*/ 91 h 328"/>
              <a:gd name="T18" fmla="*/ 297 w 326"/>
              <a:gd name="T19" fmla="*/ 108 h 328"/>
              <a:gd name="T20" fmla="*/ 129 w 326"/>
              <a:gd name="T21" fmla="*/ 275 h 328"/>
              <a:gd name="T22" fmla="*/ 67 w 326"/>
              <a:gd name="T23" fmla="*/ 290 h 328"/>
              <a:gd name="T24" fmla="*/ 37 w 326"/>
              <a:gd name="T25" fmla="*/ 260 h 328"/>
              <a:gd name="T26" fmla="*/ 48 w 326"/>
              <a:gd name="T27" fmla="*/ 208 h 328"/>
              <a:gd name="T28" fmla="*/ 66 w 326"/>
              <a:gd name="T29" fmla="*/ 226 h 328"/>
              <a:gd name="T30" fmla="*/ 66 w 326"/>
              <a:gd name="T31" fmla="*/ 226 h 328"/>
              <a:gd name="T32" fmla="*/ 105 w 326"/>
              <a:gd name="T33" fmla="*/ 265 h 328"/>
              <a:gd name="T34" fmla="*/ 105 w 326"/>
              <a:gd name="T35" fmla="*/ 265 h 328"/>
              <a:gd name="T36" fmla="*/ 119 w 326"/>
              <a:gd name="T37" fmla="*/ 278 h 328"/>
              <a:gd name="T38" fmla="*/ 67 w 326"/>
              <a:gd name="T39" fmla="*/ 290 h 328"/>
              <a:gd name="T40" fmla="*/ 272 w 326"/>
              <a:gd name="T41" fmla="*/ 83 h 328"/>
              <a:gd name="T42" fmla="*/ 105 w 326"/>
              <a:gd name="T43" fmla="*/ 250 h 328"/>
              <a:gd name="T44" fmla="*/ 80 w 326"/>
              <a:gd name="T45" fmla="*/ 226 h 328"/>
              <a:gd name="T46" fmla="*/ 248 w 326"/>
              <a:gd name="T47" fmla="*/ 59 h 328"/>
              <a:gd name="T48" fmla="*/ 272 w 326"/>
              <a:gd name="T49" fmla="*/ 83 h 328"/>
              <a:gd name="T50" fmla="*/ 219 w 326"/>
              <a:gd name="T51" fmla="*/ 30 h 328"/>
              <a:gd name="T52" fmla="*/ 240 w 326"/>
              <a:gd name="T53" fmla="*/ 51 h 328"/>
              <a:gd name="T54" fmla="*/ 73 w 326"/>
              <a:gd name="T55" fmla="*/ 218 h 328"/>
              <a:gd name="T56" fmla="*/ 52 w 326"/>
              <a:gd name="T57" fmla="*/ 197 h 328"/>
              <a:gd name="T58" fmla="*/ 219 w 326"/>
              <a:gd name="T59" fmla="*/ 30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326" h="328">
                <a:moveTo>
                  <a:pt x="326" y="108"/>
                </a:moveTo>
                <a:lnTo>
                  <a:pt x="219" y="0"/>
                </a:lnTo>
                <a:lnTo>
                  <a:pt x="31" y="188"/>
                </a:lnTo>
                <a:lnTo>
                  <a:pt x="0" y="328"/>
                </a:lnTo>
                <a:lnTo>
                  <a:pt x="139" y="295"/>
                </a:lnTo>
                <a:lnTo>
                  <a:pt x="326" y="108"/>
                </a:lnTo>
                <a:close/>
                <a:moveTo>
                  <a:pt x="129" y="275"/>
                </a:moveTo>
                <a:lnTo>
                  <a:pt x="112" y="258"/>
                </a:lnTo>
                <a:lnTo>
                  <a:pt x="280" y="91"/>
                </a:lnTo>
                <a:lnTo>
                  <a:pt x="297" y="108"/>
                </a:lnTo>
                <a:lnTo>
                  <a:pt x="129" y="275"/>
                </a:lnTo>
                <a:close/>
                <a:moveTo>
                  <a:pt x="67" y="290"/>
                </a:moveTo>
                <a:lnTo>
                  <a:pt x="37" y="260"/>
                </a:lnTo>
                <a:lnTo>
                  <a:pt x="48" y="208"/>
                </a:lnTo>
                <a:lnTo>
                  <a:pt x="66" y="226"/>
                </a:lnTo>
                <a:lnTo>
                  <a:pt x="66" y="226"/>
                </a:lnTo>
                <a:lnTo>
                  <a:pt x="105" y="265"/>
                </a:lnTo>
                <a:lnTo>
                  <a:pt x="105" y="265"/>
                </a:lnTo>
                <a:lnTo>
                  <a:pt x="119" y="278"/>
                </a:lnTo>
                <a:lnTo>
                  <a:pt x="67" y="290"/>
                </a:lnTo>
                <a:close/>
                <a:moveTo>
                  <a:pt x="272" y="83"/>
                </a:moveTo>
                <a:lnTo>
                  <a:pt x="105" y="250"/>
                </a:lnTo>
                <a:lnTo>
                  <a:pt x="80" y="226"/>
                </a:lnTo>
                <a:lnTo>
                  <a:pt x="248" y="59"/>
                </a:lnTo>
                <a:lnTo>
                  <a:pt x="272" y="83"/>
                </a:lnTo>
                <a:close/>
                <a:moveTo>
                  <a:pt x="219" y="30"/>
                </a:moveTo>
                <a:lnTo>
                  <a:pt x="240" y="51"/>
                </a:lnTo>
                <a:lnTo>
                  <a:pt x="73" y="218"/>
                </a:lnTo>
                <a:lnTo>
                  <a:pt x="52" y="197"/>
                </a:lnTo>
                <a:lnTo>
                  <a:pt x="219" y="3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/>
          <a:p>
            <a:endParaRPr lang="id-ID" sz="840" dirty="0">
              <a:solidFill>
                <a:schemeClr val="bg1"/>
              </a:solidFill>
              <a:latin typeface="Lato Light"/>
            </a:endParaRP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B6BC194-5A42-4F95-84BA-D02502B19BB1}"/>
              </a:ext>
            </a:extLst>
          </p:cNvPr>
          <p:cNvGrpSpPr>
            <a:grpSpLocks noChangeAspect="1"/>
          </p:cNvGrpSpPr>
          <p:nvPr/>
        </p:nvGrpSpPr>
        <p:grpSpPr>
          <a:xfrm rot="2700000">
            <a:off x="6460006" y="4867129"/>
            <a:ext cx="229752" cy="400276"/>
            <a:chOff x="4732338" y="4783138"/>
            <a:chExt cx="703263" cy="1225550"/>
          </a:xfrm>
          <a:solidFill>
            <a:schemeClr val="bg1">
              <a:lumMod val="50000"/>
            </a:schemeClr>
          </a:solidFill>
        </p:grpSpPr>
        <p:sp>
          <p:nvSpPr>
            <p:cNvPr id="72" name="Freeform 33">
              <a:extLst>
                <a:ext uri="{FF2B5EF4-FFF2-40B4-BE49-F238E27FC236}">
                  <a16:creationId xmlns:a16="http://schemas.microsoft.com/office/drawing/2014/main" id="{4F92AA6D-DF76-4CB6-BC64-95CF6D249B6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840" dirty="0">
                <a:solidFill>
                  <a:schemeClr val="bg1"/>
                </a:solidFill>
                <a:latin typeface="Lato Light"/>
              </a:endParaRPr>
            </a:p>
          </p:txBody>
        </p:sp>
        <p:sp>
          <p:nvSpPr>
            <p:cNvPr id="73" name="Freeform 34">
              <a:extLst>
                <a:ext uri="{FF2B5EF4-FFF2-40B4-BE49-F238E27FC236}">
                  <a16:creationId xmlns:a16="http://schemas.microsoft.com/office/drawing/2014/main" id="{E1D68BC7-D5A6-4F0A-9BB4-2D7FC9C24DC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840" dirty="0">
                <a:solidFill>
                  <a:schemeClr val="bg1"/>
                </a:solidFill>
                <a:latin typeface="Lato Light"/>
              </a:endParaRPr>
            </a:p>
          </p:txBody>
        </p:sp>
        <p:sp>
          <p:nvSpPr>
            <p:cNvPr id="74" name="Freeform 35">
              <a:extLst>
                <a:ext uri="{FF2B5EF4-FFF2-40B4-BE49-F238E27FC236}">
                  <a16:creationId xmlns:a16="http://schemas.microsoft.com/office/drawing/2014/main" id="{FA5FEBC7-A561-4C21-BD26-B18D7A5C24F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840" dirty="0">
                <a:solidFill>
                  <a:schemeClr val="bg1"/>
                </a:solidFill>
                <a:latin typeface="Lato Light"/>
              </a:endParaRP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1EF0DE18-892C-4B7F-AD87-81400C7C401D}"/>
              </a:ext>
            </a:extLst>
          </p:cNvPr>
          <p:cNvGrpSpPr>
            <a:grpSpLocks noChangeAspect="1"/>
          </p:cNvGrpSpPr>
          <p:nvPr/>
        </p:nvGrpSpPr>
        <p:grpSpPr>
          <a:xfrm>
            <a:off x="7231521" y="4075391"/>
            <a:ext cx="252202" cy="402502"/>
            <a:chOff x="6513513" y="557213"/>
            <a:chExt cx="471488" cy="752475"/>
          </a:xfrm>
          <a:solidFill>
            <a:schemeClr val="bg1">
              <a:lumMod val="50000"/>
            </a:schemeClr>
          </a:solidFill>
        </p:grpSpPr>
        <p:sp>
          <p:nvSpPr>
            <p:cNvPr id="76" name="Freeform 37">
              <a:extLst>
                <a:ext uri="{FF2B5EF4-FFF2-40B4-BE49-F238E27FC236}">
                  <a16:creationId xmlns:a16="http://schemas.microsoft.com/office/drawing/2014/main" id="{090D4E81-7FA7-4A50-8586-6502912F82A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513513" y="557213"/>
              <a:ext cx="471488" cy="752475"/>
            </a:xfrm>
            <a:custGeom>
              <a:avLst/>
              <a:gdLst>
                <a:gd name="T0" fmla="*/ 80 w 160"/>
                <a:gd name="T1" fmla="*/ 0 h 256"/>
                <a:gd name="T2" fmla="*/ 11 w 160"/>
                <a:gd name="T3" fmla="*/ 120 h 256"/>
                <a:gd name="T4" fmla="*/ 42 w 160"/>
                <a:gd name="T5" fmla="*/ 179 h 256"/>
                <a:gd name="T6" fmla="*/ 49 w 160"/>
                <a:gd name="T7" fmla="*/ 187 h 256"/>
                <a:gd name="T8" fmla="*/ 48 w 160"/>
                <a:gd name="T9" fmla="*/ 208 h 256"/>
                <a:gd name="T10" fmla="*/ 52 w 160"/>
                <a:gd name="T11" fmla="*/ 231 h 256"/>
                <a:gd name="T12" fmla="*/ 108 w 160"/>
                <a:gd name="T13" fmla="*/ 231 h 256"/>
                <a:gd name="T14" fmla="*/ 112 w 160"/>
                <a:gd name="T15" fmla="*/ 208 h 256"/>
                <a:gd name="T16" fmla="*/ 110 w 160"/>
                <a:gd name="T17" fmla="*/ 187 h 256"/>
                <a:gd name="T18" fmla="*/ 118 w 160"/>
                <a:gd name="T19" fmla="*/ 179 h 256"/>
                <a:gd name="T20" fmla="*/ 149 w 160"/>
                <a:gd name="T21" fmla="*/ 120 h 256"/>
                <a:gd name="T22" fmla="*/ 80 w 160"/>
                <a:gd name="T23" fmla="*/ 248 h 256"/>
                <a:gd name="T24" fmla="*/ 99 w 160"/>
                <a:gd name="T25" fmla="*/ 232 h 256"/>
                <a:gd name="T26" fmla="*/ 108 w 160"/>
                <a:gd name="T27" fmla="*/ 218 h 256"/>
                <a:gd name="T28" fmla="*/ 58 w 160"/>
                <a:gd name="T29" fmla="*/ 224 h 256"/>
                <a:gd name="T30" fmla="*/ 58 w 160"/>
                <a:gd name="T31" fmla="*/ 212 h 256"/>
                <a:gd name="T32" fmla="*/ 108 w 160"/>
                <a:gd name="T33" fmla="*/ 218 h 256"/>
                <a:gd name="T34" fmla="*/ 108 w 160"/>
                <a:gd name="T35" fmla="*/ 198 h 256"/>
                <a:gd name="T36" fmla="*/ 58 w 160"/>
                <a:gd name="T37" fmla="*/ 204 h 256"/>
                <a:gd name="T38" fmla="*/ 58 w 160"/>
                <a:gd name="T39" fmla="*/ 192 h 256"/>
                <a:gd name="T40" fmla="*/ 96 w 160"/>
                <a:gd name="T41" fmla="*/ 192 h 256"/>
                <a:gd name="T42" fmla="*/ 135 w 160"/>
                <a:gd name="T43" fmla="*/ 112 h 256"/>
                <a:gd name="T44" fmla="*/ 104 w 160"/>
                <a:gd name="T45" fmla="*/ 170 h 256"/>
                <a:gd name="T46" fmla="*/ 96 w 160"/>
                <a:gd name="T47" fmla="*/ 176 h 256"/>
                <a:gd name="T48" fmla="*/ 96 w 160"/>
                <a:gd name="T49" fmla="*/ 124 h 256"/>
                <a:gd name="T50" fmla="*/ 88 w 160"/>
                <a:gd name="T51" fmla="*/ 176 h 256"/>
                <a:gd name="T52" fmla="*/ 68 w 160"/>
                <a:gd name="T53" fmla="*/ 128 h 256"/>
                <a:gd name="T54" fmla="*/ 60 w 160"/>
                <a:gd name="T55" fmla="*/ 129 h 256"/>
                <a:gd name="T56" fmla="*/ 57 w 160"/>
                <a:gd name="T57" fmla="*/ 172 h 256"/>
                <a:gd name="T58" fmla="*/ 26 w 160"/>
                <a:gd name="T59" fmla="*/ 114 h 256"/>
                <a:gd name="T60" fmla="*/ 16 w 160"/>
                <a:gd name="T61" fmla="*/ 80 h 256"/>
                <a:gd name="T62" fmla="*/ 144 w 160"/>
                <a:gd name="T63" fmla="*/ 8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0" h="256">
                  <a:moveTo>
                    <a:pt x="160" y="80"/>
                  </a:moveTo>
                  <a:cubicBezTo>
                    <a:pt x="160" y="36"/>
                    <a:pt x="124" y="0"/>
                    <a:pt x="80" y="0"/>
                  </a:cubicBezTo>
                  <a:cubicBezTo>
                    <a:pt x="36" y="0"/>
                    <a:pt x="0" y="36"/>
                    <a:pt x="0" y="80"/>
                  </a:cubicBezTo>
                  <a:cubicBezTo>
                    <a:pt x="0" y="95"/>
                    <a:pt x="4" y="109"/>
                    <a:pt x="11" y="120"/>
                  </a:cubicBezTo>
                  <a:cubicBezTo>
                    <a:pt x="11" y="120"/>
                    <a:pt x="11" y="120"/>
                    <a:pt x="11" y="120"/>
                  </a:cubicBezTo>
                  <a:cubicBezTo>
                    <a:pt x="42" y="179"/>
                    <a:pt x="42" y="179"/>
                    <a:pt x="42" y="179"/>
                  </a:cubicBezTo>
                  <a:cubicBezTo>
                    <a:pt x="42" y="179"/>
                    <a:pt x="42" y="179"/>
                    <a:pt x="42" y="179"/>
                  </a:cubicBezTo>
                  <a:cubicBezTo>
                    <a:pt x="44" y="182"/>
                    <a:pt x="46" y="185"/>
                    <a:pt x="49" y="187"/>
                  </a:cubicBezTo>
                  <a:cubicBezTo>
                    <a:pt x="46" y="190"/>
                    <a:pt x="44" y="194"/>
                    <a:pt x="44" y="198"/>
                  </a:cubicBezTo>
                  <a:cubicBezTo>
                    <a:pt x="44" y="202"/>
                    <a:pt x="46" y="206"/>
                    <a:pt x="48" y="208"/>
                  </a:cubicBezTo>
                  <a:cubicBezTo>
                    <a:pt x="46" y="211"/>
                    <a:pt x="44" y="214"/>
                    <a:pt x="44" y="218"/>
                  </a:cubicBezTo>
                  <a:cubicBezTo>
                    <a:pt x="44" y="224"/>
                    <a:pt x="47" y="229"/>
                    <a:pt x="52" y="231"/>
                  </a:cubicBezTo>
                  <a:cubicBezTo>
                    <a:pt x="53" y="245"/>
                    <a:pt x="65" y="256"/>
                    <a:pt x="80" y="256"/>
                  </a:cubicBezTo>
                  <a:cubicBezTo>
                    <a:pt x="94" y="256"/>
                    <a:pt x="106" y="245"/>
                    <a:pt x="108" y="231"/>
                  </a:cubicBezTo>
                  <a:cubicBezTo>
                    <a:pt x="112" y="229"/>
                    <a:pt x="116" y="224"/>
                    <a:pt x="116" y="218"/>
                  </a:cubicBezTo>
                  <a:cubicBezTo>
                    <a:pt x="116" y="214"/>
                    <a:pt x="114" y="211"/>
                    <a:pt x="112" y="208"/>
                  </a:cubicBezTo>
                  <a:cubicBezTo>
                    <a:pt x="114" y="206"/>
                    <a:pt x="116" y="202"/>
                    <a:pt x="116" y="198"/>
                  </a:cubicBezTo>
                  <a:cubicBezTo>
                    <a:pt x="116" y="194"/>
                    <a:pt x="114" y="190"/>
                    <a:pt x="110" y="187"/>
                  </a:cubicBezTo>
                  <a:cubicBezTo>
                    <a:pt x="113" y="185"/>
                    <a:pt x="116" y="182"/>
                    <a:pt x="118" y="179"/>
                  </a:cubicBezTo>
                  <a:cubicBezTo>
                    <a:pt x="118" y="179"/>
                    <a:pt x="118" y="179"/>
                    <a:pt x="118" y="179"/>
                  </a:cubicBezTo>
                  <a:cubicBezTo>
                    <a:pt x="149" y="120"/>
                    <a:pt x="149" y="120"/>
                    <a:pt x="149" y="120"/>
                  </a:cubicBezTo>
                  <a:cubicBezTo>
                    <a:pt x="149" y="120"/>
                    <a:pt x="149" y="120"/>
                    <a:pt x="149" y="120"/>
                  </a:cubicBezTo>
                  <a:cubicBezTo>
                    <a:pt x="156" y="109"/>
                    <a:pt x="160" y="95"/>
                    <a:pt x="160" y="80"/>
                  </a:cubicBezTo>
                  <a:close/>
                  <a:moveTo>
                    <a:pt x="80" y="248"/>
                  </a:moveTo>
                  <a:cubicBezTo>
                    <a:pt x="70" y="248"/>
                    <a:pt x="62" y="241"/>
                    <a:pt x="60" y="232"/>
                  </a:cubicBezTo>
                  <a:cubicBezTo>
                    <a:pt x="99" y="232"/>
                    <a:pt x="99" y="232"/>
                    <a:pt x="99" y="232"/>
                  </a:cubicBezTo>
                  <a:cubicBezTo>
                    <a:pt x="97" y="241"/>
                    <a:pt x="89" y="248"/>
                    <a:pt x="80" y="248"/>
                  </a:cubicBezTo>
                  <a:close/>
                  <a:moveTo>
                    <a:pt x="108" y="218"/>
                  </a:moveTo>
                  <a:cubicBezTo>
                    <a:pt x="108" y="222"/>
                    <a:pt x="105" y="224"/>
                    <a:pt x="102" y="224"/>
                  </a:cubicBezTo>
                  <a:cubicBezTo>
                    <a:pt x="58" y="224"/>
                    <a:pt x="58" y="224"/>
                    <a:pt x="58" y="224"/>
                  </a:cubicBezTo>
                  <a:cubicBezTo>
                    <a:pt x="55" y="224"/>
                    <a:pt x="52" y="222"/>
                    <a:pt x="52" y="218"/>
                  </a:cubicBezTo>
                  <a:cubicBezTo>
                    <a:pt x="52" y="215"/>
                    <a:pt x="55" y="212"/>
                    <a:pt x="58" y="212"/>
                  </a:cubicBezTo>
                  <a:cubicBezTo>
                    <a:pt x="102" y="212"/>
                    <a:pt x="102" y="212"/>
                    <a:pt x="102" y="212"/>
                  </a:cubicBezTo>
                  <a:cubicBezTo>
                    <a:pt x="105" y="212"/>
                    <a:pt x="108" y="215"/>
                    <a:pt x="108" y="218"/>
                  </a:cubicBezTo>
                  <a:close/>
                  <a:moveTo>
                    <a:pt x="102" y="192"/>
                  </a:moveTo>
                  <a:cubicBezTo>
                    <a:pt x="105" y="192"/>
                    <a:pt x="108" y="195"/>
                    <a:pt x="108" y="198"/>
                  </a:cubicBezTo>
                  <a:cubicBezTo>
                    <a:pt x="108" y="202"/>
                    <a:pt x="105" y="204"/>
                    <a:pt x="102" y="204"/>
                  </a:cubicBezTo>
                  <a:cubicBezTo>
                    <a:pt x="58" y="204"/>
                    <a:pt x="58" y="204"/>
                    <a:pt x="58" y="204"/>
                  </a:cubicBezTo>
                  <a:cubicBezTo>
                    <a:pt x="55" y="204"/>
                    <a:pt x="52" y="202"/>
                    <a:pt x="52" y="198"/>
                  </a:cubicBezTo>
                  <a:cubicBezTo>
                    <a:pt x="52" y="195"/>
                    <a:pt x="55" y="192"/>
                    <a:pt x="58" y="192"/>
                  </a:cubicBezTo>
                  <a:cubicBezTo>
                    <a:pt x="64" y="192"/>
                    <a:pt x="64" y="192"/>
                    <a:pt x="64" y="192"/>
                  </a:cubicBezTo>
                  <a:cubicBezTo>
                    <a:pt x="96" y="192"/>
                    <a:pt x="96" y="192"/>
                    <a:pt x="96" y="192"/>
                  </a:cubicBezTo>
                  <a:lnTo>
                    <a:pt x="102" y="192"/>
                  </a:lnTo>
                  <a:close/>
                  <a:moveTo>
                    <a:pt x="135" y="112"/>
                  </a:moveTo>
                  <a:cubicBezTo>
                    <a:pt x="135" y="113"/>
                    <a:pt x="135" y="114"/>
                    <a:pt x="134" y="114"/>
                  </a:cubicBezTo>
                  <a:cubicBezTo>
                    <a:pt x="104" y="170"/>
                    <a:pt x="104" y="170"/>
                    <a:pt x="104" y="170"/>
                  </a:cubicBezTo>
                  <a:cubicBezTo>
                    <a:pt x="104" y="170"/>
                    <a:pt x="103" y="171"/>
                    <a:pt x="103" y="172"/>
                  </a:cubicBezTo>
                  <a:cubicBezTo>
                    <a:pt x="102" y="174"/>
                    <a:pt x="100" y="176"/>
                    <a:pt x="96" y="176"/>
                  </a:cubicBezTo>
                  <a:cubicBezTo>
                    <a:pt x="100" y="129"/>
                    <a:pt x="100" y="129"/>
                    <a:pt x="100" y="129"/>
                  </a:cubicBezTo>
                  <a:cubicBezTo>
                    <a:pt x="100" y="126"/>
                    <a:pt x="98" y="124"/>
                    <a:pt x="96" y="124"/>
                  </a:cubicBezTo>
                  <a:cubicBezTo>
                    <a:pt x="94" y="124"/>
                    <a:pt x="92" y="126"/>
                    <a:pt x="92" y="128"/>
                  </a:cubicBezTo>
                  <a:cubicBezTo>
                    <a:pt x="88" y="176"/>
                    <a:pt x="88" y="176"/>
                    <a:pt x="88" y="176"/>
                  </a:cubicBezTo>
                  <a:cubicBezTo>
                    <a:pt x="72" y="176"/>
                    <a:pt x="72" y="176"/>
                    <a:pt x="72" y="176"/>
                  </a:cubicBezTo>
                  <a:cubicBezTo>
                    <a:pt x="68" y="128"/>
                    <a:pt x="68" y="128"/>
                    <a:pt x="68" y="128"/>
                  </a:cubicBezTo>
                  <a:cubicBezTo>
                    <a:pt x="68" y="126"/>
                    <a:pt x="66" y="124"/>
                    <a:pt x="64" y="124"/>
                  </a:cubicBezTo>
                  <a:cubicBezTo>
                    <a:pt x="61" y="124"/>
                    <a:pt x="60" y="126"/>
                    <a:pt x="60" y="129"/>
                  </a:cubicBezTo>
                  <a:cubicBezTo>
                    <a:pt x="64" y="176"/>
                    <a:pt x="64" y="176"/>
                    <a:pt x="64" y="176"/>
                  </a:cubicBezTo>
                  <a:cubicBezTo>
                    <a:pt x="60" y="176"/>
                    <a:pt x="58" y="174"/>
                    <a:pt x="57" y="172"/>
                  </a:cubicBezTo>
                  <a:cubicBezTo>
                    <a:pt x="56" y="171"/>
                    <a:pt x="56" y="171"/>
                    <a:pt x="56" y="170"/>
                  </a:cubicBezTo>
                  <a:cubicBezTo>
                    <a:pt x="26" y="114"/>
                    <a:pt x="26" y="114"/>
                    <a:pt x="26" y="114"/>
                  </a:cubicBezTo>
                  <a:cubicBezTo>
                    <a:pt x="25" y="114"/>
                    <a:pt x="25" y="113"/>
                    <a:pt x="25" y="112"/>
                  </a:cubicBezTo>
                  <a:cubicBezTo>
                    <a:pt x="19" y="103"/>
                    <a:pt x="16" y="91"/>
                    <a:pt x="16" y="80"/>
                  </a:cubicBezTo>
                  <a:cubicBezTo>
                    <a:pt x="16" y="45"/>
                    <a:pt x="45" y="16"/>
                    <a:pt x="80" y="16"/>
                  </a:cubicBezTo>
                  <a:cubicBezTo>
                    <a:pt x="115" y="16"/>
                    <a:pt x="144" y="45"/>
                    <a:pt x="144" y="80"/>
                  </a:cubicBezTo>
                  <a:cubicBezTo>
                    <a:pt x="144" y="91"/>
                    <a:pt x="141" y="103"/>
                    <a:pt x="135" y="1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840" dirty="0"/>
            </a:p>
          </p:txBody>
        </p:sp>
        <p:sp>
          <p:nvSpPr>
            <p:cNvPr id="77" name="Freeform 38">
              <a:extLst>
                <a:ext uri="{FF2B5EF4-FFF2-40B4-BE49-F238E27FC236}">
                  <a16:creationId xmlns:a16="http://schemas.microsoft.com/office/drawing/2014/main" id="{D186FCC6-4372-46EC-A089-E098D903ED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608763" y="642938"/>
              <a:ext cx="120650" cy="103188"/>
            </a:xfrm>
            <a:custGeom>
              <a:avLst/>
              <a:gdLst>
                <a:gd name="T0" fmla="*/ 35 w 41"/>
                <a:gd name="T1" fmla="*/ 1 h 35"/>
                <a:gd name="T2" fmla="*/ 1 w 41"/>
                <a:gd name="T3" fmla="*/ 29 h 35"/>
                <a:gd name="T4" fmla="*/ 3 w 41"/>
                <a:gd name="T5" fmla="*/ 35 h 35"/>
                <a:gd name="T6" fmla="*/ 4 w 41"/>
                <a:gd name="T7" fmla="*/ 35 h 35"/>
                <a:gd name="T8" fmla="*/ 8 w 41"/>
                <a:gd name="T9" fmla="*/ 33 h 35"/>
                <a:gd name="T10" fmla="*/ 37 w 41"/>
                <a:gd name="T11" fmla="*/ 9 h 35"/>
                <a:gd name="T12" fmla="*/ 40 w 41"/>
                <a:gd name="T13" fmla="*/ 4 h 35"/>
                <a:gd name="T14" fmla="*/ 35 w 41"/>
                <a:gd name="T15" fmla="*/ 1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" h="35">
                  <a:moveTo>
                    <a:pt x="35" y="1"/>
                  </a:moveTo>
                  <a:cubicBezTo>
                    <a:pt x="20" y="5"/>
                    <a:pt x="7" y="15"/>
                    <a:pt x="1" y="29"/>
                  </a:cubicBezTo>
                  <a:cubicBezTo>
                    <a:pt x="0" y="31"/>
                    <a:pt x="1" y="34"/>
                    <a:pt x="3" y="35"/>
                  </a:cubicBezTo>
                  <a:cubicBezTo>
                    <a:pt x="3" y="35"/>
                    <a:pt x="4" y="35"/>
                    <a:pt x="4" y="35"/>
                  </a:cubicBezTo>
                  <a:cubicBezTo>
                    <a:pt x="6" y="35"/>
                    <a:pt x="7" y="34"/>
                    <a:pt x="8" y="33"/>
                  </a:cubicBezTo>
                  <a:cubicBezTo>
                    <a:pt x="14" y="21"/>
                    <a:pt x="24" y="12"/>
                    <a:pt x="37" y="9"/>
                  </a:cubicBezTo>
                  <a:cubicBezTo>
                    <a:pt x="39" y="8"/>
                    <a:pt x="41" y="6"/>
                    <a:pt x="40" y="4"/>
                  </a:cubicBezTo>
                  <a:cubicBezTo>
                    <a:pt x="40" y="2"/>
                    <a:pt x="37" y="0"/>
                    <a:pt x="35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840" dirty="0"/>
            </a:p>
          </p:txBody>
        </p:sp>
      </p:grpSp>
      <p:sp>
        <p:nvSpPr>
          <p:cNvPr id="78" name="Freeform 39">
            <a:extLst>
              <a:ext uri="{FF2B5EF4-FFF2-40B4-BE49-F238E27FC236}">
                <a16:creationId xmlns:a16="http://schemas.microsoft.com/office/drawing/2014/main" id="{C8098235-597C-428D-BBD3-FDA61946E394}"/>
              </a:ext>
            </a:extLst>
          </p:cNvPr>
          <p:cNvSpPr>
            <a:spLocks noEditPoints="1"/>
          </p:cNvSpPr>
          <p:nvPr/>
        </p:nvSpPr>
        <p:spPr bwMode="auto">
          <a:xfrm>
            <a:off x="4458678" y="2982842"/>
            <a:ext cx="340190" cy="301270"/>
          </a:xfrm>
          <a:custGeom>
            <a:avLst/>
            <a:gdLst>
              <a:gd name="T0" fmla="*/ 232 w 256"/>
              <a:gd name="T1" fmla="*/ 84 h 227"/>
              <a:gd name="T2" fmla="*/ 172 w 256"/>
              <a:gd name="T3" fmla="*/ 44 h 227"/>
              <a:gd name="T4" fmla="*/ 120 w 256"/>
              <a:gd name="T5" fmla="*/ 48 h 227"/>
              <a:gd name="T6" fmla="*/ 64 w 256"/>
              <a:gd name="T7" fmla="*/ 107 h 227"/>
              <a:gd name="T8" fmla="*/ 0 w 256"/>
              <a:gd name="T9" fmla="*/ 131 h 227"/>
              <a:gd name="T10" fmla="*/ 32 w 256"/>
              <a:gd name="T11" fmla="*/ 227 h 227"/>
              <a:gd name="T12" fmla="*/ 87 w 256"/>
              <a:gd name="T13" fmla="*/ 212 h 227"/>
              <a:gd name="T14" fmla="*/ 103 w 256"/>
              <a:gd name="T15" fmla="*/ 219 h 227"/>
              <a:gd name="T16" fmla="*/ 232 w 256"/>
              <a:gd name="T17" fmla="*/ 197 h 227"/>
              <a:gd name="T18" fmla="*/ 240 w 256"/>
              <a:gd name="T19" fmla="*/ 169 h 227"/>
              <a:gd name="T20" fmla="*/ 248 w 256"/>
              <a:gd name="T21" fmla="*/ 140 h 227"/>
              <a:gd name="T22" fmla="*/ 256 w 256"/>
              <a:gd name="T23" fmla="*/ 108 h 227"/>
              <a:gd name="T24" fmla="*/ 32 w 256"/>
              <a:gd name="T25" fmla="*/ 211 h 227"/>
              <a:gd name="T26" fmla="*/ 16 w 256"/>
              <a:gd name="T27" fmla="*/ 131 h 227"/>
              <a:gd name="T28" fmla="*/ 64 w 256"/>
              <a:gd name="T29" fmla="*/ 123 h 227"/>
              <a:gd name="T30" fmla="*/ 72 w 256"/>
              <a:gd name="T31" fmla="*/ 198 h 227"/>
              <a:gd name="T32" fmla="*/ 72 w 256"/>
              <a:gd name="T33" fmla="*/ 203 h 227"/>
              <a:gd name="T34" fmla="*/ 210 w 256"/>
              <a:gd name="T35" fmla="*/ 203 h 227"/>
              <a:gd name="T36" fmla="*/ 88 w 256"/>
              <a:gd name="T37" fmla="*/ 194 h 227"/>
              <a:gd name="T38" fmla="*/ 86 w 256"/>
              <a:gd name="T39" fmla="*/ 121 h 227"/>
              <a:gd name="T40" fmla="*/ 140 w 256"/>
              <a:gd name="T41" fmla="*/ 16 h 227"/>
              <a:gd name="T42" fmla="*/ 152 w 256"/>
              <a:gd name="T43" fmla="*/ 90 h 227"/>
              <a:gd name="T44" fmla="*/ 160 w 256"/>
              <a:gd name="T45" fmla="*/ 100 h 227"/>
              <a:gd name="T46" fmla="*/ 240 w 256"/>
              <a:gd name="T47" fmla="*/ 108 h 227"/>
              <a:gd name="T48" fmla="*/ 223 w 256"/>
              <a:gd name="T49" fmla="*/ 116 h 227"/>
              <a:gd name="T50" fmla="*/ 223 w 256"/>
              <a:gd name="T51" fmla="*/ 132 h 227"/>
              <a:gd name="T52" fmla="*/ 224 w 256"/>
              <a:gd name="T53" fmla="*/ 132 h 227"/>
              <a:gd name="T54" fmla="*/ 224 w 256"/>
              <a:gd name="T55" fmla="*/ 148 h 227"/>
              <a:gd name="T56" fmla="*/ 218 w 256"/>
              <a:gd name="T57" fmla="*/ 147 h 227"/>
              <a:gd name="T58" fmla="*/ 215 w 256"/>
              <a:gd name="T59" fmla="*/ 148 h 227"/>
              <a:gd name="T60" fmla="*/ 215 w 256"/>
              <a:gd name="T61" fmla="*/ 164 h 227"/>
              <a:gd name="T62" fmla="*/ 224 w 256"/>
              <a:gd name="T63" fmla="*/ 169 h 227"/>
              <a:gd name="T64" fmla="*/ 210 w 256"/>
              <a:gd name="T65" fmla="*/ 175 h 227"/>
              <a:gd name="T66" fmla="*/ 210 w 256"/>
              <a:gd name="T67" fmla="*/ 175 h 227"/>
              <a:gd name="T68" fmla="*/ 210 w 256"/>
              <a:gd name="T69" fmla="*/ 191 h 227"/>
              <a:gd name="T70" fmla="*/ 210 w 256"/>
              <a:gd name="T71" fmla="*/ 203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256" h="227">
                <a:moveTo>
                  <a:pt x="256" y="108"/>
                </a:moveTo>
                <a:cubicBezTo>
                  <a:pt x="256" y="94"/>
                  <a:pt x="245" y="84"/>
                  <a:pt x="232" y="84"/>
                </a:cubicBezTo>
                <a:cubicBezTo>
                  <a:pt x="169" y="84"/>
                  <a:pt x="169" y="84"/>
                  <a:pt x="169" y="84"/>
                </a:cubicBezTo>
                <a:cubicBezTo>
                  <a:pt x="171" y="74"/>
                  <a:pt x="172" y="59"/>
                  <a:pt x="172" y="44"/>
                </a:cubicBezTo>
                <a:cubicBezTo>
                  <a:pt x="172" y="13"/>
                  <a:pt x="156" y="0"/>
                  <a:pt x="140" y="0"/>
                </a:cubicBezTo>
                <a:cubicBezTo>
                  <a:pt x="120" y="0"/>
                  <a:pt x="120" y="21"/>
                  <a:pt x="120" y="48"/>
                </a:cubicBezTo>
                <a:cubicBezTo>
                  <a:pt x="120" y="67"/>
                  <a:pt x="90" y="97"/>
                  <a:pt x="75" y="110"/>
                </a:cubicBezTo>
                <a:cubicBezTo>
                  <a:pt x="71" y="108"/>
                  <a:pt x="68" y="107"/>
                  <a:pt x="64" y="107"/>
                </a:cubicBezTo>
                <a:cubicBezTo>
                  <a:pt x="24" y="107"/>
                  <a:pt x="24" y="107"/>
                  <a:pt x="24" y="107"/>
                </a:cubicBezTo>
                <a:cubicBezTo>
                  <a:pt x="11" y="107"/>
                  <a:pt x="0" y="118"/>
                  <a:pt x="0" y="131"/>
                </a:cubicBezTo>
                <a:cubicBezTo>
                  <a:pt x="8" y="203"/>
                  <a:pt x="8" y="203"/>
                  <a:pt x="8" y="203"/>
                </a:cubicBezTo>
                <a:cubicBezTo>
                  <a:pt x="10" y="216"/>
                  <a:pt x="19" y="227"/>
                  <a:pt x="32" y="227"/>
                </a:cubicBezTo>
                <a:cubicBezTo>
                  <a:pt x="64" y="227"/>
                  <a:pt x="64" y="227"/>
                  <a:pt x="64" y="227"/>
                </a:cubicBezTo>
                <a:cubicBezTo>
                  <a:pt x="74" y="227"/>
                  <a:pt x="83" y="221"/>
                  <a:pt x="87" y="212"/>
                </a:cubicBezTo>
                <a:cubicBezTo>
                  <a:pt x="100" y="219"/>
                  <a:pt x="100" y="219"/>
                  <a:pt x="100" y="219"/>
                </a:cubicBezTo>
                <a:cubicBezTo>
                  <a:pt x="101" y="219"/>
                  <a:pt x="102" y="219"/>
                  <a:pt x="103" y="219"/>
                </a:cubicBezTo>
                <a:cubicBezTo>
                  <a:pt x="210" y="219"/>
                  <a:pt x="210" y="219"/>
                  <a:pt x="210" y="219"/>
                </a:cubicBezTo>
                <a:cubicBezTo>
                  <a:pt x="222" y="219"/>
                  <a:pt x="232" y="210"/>
                  <a:pt x="232" y="197"/>
                </a:cubicBezTo>
                <a:cubicBezTo>
                  <a:pt x="232" y="194"/>
                  <a:pt x="231" y="191"/>
                  <a:pt x="230" y="188"/>
                </a:cubicBezTo>
                <a:cubicBezTo>
                  <a:pt x="236" y="184"/>
                  <a:pt x="240" y="177"/>
                  <a:pt x="240" y="169"/>
                </a:cubicBezTo>
                <a:cubicBezTo>
                  <a:pt x="240" y="166"/>
                  <a:pt x="239" y="162"/>
                  <a:pt x="238" y="159"/>
                </a:cubicBezTo>
                <a:cubicBezTo>
                  <a:pt x="244" y="155"/>
                  <a:pt x="248" y="148"/>
                  <a:pt x="248" y="140"/>
                </a:cubicBezTo>
                <a:cubicBezTo>
                  <a:pt x="248" y="135"/>
                  <a:pt x="247" y="131"/>
                  <a:pt x="245" y="128"/>
                </a:cubicBezTo>
                <a:cubicBezTo>
                  <a:pt x="252" y="123"/>
                  <a:pt x="256" y="116"/>
                  <a:pt x="256" y="108"/>
                </a:cubicBezTo>
                <a:close/>
                <a:moveTo>
                  <a:pt x="64" y="211"/>
                </a:moveTo>
                <a:cubicBezTo>
                  <a:pt x="32" y="211"/>
                  <a:pt x="32" y="211"/>
                  <a:pt x="32" y="211"/>
                </a:cubicBezTo>
                <a:cubicBezTo>
                  <a:pt x="28" y="211"/>
                  <a:pt x="25" y="206"/>
                  <a:pt x="24" y="202"/>
                </a:cubicBezTo>
                <a:cubicBezTo>
                  <a:pt x="16" y="131"/>
                  <a:pt x="16" y="131"/>
                  <a:pt x="16" y="131"/>
                </a:cubicBezTo>
                <a:cubicBezTo>
                  <a:pt x="17" y="127"/>
                  <a:pt x="20" y="123"/>
                  <a:pt x="24" y="123"/>
                </a:cubicBezTo>
                <a:cubicBezTo>
                  <a:pt x="64" y="123"/>
                  <a:pt x="64" y="123"/>
                  <a:pt x="64" y="123"/>
                </a:cubicBezTo>
                <a:cubicBezTo>
                  <a:pt x="69" y="123"/>
                  <a:pt x="72" y="127"/>
                  <a:pt x="72" y="131"/>
                </a:cubicBezTo>
                <a:cubicBezTo>
                  <a:pt x="72" y="198"/>
                  <a:pt x="72" y="198"/>
                  <a:pt x="72" y="198"/>
                </a:cubicBezTo>
                <a:cubicBezTo>
                  <a:pt x="72" y="199"/>
                  <a:pt x="72" y="200"/>
                  <a:pt x="72" y="201"/>
                </a:cubicBezTo>
                <a:cubicBezTo>
                  <a:pt x="72" y="203"/>
                  <a:pt x="72" y="203"/>
                  <a:pt x="72" y="203"/>
                </a:cubicBezTo>
                <a:cubicBezTo>
                  <a:pt x="72" y="208"/>
                  <a:pt x="69" y="211"/>
                  <a:pt x="64" y="211"/>
                </a:cubicBezTo>
                <a:close/>
                <a:moveTo>
                  <a:pt x="210" y="203"/>
                </a:moveTo>
                <a:cubicBezTo>
                  <a:pt x="105" y="203"/>
                  <a:pt x="105" y="203"/>
                  <a:pt x="105" y="203"/>
                </a:cubicBezTo>
                <a:cubicBezTo>
                  <a:pt x="88" y="194"/>
                  <a:pt x="88" y="194"/>
                  <a:pt x="88" y="194"/>
                </a:cubicBezTo>
                <a:cubicBezTo>
                  <a:pt x="88" y="131"/>
                  <a:pt x="88" y="131"/>
                  <a:pt x="88" y="131"/>
                </a:cubicBezTo>
                <a:cubicBezTo>
                  <a:pt x="88" y="128"/>
                  <a:pt x="87" y="124"/>
                  <a:pt x="86" y="121"/>
                </a:cubicBezTo>
                <a:cubicBezTo>
                  <a:pt x="100" y="109"/>
                  <a:pt x="136" y="75"/>
                  <a:pt x="136" y="48"/>
                </a:cubicBezTo>
                <a:cubicBezTo>
                  <a:pt x="136" y="31"/>
                  <a:pt x="136" y="16"/>
                  <a:pt x="140" y="16"/>
                </a:cubicBezTo>
                <a:cubicBezTo>
                  <a:pt x="148" y="16"/>
                  <a:pt x="156" y="25"/>
                  <a:pt x="156" y="44"/>
                </a:cubicBezTo>
                <a:cubicBezTo>
                  <a:pt x="156" y="67"/>
                  <a:pt x="152" y="90"/>
                  <a:pt x="152" y="90"/>
                </a:cubicBezTo>
                <a:cubicBezTo>
                  <a:pt x="152" y="93"/>
                  <a:pt x="153" y="95"/>
                  <a:pt x="154" y="97"/>
                </a:cubicBezTo>
                <a:cubicBezTo>
                  <a:pt x="156" y="98"/>
                  <a:pt x="158" y="100"/>
                  <a:pt x="160" y="100"/>
                </a:cubicBezTo>
                <a:cubicBezTo>
                  <a:pt x="232" y="100"/>
                  <a:pt x="232" y="100"/>
                  <a:pt x="232" y="100"/>
                </a:cubicBezTo>
                <a:cubicBezTo>
                  <a:pt x="237" y="100"/>
                  <a:pt x="240" y="103"/>
                  <a:pt x="240" y="108"/>
                </a:cubicBezTo>
                <a:cubicBezTo>
                  <a:pt x="240" y="112"/>
                  <a:pt x="237" y="116"/>
                  <a:pt x="232" y="116"/>
                </a:cubicBezTo>
                <a:cubicBezTo>
                  <a:pt x="223" y="116"/>
                  <a:pt x="223" y="116"/>
                  <a:pt x="223" y="116"/>
                </a:cubicBezTo>
                <a:cubicBezTo>
                  <a:pt x="219" y="116"/>
                  <a:pt x="215" y="119"/>
                  <a:pt x="215" y="124"/>
                </a:cubicBezTo>
                <a:cubicBezTo>
                  <a:pt x="215" y="128"/>
                  <a:pt x="219" y="132"/>
                  <a:pt x="223" y="132"/>
                </a:cubicBezTo>
                <a:cubicBezTo>
                  <a:pt x="224" y="132"/>
                  <a:pt x="224" y="132"/>
                  <a:pt x="224" y="132"/>
                </a:cubicBezTo>
                <a:cubicBezTo>
                  <a:pt x="224" y="132"/>
                  <a:pt x="224" y="132"/>
                  <a:pt x="224" y="132"/>
                </a:cubicBezTo>
                <a:cubicBezTo>
                  <a:pt x="229" y="132"/>
                  <a:pt x="232" y="135"/>
                  <a:pt x="232" y="140"/>
                </a:cubicBezTo>
                <a:cubicBezTo>
                  <a:pt x="232" y="144"/>
                  <a:pt x="229" y="148"/>
                  <a:pt x="224" y="148"/>
                </a:cubicBezTo>
                <a:cubicBezTo>
                  <a:pt x="219" y="148"/>
                  <a:pt x="219" y="148"/>
                  <a:pt x="219" y="148"/>
                </a:cubicBezTo>
                <a:cubicBezTo>
                  <a:pt x="219" y="148"/>
                  <a:pt x="218" y="147"/>
                  <a:pt x="218" y="147"/>
                </a:cubicBezTo>
                <a:cubicBezTo>
                  <a:pt x="218" y="147"/>
                  <a:pt x="218" y="148"/>
                  <a:pt x="218" y="148"/>
                </a:cubicBezTo>
                <a:cubicBezTo>
                  <a:pt x="215" y="148"/>
                  <a:pt x="215" y="148"/>
                  <a:pt x="215" y="148"/>
                </a:cubicBezTo>
                <a:cubicBezTo>
                  <a:pt x="211" y="148"/>
                  <a:pt x="207" y="151"/>
                  <a:pt x="207" y="156"/>
                </a:cubicBezTo>
                <a:cubicBezTo>
                  <a:pt x="207" y="160"/>
                  <a:pt x="211" y="164"/>
                  <a:pt x="215" y="164"/>
                </a:cubicBezTo>
                <a:cubicBezTo>
                  <a:pt x="218" y="164"/>
                  <a:pt x="218" y="164"/>
                  <a:pt x="218" y="164"/>
                </a:cubicBezTo>
                <a:cubicBezTo>
                  <a:pt x="222" y="164"/>
                  <a:pt x="224" y="166"/>
                  <a:pt x="224" y="169"/>
                </a:cubicBezTo>
                <a:cubicBezTo>
                  <a:pt x="224" y="173"/>
                  <a:pt x="221" y="175"/>
                  <a:pt x="218" y="175"/>
                </a:cubicBezTo>
                <a:cubicBezTo>
                  <a:pt x="210" y="175"/>
                  <a:pt x="210" y="175"/>
                  <a:pt x="210" y="175"/>
                </a:cubicBezTo>
                <a:cubicBezTo>
                  <a:pt x="210" y="175"/>
                  <a:pt x="210" y="175"/>
                  <a:pt x="210" y="175"/>
                </a:cubicBezTo>
                <a:cubicBezTo>
                  <a:pt x="210" y="175"/>
                  <a:pt x="210" y="175"/>
                  <a:pt x="210" y="175"/>
                </a:cubicBezTo>
                <a:cubicBezTo>
                  <a:pt x="206" y="175"/>
                  <a:pt x="202" y="179"/>
                  <a:pt x="202" y="183"/>
                </a:cubicBezTo>
                <a:cubicBezTo>
                  <a:pt x="202" y="188"/>
                  <a:pt x="206" y="191"/>
                  <a:pt x="210" y="191"/>
                </a:cubicBezTo>
                <a:cubicBezTo>
                  <a:pt x="213" y="191"/>
                  <a:pt x="216" y="194"/>
                  <a:pt x="216" y="197"/>
                </a:cubicBezTo>
                <a:cubicBezTo>
                  <a:pt x="216" y="201"/>
                  <a:pt x="213" y="203"/>
                  <a:pt x="210" y="203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</a:bodyPr>
          <a:lstStyle/>
          <a:p>
            <a:endParaRPr lang="en-US" sz="840" dirty="0"/>
          </a:p>
        </p:txBody>
      </p:sp>
      <p:sp>
        <p:nvSpPr>
          <p:cNvPr id="79" name="Freeform 26">
            <a:extLst>
              <a:ext uri="{FF2B5EF4-FFF2-40B4-BE49-F238E27FC236}">
                <a16:creationId xmlns:a16="http://schemas.microsoft.com/office/drawing/2014/main" id="{2394954E-DB1B-4CF7-9F8B-E8A100BE0945}"/>
              </a:ext>
            </a:extLst>
          </p:cNvPr>
          <p:cNvSpPr>
            <a:spLocks noChangeAspect="1" noEditPoints="1"/>
          </p:cNvSpPr>
          <p:nvPr/>
        </p:nvSpPr>
        <p:spPr bwMode="auto">
          <a:xfrm rot="2700000">
            <a:off x="4520844" y="4092729"/>
            <a:ext cx="206590" cy="380372"/>
          </a:xfrm>
          <a:custGeom>
            <a:avLst/>
            <a:gdLst>
              <a:gd name="T0" fmla="*/ 482 w 579"/>
              <a:gd name="T1" fmla="*/ 367 h 1073"/>
              <a:gd name="T2" fmla="*/ 482 w 579"/>
              <a:gd name="T3" fmla="*/ 148 h 1073"/>
              <a:gd name="T4" fmla="*/ 525 w 579"/>
              <a:gd name="T5" fmla="*/ 79 h 1073"/>
              <a:gd name="T6" fmla="*/ 447 w 579"/>
              <a:gd name="T7" fmla="*/ 0 h 1073"/>
              <a:gd name="T8" fmla="*/ 132 w 579"/>
              <a:gd name="T9" fmla="*/ 0 h 1073"/>
              <a:gd name="T10" fmla="*/ 54 w 579"/>
              <a:gd name="T11" fmla="*/ 79 h 1073"/>
              <a:gd name="T12" fmla="*/ 96 w 579"/>
              <a:gd name="T13" fmla="*/ 148 h 1073"/>
              <a:gd name="T14" fmla="*/ 96 w 579"/>
              <a:gd name="T15" fmla="*/ 367 h 1073"/>
              <a:gd name="T16" fmla="*/ 0 w 579"/>
              <a:gd name="T17" fmla="*/ 583 h 1073"/>
              <a:gd name="T18" fmla="*/ 0 w 579"/>
              <a:gd name="T19" fmla="*/ 612 h 1073"/>
              <a:gd name="T20" fmla="*/ 224 w 579"/>
              <a:gd name="T21" fmla="*/ 612 h 1073"/>
              <a:gd name="T22" fmla="*/ 224 w 579"/>
              <a:gd name="T23" fmla="*/ 923 h 1073"/>
              <a:gd name="T24" fmla="*/ 289 w 579"/>
              <a:gd name="T25" fmla="*/ 1073 h 1073"/>
              <a:gd name="T26" fmla="*/ 355 w 579"/>
              <a:gd name="T27" fmla="*/ 923 h 1073"/>
              <a:gd name="T28" fmla="*/ 355 w 579"/>
              <a:gd name="T29" fmla="*/ 612 h 1073"/>
              <a:gd name="T30" fmla="*/ 579 w 579"/>
              <a:gd name="T31" fmla="*/ 612 h 1073"/>
              <a:gd name="T32" fmla="*/ 579 w 579"/>
              <a:gd name="T33" fmla="*/ 583 h 1073"/>
              <a:gd name="T34" fmla="*/ 482 w 579"/>
              <a:gd name="T35" fmla="*/ 367 h 1073"/>
              <a:gd name="T36" fmla="*/ 132 w 579"/>
              <a:gd name="T37" fmla="*/ 58 h 1073"/>
              <a:gd name="T38" fmla="*/ 447 w 579"/>
              <a:gd name="T39" fmla="*/ 58 h 1073"/>
              <a:gd name="T40" fmla="*/ 467 w 579"/>
              <a:gd name="T41" fmla="*/ 79 h 1073"/>
              <a:gd name="T42" fmla="*/ 449 w 579"/>
              <a:gd name="T43" fmla="*/ 99 h 1073"/>
              <a:gd name="T44" fmla="*/ 436 w 579"/>
              <a:gd name="T45" fmla="*/ 101 h 1073"/>
              <a:gd name="T46" fmla="*/ 143 w 579"/>
              <a:gd name="T47" fmla="*/ 101 h 1073"/>
              <a:gd name="T48" fmla="*/ 129 w 579"/>
              <a:gd name="T49" fmla="*/ 99 h 1073"/>
              <a:gd name="T50" fmla="*/ 111 w 579"/>
              <a:gd name="T51" fmla="*/ 79 h 1073"/>
              <a:gd name="T52" fmla="*/ 132 w 579"/>
              <a:gd name="T53" fmla="*/ 58 h 1073"/>
              <a:gd name="T54" fmla="*/ 424 w 579"/>
              <a:gd name="T55" fmla="*/ 370 h 1073"/>
              <a:gd name="T56" fmla="*/ 154 w 579"/>
              <a:gd name="T57" fmla="*/ 370 h 1073"/>
              <a:gd name="T58" fmla="*/ 154 w 579"/>
              <a:gd name="T59" fmla="*/ 130 h 1073"/>
              <a:gd name="T60" fmla="*/ 424 w 579"/>
              <a:gd name="T61" fmla="*/ 130 h 1073"/>
              <a:gd name="T62" fmla="*/ 424 w 579"/>
              <a:gd name="T63" fmla="*/ 370 h 1073"/>
              <a:gd name="T64" fmla="*/ 297 w 579"/>
              <a:gd name="T65" fmla="*/ 911 h 1073"/>
              <a:gd name="T66" fmla="*/ 289 w 579"/>
              <a:gd name="T67" fmla="*/ 928 h 1073"/>
              <a:gd name="T68" fmla="*/ 282 w 579"/>
              <a:gd name="T69" fmla="*/ 911 h 1073"/>
              <a:gd name="T70" fmla="*/ 282 w 579"/>
              <a:gd name="T71" fmla="*/ 612 h 1073"/>
              <a:gd name="T72" fmla="*/ 297 w 579"/>
              <a:gd name="T73" fmla="*/ 612 h 1073"/>
              <a:gd name="T74" fmla="*/ 297 w 579"/>
              <a:gd name="T75" fmla="*/ 911 h 1073"/>
              <a:gd name="T76" fmla="*/ 355 w 579"/>
              <a:gd name="T77" fmla="*/ 554 h 1073"/>
              <a:gd name="T78" fmla="*/ 224 w 579"/>
              <a:gd name="T79" fmla="*/ 554 h 1073"/>
              <a:gd name="T80" fmla="*/ 59 w 579"/>
              <a:gd name="T81" fmla="*/ 554 h 1073"/>
              <a:gd name="T82" fmla="*/ 144 w 579"/>
              <a:gd name="T83" fmla="*/ 403 h 1073"/>
              <a:gd name="T84" fmla="*/ 149 w 579"/>
              <a:gd name="T85" fmla="*/ 399 h 1073"/>
              <a:gd name="T86" fmla="*/ 430 w 579"/>
              <a:gd name="T87" fmla="*/ 399 h 1073"/>
              <a:gd name="T88" fmla="*/ 435 w 579"/>
              <a:gd name="T89" fmla="*/ 403 h 1073"/>
              <a:gd name="T90" fmla="*/ 519 w 579"/>
              <a:gd name="T91" fmla="*/ 554 h 1073"/>
              <a:gd name="T92" fmla="*/ 355 w 579"/>
              <a:gd name="T93" fmla="*/ 554 h 1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79" h="1073">
                <a:moveTo>
                  <a:pt x="482" y="367"/>
                </a:moveTo>
                <a:cubicBezTo>
                  <a:pt x="482" y="148"/>
                  <a:pt x="482" y="148"/>
                  <a:pt x="482" y="148"/>
                </a:cubicBezTo>
                <a:cubicBezTo>
                  <a:pt x="508" y="135"/>
                  <a:pt x="525" y="109"/>
                  <a:pt x="525" y="79"/>
                </a:cubicBezTo>
                <a:cubicBezTo>
                  <a:pt x="525" y="35"/>
                  <a:pt x="490" y="0"/>
                  <a:pt x="447" y="0"/>
                </a:cubicBezTo>
                <a:cubicBezTo>
                  <a:pt x="132" y="0"/>
                  <a:pt x="132" y="0"/>
                  <a:pt x="132" y="0"/>
                </a:cubicBezTo>
                <a:cubicBezTo>
                  <a:pt x="89" y="0"/>
                  <a:pt x="54" y="35"/>
                  <a:pt x="54" y="79"/>
                </a:cubicBezTo>
                <a:cubicBezTo>
                  <a:pt x="54" y="109"/>
                  <a:pt x="71" y="135"/>
                  <a:pt x="96" y="148"/>
                </a:cubicBezTo>
                <a:cubicBezTo>
                  <a:pt x="96" y="367"/>
                  <a:pt x="96" y="367"/>
                  <a:pt x="96" y="367"/>
                </a:cubicBezTo>
                <a:cubicBezTo>
                  <a:pt x="35" y="422"/>
                  <a:pt x="0" y="500"/>
                  <a:pt x="0" y="583"/>
                </a:cubicBezTo>
                <a:cubicBezTo>
                  <a:pt x="0" y="612"/>
                  <a:pt x="0" y="612"/>
                  <a:pt x="0" y="612"/>
                </a:cubicBezTo>
                <a:cubicBezTo>
                  <a:pt x="224" y="612"/>
                  <a:pt x="224" y="612"/>
                  <a:pt x="224" y="612"/>
                </a:cubicBezTo>
                <a:cubicBezTo>
                  <a:pt x="224" y="923"/>
                  <a:pt x="224" y="923"/>
                  <a:pt x="224" y="923"/>
                </a:cubicBezTo>
                <a:cubicBezTo>
                  <a:pt x="289" y="1073"/>
                  <a:pt x="289" y="1073"/>
                  <a:pt x="289" y="1073"/>
                </a:cubicBezTo>
                <a:cubicBezTo>
                  <a:pt x="355" y="923"/>
                  <a:pt x="355" y="923"/>
                  <a:pt x="355" y="923"/>
                </a:cubicBezTo>
                <a:cubicBezTo>
                  <a:pt x="355" y="612"/>
                  <a:pt x="355" y="612"/>
                  <a:pt x="355" y="612"/>
                </a:cubicBezTo>
                <a:cubicBezTo>
                  <a:pt x="579" y="612"/>
                  <a:pt x="579" y="612"/>
                  <a:pt x="579" y="612"/>
                </a:cubicBezTo>
                <a:cubicBezTo>
                  <a:pt x="579" y="583"/>
                  <a:pt x="579" y="583"/>
                  <a:pt x="579" y="583"/>
                </a:cubicBezTo>
                <a:cubicBezTo>
                  <a:pt x="579" y="500"/>
                  <a:pt x="544" y="422"/>
                  <a:pt x="482" y="367"/>
                </a:cubicBezTo>
                <a:close/>
                <a:moveTo>
                  <a:pt x="132" y="58"/>
                </a:moveTo>
                <a:cubicBezTo>
                  <a:pt x="447" y="58"/>
                  <a:pt x="447" y="58"/>
                  <a:pt x="447" y="58"/>
                </a:cubicBezTo>
                <a:cubicBezTo>
                  <a:pt x="458" y="58"/>
                  <a:pt x="467" y="67"/>
                  <a:pt x="467" y="79"/>
                </a:cubicBezTo>
                <a:cubicBezTo>
                  <a:pt x="467" y="89"/>
                  <a:pt x="459" y="97"/>
                  <a:pt x="449" y="99"/>
                </a:cubicBezTo>
                <a:cubicBezTo>
                  <a:pt x="436" y="101"/>
                  <a:pt x="436" y="101"/>
                  <a:pt x="436" y="101"/>
                </a:cubicBezTo>
                <a:cubicBezTo>
                  <a:pt x="143" y="101"/>
                  <a:pt x="143" y="101"/>
                  <a:pt x="143" y="101"/>
                </a:cubicBezTo>
                <a:cubicBezTo>
                  <a:pt x="129" y="99"/>
                  <a:pt x="129" y="99"/>
                  <a:pt x="129" y="99"/>
                </a:cubicBezTo>
                <a:cubicBezTo>
                  <a:pt x="119" y="97"/>
                  <a:pt x="111" y="89"/>
                  <a:pt x="111" y="79"/>
                </a:cubicBezTo>
                <a:cubicBezTo>
                  <a:pt x="111" y="67"/>
                  <a:pt x="121" y="58"/>
                  <a:pt x="132" y="58"/>
                </a:cubicBezTo>
                <a:close/>
                <a:moveTo>
                  <a:pt x="424" y="370"/>
                </a:moveTo>
                <a:cubicBezTo>
                  <a:pt x="154" y="370"/>
                  <a:pt x="154" y="370"/>
                  <a:pt x="154" y="370"/>
                </a:cubicBezTo>
                <a:cubicBezTo>
                  <a:pt x="154" y="130"/>
                  <a:pt x="154" y="130"/>
                  <a:pt x="154" y="130"/>
                </a:cubicBezTo>
                <a:cubicBezTo>
                  <a:pt x="424" y="130"/>
                  <a:pt x="424" y="130"/>
                  <a:pt x="424" y="130"/>
                </a:cubicBezTo>
                <a:lnTo>
                  <a:pt x="424" y="370"/>
                </a:lnTo>
                <a:close/>
                <a:moveTo>
                  <a:pt x="297" y="911"/>
                </a:moveTo>
                <a:cubicBezTo>
                  <a:pt x="289" y="928"/>
                  <a:pt x="289" y="928"/>
                  <a:pt x="289" y="928"/>
                </a:cubicBezTo>
                <a:cubicBezTo>
                  <a:pt x="282" y="911"/>
                  <a:pt x="282" y="911"/>
                  <a:pt x="282" y="911"/>
                </a:cubicBezTo>
                <a:cubicBezTo>
                  <a:pt x="282" y="612"/>
                  <a:pt x="282" y="612"/>
                  <a:pt x="282" y="612"/>
                </a:cubicBezTo>
                <a:cubicBezTo>
                  <a:pt x="297" y="612"/>
                  <a:pt x="297" y="612"/>
                  <a:pt x="297" y="612"/>
                </a:cubicBezTo>
                <a:lnTo>
                  <a:pt x="297" y="911"/>
                </a:lnTo>
                <a:close/>
                <a:moveTo>
                  <a:pt x="355" y="554"/>
                </a:moveTo>
                <a:cubicBezTo>
                  <a:pt x="224" y="554"/>
                  <a:pt x="224" y="554"/>
                  <a:pt x="224" y="554"/>
                </a:cubicBezTo>
                <a:cubicBezTo>
                  <a:pt x="59" y="554"/>
                  <a:pt x="59" y="554"/>
                  <a:pt x="59" y="554"/>
                </a:cubicBezTo>
                <a:cubicBezTo>
                  <a:pt x="67" y="495"/>
                  <a:pt x="97" y="441"/>
                  <a:pt x="144" y="403"/>
                </a:cubicBezTo>
                <a:cubicBezTo>
                  <a:pt x="149" y="399"/>
                  <a:pt x="149" y="399"/>
                  <a:pt x="149" y="399"/>
                </a:cubicBezTo>
                <a:cubicBezTo>
                  <a:pt x="430" y="399"/>
                  <a:pt x="430" y="399"/>
                  <a:pt x="430" y="399"/>
                </a:cubicBezTo>
                <a:cubicBezTo>
                  <a:pt x="435" y="403"/>
                  <a:pt x="435" y="403"/>
                  <a:pt x="435" y="403"/>
                </a:cubicBezTo>
                <a:cubicBezTo>
                  <a:pt x="482" y="441"/>
                  <a:pt x="512" y="495"/>
                  <a:pt x="519" y="554"/>
                </a:cubicBezTo>
                <a:lnTo>
                  <a:pt x="355" y="554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/>
          <a:p>
            <a:endParaRPr lang="id-ID" sz="840" dirty="0">
              <a:solidFill>
                <a:schemeClr val="bg1"/>
              </a:solidFill>
              <a:latin typeface="Lato Light"/>
            </a:endParaRP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1775FB20-738B-46D8-A692-70D5AAC2E52A}"/>
              </a:ext>
            </a:extLst>
          </p:cNvPr>
          <p:cNvGrpSpPr>
            <a:grpSpLocks noChangeAspect="1"/>
          </p:cNvGrpSpPr>
          <p:nvPr/>
        </p:nvGrpSpPr>
        <p:grpSpPr>
          <a:xfrm>
            <a:off x="5282677" y="2214677"/>
            <a:ext cx="314130" cy="299006"/>
            <a:chOff x="6719888" y="887413"/>
            <a:chExt cx="492125" cy="468312"/>
          </a:xfrm>
          <a:solidFill>
            <a:schemeClr val="bg1">
              <a:lumMod val="50000"/>
            </a:schemeClr>
          </a:solidFill>
        </p:grpSpPr>
        <p:sp>
          <p:nvSpPr>
            <p:cNvPr id="81" name="Freeform 42">
              <a:extLst>
                <a:ext uri="{FF2B5EF4-FFF2-40B4-BE49-F238E27FC236}">
                  <a16:creationId xmlns:a16="http://schemas.microsoft.com/office/drawing/2014/main" id="{61F8087F-D359-4151-B890-60AAF0E52F7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19888" y="887413"/>
              <a:ext cx="492125" cy="468312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8 w 128"/>
                <a:gd name="T13" fmla="*/ 110 h 122"/>
                <a:gd name="T14" fmla="*/ 35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2" y="106"/>
                    <a:pt x="39" y="109"/>
                    <a:pt x="38" y="110"/>
                  </a:cubicBezTo>
                  <a:cubicBezTo>
                    <a:pt x="36" y="111"/>
                    <a:pt x="35" y="112"/>
                    <a:pt x="35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5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2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840" dirty="0">
                <a:solidFill>
                  <a:schemeClr val="bg1"/>
                </a:solidFill>
                <a:latin typeface="Lato Light"/>
              </a:endParaRPr>
            </a:p>
          </p:txBody>
        </p:sp>
        <p:sp>
          <p:nvSpPr>
            <p:cNvPr id="82" name="Freeform 43">
              <a:extLst>
                <a:ext uri="{FF2B5EF4-FFF2-40B4-BE49-F238E27FC236}">
                  <a16:creationId xmlns:a16="http://schemas.microsoft.com/office/drawing/2014/main" id="{2D155D17-67B9-4523-AE8B-39AC21657A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81801" y="947738"/>
              <a:ext cx="368300" cy="24765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840" dirty="0">
                <a:solidFill>
                  <a:schemeClr val="bg1"/>
                </a:solidFill>
                <a:latin typeface="Lato Light"/>
              </a:endParaRPr>
            </a:p>
          </p:txBody>
        </p:sp>
        <p:sp>
          <p:nvSpPr>
            <p:cNvPr id="83" name="Freeform 44">
              <a:extLst>
                <a:ext uri="{FF2B5EF4-FFF2-40B4-BE49-F238E27FC236}">
                  <a16:creationId xmlns:a16="http://schemas.microsoft.com/office/drawing/2014/main" id="{62FC1703-1929-41B6-B62C-C8008751F22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943726" y="1201738"/>
              <a:ext cx="46038" cy="47625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840" dirty="0">
                <a:solidFill>
                  <a:schemeClr val="bg1"/>
                </a:solidFill>
                <a:latin typeface="Lato Light"/>
              </a:endParaRPr>
            </a:p>
          </p:txBody>
        </p:sp>
        <p:sp>
          <p:nvSpPr>
            <p:cNvPr id="84" name="Freeform 45">
              <a:extLst>
                <a:ext uri="{FF2B5EF4-FFF2-40B4-BE49-F238E27FC236}">
                  <a16:creationId xmlns:a16="http://schemas.microsoft.com/office/drawing/2014/main" id="{DF376DE7-3AD3-4901-A7B1-B262AA1B8400}"/>
                </a:ext>
              </a:extLst>
            </p:cNvPr>
            <p:cNvSpPr>
              <a:spLocks/>
            </p:cNvSpPr>
            <p:nvPr/>
          </p:nvSpPr>
          <p:spPr bwMode="auto">
            <a:xfrm>
              <a:off x="6881813" y="1044575"/>
              <a:ext cx="61913" cy="65087"/>
            </a:xfrm>
            <a:custGeom>
              <a:avLst/>
              <a:gdLst>
                <a:gd name="T0" fmla="*/ 0 w 39"/>
                <a:gd name="T1" fmla="*/ 24 h 41"/>
                <a:gd name="T2" fmla="*/ 39 w 39"/>
                <a:gd name="T3" fmla="*/ 41 h 41"/>
                <a:gd name="T4" fmla="*/ 39 w 39"/>
                <a:gd name="T5" fmla="*/ 32 h 41"/>
                <a:gd name="T6" fmla="*/ 12 w 39"/>
                <a:gd name="T7" fmla="*/ 19 h 41"/>
                <a:gd name="T8" fmla="*/ 39 w 39"/>
                <a:gd name="T9" fmla="*/ 10 h 41"/>
                <a:gd name="T10" fmla="*/ 39 w 39"/>
                <a:gd name="T11" fmla="*/ 0 h 41"/>
                <a:gd name="T12" fmla="*/ 0 w 39"/>
                <a:gd name="T13" fmla="*/ 17 h 41"/>
                <a:gd name="T14" fmla="*/ 0 w 39"/>
                <a:gd name="T15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41">
                  <a:moveTo>
                    <a:pt x="0" y="24"/>
                  </a:moveTo>
                  <a:lnTo>
                    <a:pt x="39" y="41"/>
                  </a:lnTo>
                  <a:lnTo>
                    <a:pt x="39" y="32"/>
                  </a:lnTo>
                  <a:lnTo>
                    <a:pt x="12" y="19"/>
                  </a:lnTo>
                  <a:lnTo>
                    <a:pt x="39" y="10"/>
                  </a:lnTo>
                  <a:lnTo>
                    <a:pt x="39" y="0"/>
                  </a:lnTo>
                  <a:lnTo>
                    <a:pt x="0" y="17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840" dirty="0">
                <a:solidFill>
                  <a:schemeClr val="bg1"/>
                </a:solidFill>
                <a:latin typeface="Lato Light"/>
              </a:endParaRPr>
            </a:p>
          </p:txBody>
        </p:sp>
        <p:sp>
          <p:nvSpPr>
            <p:cNvPr id="85" name="Freeform 46">
              <a:extLst>
                <a:ext uri="{FF2B5EF4-FFF2-40B4-BE49-F238E27FC236}">
                  <a16:creationId xmlns:a16="http://schemas.microsoft.com/office/drawing/2014/main" id="{5A3C6B98-51BF-467F-9105-158DD9A52C76}"/>
                </a:ext>
              </a:extLst>
            </p:cNvPr>
            <p:cNvSpPr>
              <a:spLocks/>
            </p:cNvSpPr>
            <p:nvPr/>
          </p:nvSpPr>
          <p:spPr bwMode="auto">
            <a:xfrm>
              <a:off x="6950076" y="1033463"/>
              <a:ext cx="31750" cy="87312"/>
            </a:xfrm>
            <a:custGeom>
              <a:avLst/>
              <a:gdLst>
                <a:gd name="T0" fmla="*/ 7 w 8"/>
                <a:gd name="T1" fmla="*/ 0 h 23"/>
                <a:gd name="T2" fmla="*/ 5 w 8"/>
                <a:gd name="T3" fmla="*/ 0 h 23"/>
                <a:gd name="T4" fmla="*/ 5 w 8"/>
                <a:gd name="T5" fmla="*/ 2 h 23"/>
                <a:gd name="T6" fmla="*/ 0 w 8"/>
                <a:gd name="T7" fmla="*/ 20 h 23"/>
                <a:gd name="T8" fmla="*/ 0 w 8"/>
                <a:gd name="T9" fmla="*/ 22 h 23"/>
                <a:gd name="T10" fmla="*/ 2 w 8"/>
                <a:gd name="T11" fmla="*/ 23 h 23"/>
                <a:gd name="T12" fmla="*/ 3 w 8"/>
                <a:gd name="T13" fmla="*/ 23 h 23"/>
                <a:gd name="T14" fmla="*/ 3 w 8"/>
                <a:gd name="T15" fmla="*/ 22 h 23"/>
                <a:gd name="T16" fmla="*/ 4 w 8"/>
                <a:gd name="T17" fmla="*/ 21 h 23"/>
                <a:gd name="T18" fmla="*/ 8 w 8"/>
                <a:gd name="T19" fmla="*/ 3 h 23"/>
                <a:gd name="T20" fmla="*/ 8 w 8"/>
                <a:gd name="T21" fmla="*/ 1 h 23"/>
                <a:gd name="T22" fmla="*/ 8 w 8"/>
                <a:gd name="T23" fmla="*/ 0 h 23"/>
                <a:gd name="T24" fmla="*/ 7 w 8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23">
                  <a:moveTo>
                    <a:pt x="7" y="0"/>
                  </a:moveTo>
                  <a:cubicBezTo>
                    <a:pt x="6" y="0"/>
                    <a:pt x="6" y="0"/>
                    <a:pt x="5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0" y="23"/>
                    <a:pt x="1" y="23"/>
                    <a:pt x="2" y="23"/>
                  </a:cubicBezTo>
                  <a:cubicBezTo>
                    <a:pt x="2" y="23"/>
                    <a:pt x="2" y="23"/>
                    <a:pt x="3" y="23"/>
                  </a:cubicBezTo>
                  <a:cubicBezTo>
                    <a:pt x="3" y="23"/>
                    <a:pt x="3" y="22"/>
                    <a:pt x="3" y="22"/>
                  </a:cubicBezTo>
                  <a:cubicBezTo>
                    <a:pt x="3" y="22"/>
                    <a:pt x="3" y="21"/>
                    <a:pt x="4" y="2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840" dirty="0">
                <a:solidFill>
                  <a:schemeClr val="bg1"/>
                </a:solidFill>
                <a:latin typeface="Lato Light"/>
              </a:endParaRPr>
            </a:p>
          </p:txBody>
        </p:sp>
        <p:sp>
          <p:nvSpPr>
            <p:cNvPr id="86" name="Freeform 47">
              <a:extLst>
                <a:ext uri="{FF2B5EF4-FFF2-40B4-BE49-F238E27FC236}">
                  <a16:creationId xmlns:a16="http://schemas.microsoft.com/office/drawing/2014/main" id="{69C758C5-8A42-4397-81F0-B436E359B57A}"/>
                </a:ext>
              </a:extLst>
            </p:cNvPr>
            <p:cNvSpPr>
              <a:spLocks/>
            </p:cNvSpPr>
            <p:nvPr/>
          </p:nvSpPr>
          <p:spPr bwMode="auto">
            <a:xfrm>
              <a:off x="6989763" y="1044575"/>
              <a:ext cx="60325" cy="65087"/>
            </a:xfrm>
            <a:custGeom>
              <a:avLst/>
              <a:gdLst>
                <a:gd name="T0" fmla="*/ 0 w 38"/>
                <a:gd name="T1" fmla="*/ 10 h 41"/>
                <a:gd name="T2" fmla="*/ 26 w 38"/>
                <a:gd name="T3" fmla="*/ 19 h 41"/>
                <a:gd name="T4" fmla="*/ 0 w 38"/>
                <a:gd name="T5" fmla="*/ 32 h 41"/>
                <a:gd name="T6" fmla="*/ 0 w 38"/>
                <a:gd name="T7" fmla="*/ 41 h 41"/>
                <a:gd name="T8" fmla="*/ 38 w 38"/>
                <a:gd name="T9" fmla="*/ 24 h 41"/>
                <a:gd name="T10" fmla="*/ 38 w 38"/>
                <a:gd name="T11" fmla="*/ 17 h 41"/>
                <a:gd name="T12" fmla="*/ 0 w 38"/>
                <a:gd name="T13" fmla="*/ 0 h 41"/>
                <a:gd name="T14" fmla="*/ 0 w 38"/>
                <a:gd name="T15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1">
                  <a:moveTo>
                    <a:pt x="0" y="10"/>
                  </a:moveTo>
                  <a:lnTo>
                    <a:pt x="26" y="19"/>
                  </a:lnTo>
                  <a:lnTo>
                    <a:pt x="0" y="32"/>
                  </a:lnTo>
                  <a:lnTo>
                    <a:pt x="0" y="41"/>
                  </a:lnTo>
                  <a:lnTo>
                    <a:pt x="38" y="24"/>
                  </a:lnTo>
                  <a:lnTo>
                    <a:pt x="38" y="17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id-ID" sz="840" dirty="0">
                <a:solidFill>
                  <a:schemeClr val="bg1"/>
                </a:solidFill>
                <a:latin typeface="Lato Light"/>
              </a:endParaRPr>
            </a:p>
          </p:txBody>
        </p:sp>
      </p:grpSp>
      <p:sp>
        <p:nvSpPr>
          <p:cNvPr id="87" name="Freeform 48">
            <a:extLst>
              <a:ext uri="{FF2B5EF4-FFF2-40B4-BE49-F238E27FC236}">
                <a16:creationId xmlns:a16="http://schemas.microsoft.com/office/drawing/2014/main" id="{D1D801C9-7D95-4178-B400-64C03FDCCF30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6421565" y="2180475"/>
            <a:ext cx="349966" cy="352204"/>
          </a:xfrm>
          <a:custGeom>
            <a:avLst/>
            <a:gdLst>
              <a:gd name="T0" fmla="*/ 326 w 326"/>
              <a:gd name="T1" fmla="*/ 108 h 328"/>
              <a:gd name="T2" fmla="*/ 219 w 326"/>
              <a:gd name="T3" fmla="*/ 0 h 328"/>
              <a:gd name="T4" fmla="*/ 31 w 326"/>
              <a:gd name="T5" fmla="*/ 188 h 328"/>
              <a:gd name="T6" fmla="*/ 0 w 326"/>
              <a:gd name="T7" fmla="*/ 328 h 328"/>
              <a:gd name="T8" fmla="*/ 139 w 326"/>
              <a:gd name="T9" fmla="*/ 295 h 328"/>
              <a:gd name="T10" fmla="*/ 326 w 326"/>
              <a:gd name="T11" fmla="*/ 108 h 328"/>
              <a:gd name="T12" fmla="*/ 129 w 326"/>
              <a:gd name="T13" fmla="*/ 275 h 328"/>
              <a:gd name="T14" fmla="*/ 112 w 326"/>
              <a:gd name="T15" fmla="*/ 258 h 328"/>
              <a:gd name="T16" fmla="*/ 280 w 326"/>
              <a:gd name="T17" fmla="*/ 91 h 328"/>
              <a:gd name="T18" fmla="*/ 297 w 326"/>
              <a:gd name="T19" fmla="*/ 108 h 328"/>
              <a:gd name="T20" fmla="*/ 129 w 326"/>
              <a:gd name="T21" fmla="*/ 275 h 328"/>
              <a:gd name="T22" fmla="*/ 67 w 326"/>
              <a:gd name="T23" fmla="*/ 290 h 328"/>
              <a:gd name="T24" fmla="*/ 37 w 326"/>
              <a:gd name="T25" fmla="*/ 260 h 328"/>
              <a:gd name="T26" fmla="*/ 48 w 326"/>
              <a:gd name="T27" fmla="*/ 208 h 328"/>
              <a:gd name="T28" fmla="*/ 66 w 326"/>
              <a:gd name="T29" fmla="*/ 226 h 328"/>
              <a:gd name="T30" fmla="*/ 66 w 326"/>
              <a:gd name="T31" fmla="*/ 226 h 328"/>
              <a:gd name="T32" fmla="*/ 105 w 326"/>
              <a:gd name="T33" fmla="*/ 265 h 328"/>
              <a:gd name="T34" fmla="*/ 105 w 326"/>
              <a:gd name="T35" fmla="*/ 265 h 328"/>
              <a:gd name="T36" fmla="*/ 119 w 326"/>
              <a:gd name="T37" fmla="*/ 278 h 328"/>
              <a:gd name="T38" fmla="*/ 67 w 326"/>
              <a:gd name="T39" fmla="*/ 290 h 328"/>
              <a:gd name="T40" fmla="*/ 272 w 326"/>
              <a:gd name="T41" fmla="*/ 83 h 328"/>
              <a:gd name="T42" fmla="*/ 105 w 326"/>
              <a:gd name="T43" fmla="*/ 250 h 328"/>
              <a:gd name="T44" fmla="*/ 80 w 326"/>
              <a:gd name="T45" fmla="*/ 226 h 328"/>
              <a:gd name="T46" fmla="*/ 248 w 326"/>
              <a:gd name="T47" fmla="*/ 59 h 328"/>
              <a:gd name="T48" fmla="*/ 272 w 326"/>
              <a:gd name="T49" fmla="*/ 83 h 328"/>
              <a:gd name="T50" fmla="*/ 219 w 326"/>
              <a:gd name="T51" fmla="*/ 30 h 328"/>
              <a:gd name="T52" fmla="*/ 240 w 326"/>
              <a:gd name="T53" fmla="*/ 51 h 328"/>
              <a:gd name="T54" fmla="*/ 73 w 326"/>
              <a:gd name="T55" fmla="*/ 218 h 328"/>
              <a:gd name="T56" fmla="*/ 52 w 326"/>
              <a:gd name="T57" fmla="*/ 197 h 328"/>
              <a:gd name="T58" fmla="*/ 219 w 326"/>
              <a:gd name="T59" fmla="*/ 30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326" h="328">
                <a:moveTo>
                  <a:pt x="326" y="108"/>
                </a:moveTo>
                <a:lnTo>
                  <a:pt x="219" y="0"/>
                </a:lnTo>
                <a:lnTo>
                  <a:pt x="31" y="188"/>
                </a:lnTo>
                <a:lnTo>
                  <a:pt x="0" y="328"/>
                </a:lnTo>
                <a:lnTo>
                  <a:pt x="139" y="295"/>
                </a:lnTo>
                <a:lnTo>
                  <a:pt x="326" y="108"/>
                </a:lnTo>
                <a:close/>
                <a:moveTo>
                  <a:pt x="129" y="275"/>
                </a:moveTo>
                <a:lnTo>
                  <a:pt x="112" y="258"/>
                </a:lnTo>
                <a:lnTo>
                  <a:pt x="280" y="91"/>
                </a:lnTo>
                <a:lnTo>
                  <a:pt x="297" y="108"/>
                </a:lnTo>
                <a:lnTo>
                  <a:pt x="129" y="275"/>
                </a:lnTo>
                <a:close/>
                <a:moveTo>
                  <a:pt x="67" y="290"/>
                </a:moveTo>
                <a:lnTo>
                  <a:pt x="37" y="260"/>
                </a:lnTo>
                <a:lnTo>
                  <a:pt x="48" y="208"/>
                </a:lnTo>
                <a:lnTo>
                  <a:pt x="66" y="226"/>
                </a:lnTo>
                <a:lnTo>
                  <a:pt x="66" y="226"/>
                </a:lnTo>
                <a:lnTo>
                  <a:pt x="105" y="265"/>
                </a:lnTo>
                <a:lnTo>
                  <a:pt x="105" y="265"/>
                </a:lnTo>
                <a:lnTo>
                  <a:pt x="119" y="278"/>
                </a:lnTo>
                <a:lnTo>
                  <a:pt x="67" y="290"/>
                </a:lnTo>
                <a:close/>
                <a:moveTo>
                  <a:pt x="272" y="83"/>
                </a:moveTo>
                <a:lnTo>
                  <a:pt x="105" y="250"/>
                </a:lnTo>
                <a:lnTo>
                  <a:pt x="80" y="226"/>
                </a:lnTo>
                <a:lnTo>
                  <a:pt x="248" y="59"/>
                </a:lnTo>
                <a:lnTo>
                  <a:pt x="272" y="83"/>
                </a:lnTo>
                <a:close/>
                <a:moveTo>
                  <a:pt x="219" y="30"/>
                </a:moveTo>
                <a:lnTo>
                  <a:pt x="240" y="51"/>
                </a:lnTo>
                <a:lnTo>
                  <a:pt x="73" y="218"/>
                </a:lnTo>
                <a:lnTo>
                  <a:pt x="52" y="197"/>
                </a:lnTo>
                <a:lnTo>
                  <a:pt x="219" y="3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/>
          <a:p>
            <a:endParaRPr lang="id-ID" sz="840" dirty="0">
              <a:solidFill>
                <a:schemeClr val="bg1"/>
              </a:solidFill>
              <a:latin typeface="Lato Light"/>
            </a:endParaRPr>
          </a:p>
        </p:txBody>
      </p:sp>
      <p:sp>
        <p:nvSpPr>
          <p:cNvPr id="88" name="Freeform 26">
            <a:extLst>
              <a:ext uri="{FF2B5EF4-FFF2-40B4-BE49-F238E27FC236}">
                <a16:creationId xmlns:a16="http://schemas.microsoft.com/office/drawing/2014/main" id="{661B73D1-FFD2-4038-979B-17C11057DE0F}"/>
              </a:ext>
            </a:extLst>
          </p:cNvPr>
          <p:cNvSpPr>
            <a:spLocks noChangeAspect="1" noEditPoints="1"/>
          </p:cNvSpPr>
          <p:nvPr/>
        </p:nvSpPr>
        <p:spPr bwMode="auto">
          <a:xfrm rot="2700000">
            <a:off x="7264507" y="2975082"/>
            <a:ext cx="206590" cy="380372"/>
          </a:xfrm>
          <a:custGeom>
            <a:avLst/>
            <a:gdLst>
              <a:gd name="T0" fmla="*/ 482 w 579"/>
              <a:gd name="T1" fmla="*/ 367 h 1073"/>
              <a:gd name="T2" fmla="*/ 482 w 579"/>
              <a:gd name="T3" fmla="*/ 148 h 1073"/>
              <a:gd name="T4" fmla="*/ 525 w 579"/>
              <a:gd name="T5" fmla="*/ 79 h 1073"/>
              <a:gd name="T6" fmla="*/ 447 w 579"/>
              <a:gd name="T7" fmla="*/ 0 h 1073"/>
              <a:gd name="T8" fmla="*/ 132 w 579"/>
              <a:gd name="T9" fmla="*/ 0 h 1073"/>
              <a:gd name="T10" fmla="*/ 54 w 579"/>
              <a:gd name="T11" fmla="*/ 79 h 1073"/>
              <a:gd name="T12" fmla="*/ 96 w 579"/>
              <a:gd name="T13" fmla="*/ 148 h 1073"/>
              <a:gd name="T14" fmla="*/ 96 w 579"/>
              <a:gd name="T15" fmla="*/ 367 h 1073"/>
              <a:gd name="T16" fmla="*/ 0 w 579"/>
              <a:gd name="T17" fmla="*/ 583 h 1073"/>
              <a:gd name="T18" fmla="*/ 0 w 579"/>
              <a:gd name="T19" fmla="*/ 612 h 1073"/>
              <a:gd name="T20" fmla="*/ 224 w 579"/>
              <a:gd name="T21" fmla="*/ 612 h 1073"/>
              <a:gd name="T22" fmla="*/ 224 w 579"/>
              <a:gd name="T23" fmla="*/ 923 h 1073"/>
              <a:gd name="T24" fmla="*/ 289 w 579"/>
              <a:gd name="T25" fmla="*/ 1073 h 1073"/>
              <a:gd name="T26" fmla="*/ 355 w 579"/>
              <a:gd name="T27" fmla="*/ 923 h 1073"/>
              <a:gd name="T28" fmla="*/ 355 w 579"/>
              <a:gd name="T29" fmla="*/ 612 h 1073"/>
              <a:gd name="T30" fmla="*/ 579 w 579"/>
              <a:gd name="T31" fmla="*/ 612 h 1073"/>
              <a:gd name="T32" fmla="*/ 579 w 579"/>
              <a:gd name="T33" fmla="*/ 583 h 1073"/>
              <a:gd name="T34" fmla="*/ 482 w 579"/>
              <a:gd name="T35" fmla="*/ 367 h 1073"/>
              <a:gd name="T36" fmla="*/ 132 w 579"/>
              <a:gd name="T37" fmla="*/ 58 h 1073"/>
              <a:gd name="T38" fmla="*/ 447 w 579"/>
              <a:gd name="T39" fmla="*/ 58 h 1073"/>
              <a:gd name="T40" fmla="*/ 467 w 579"/>
              <a:gd name="T41" fmla="*/ 79 h 1073"/>
              <a:gd name="T42" fmla="*/ 449 w 579"/>
              <a:gd name="T43" fmla="*/ 99 h 1073"/>
              <a:gd name="T44" fmla="*/ 436 w 579"/>
              <a:gd name="T45" fmla="*/ 101 h 1073"/>
              <a:gd name="T46" fmla="*/ 143 w 579"/>
              <a:gd name="T47" fmla="*/ 101 h 1073"/>
              <a:gd name="T48" fmla="*/ 129 w 579"/>
              <a:gd name="T49" fmla="*/ 99 h 1073"/>
              <a:gd name="T50" fmla="*/ 111 w 579"/>
              <a:gd name="T51" fmla="*/ 79 h 1073"/>
              <a:gd name="T52" fmla="*/ 132 w 579"/>
              <a:gd name="T53" fmla="*/ 58 h 1073"/>
              <a:gd name="T54" fmla="*/ 424 w 579"/>
              <a:gd name="T55" fmla="*/ 370 h 1073"/>
              <a:gd name="T56" fmla="*/ 154 w 579"/>
              <a:gd name="T57" fmla="*/ 370 h 1073"/>
              <a:gd name="T58" fmla="*/ 154 w 579"/>
              <a:gd name="T59" fmla="*/ 130 h 1073"/>
              <a:gd name="T60" fmla="*/ 424 w 579"/>
              <a:gd name="T61" fmla="*/ 130 h 1073"/>
              <a:gd name="T62" fmla="*/ 424 w 579"/>
              <a:gd name="T63" fmla="*/ 370 h 1073"/>
              <a:gd name="T64" fmla="*/ 297 w 579"/>
              <a:gd name="T65" fmla="*/ 911 h 1073"/>
              <a:gd name="T66" fmla="*/ 289 w 579"/>
              <a:gd name="T67" fmla="*/ 928 h 1073"/>
              <a:gd name="T68" fmla="*/ 282 w 579"/>
              <a:gd name="T69" fmla="*/ 911 h 1073"/>
              <a:gd name="T70" fmla="*/ 282 w 579"/>
              <a:gd name="T71" fmla="*/ 612 h 1073"/>
              <a:gd name="T72" fmla="*/ 297 w 579"/>
              <a:gd name="T73" fmla="*/ 612 h 1073"/>
              <a:gd name="T74" fmla="*/ 297 w 579"/>
              <a:gd name="T75" fmla="*/ 911 h 1073"/>
              <a:gd name="T76" fmla="*/ 355 w 579"/>
              <a:gd name="T77" fmla="*/ 554 h 1073"/>
              <a:gd name="T78" fmla="*/ 224 w 579"/>
              <a:gd name="T79" fmla="*/ 554 h 1073"/>
              <a:gd name="T80" fmla="*/ 59 w 579"/>
              <a:gd name="T81" fmla="*/ 554 h 1073"/>
              <a:gd name="T82" fmla="*/ 144 w 579"/>
              <a:gd name="T83" fmla="*/ 403 h 1073"/>
              <a:gd name="T84" fmla="*/ 149 w 579"/>
              <a:gd name="T85" fmla="*/ 399 h 1073"/>
              <a:gd name="T86" fmla="*/ 430 w 579"/>
              <a:gd name="T87" fmla="*/ 399 h 1073"/>
              <a:gd name="T88" fmla="*/ 435 w 579"/>
              <a:gd name="T89" fmla="*/ 403 h 1073"/>
              <a:gd name="T90" fmla="*/ 519 w 579"/>
              <a:gd name="T91" fmla="*/ 554 h 1073"/>
              <a:gd name="T92" fmla="*/ 355 w 579"/>
              <a:gd name="T93" fmla="*/ 554 h 1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79" h="1073">
                <a:moveTo>
                  <a:pt x="482" y="367"/>
                </a:moveTo>
                <a:cubicBezTo>
                  <a:pt x="482" y="148"/>
                  <a:pt x="482" y="148"/>
                  <a:pt x="482" y="148"/>
                </a:cubicBezTo>
                <a:cubicBezTo>
                  <a:pt x="508" y="135"/>
                  <a:pt x="525" y="109"/>
                  <a:pt x="525" y="79"/>
                </a:cubicBezTo>
                <a:cubicBezTo>
                  <a:pt x="525" y="35"/>
                  <a:pt x="490" y="0"/>
                  <a:pt x="447" y="0"/>
                </a:cubicBezTo>
                <a:cubicBezTo>
                  <a:pt x="132" y="0"/>
                  <a:pt x="132" y="0"/>
                  <a:pt x="132" y="0"/>
                </a:cubicBezTo>
                <a:cubicBezTo>
                  <a:pt x="89" y="0"/>
                  <a:pt x="54" y="35"/>
                  <a:pt x="54" y="79"/>
                </a:cubicBezTo>
                <a:cubicBezTo>
                  <a:pt x="54" y="109"/>
                  <a:pt x="71" y="135"/>
                  <a:pt x="96" y="148"/>
                </a:cubicBezTo>
                <a:cubicBezTo>
                  <a:pt x="96" y="367"/>
                  <a:pt x="96" y="367"/>
                  <a:pt x="96" y="367"/>
                </a:cubicBezTo>
                <a:cubicBezTo>
                  <a:pt x="35" y="422"/>
                  <a:pt x="0" y="500"/>
                  <a:pt x="0" y="583"/>
                </a:cubicBezTo>
                <a:cubicBezTo>
                  <a:pt x="0" y="612"/>
                  <a:pt x="0" y="612"/>
                  <a:pt x="0" y="612"/>
                </a:cubicBezTo>
                <a:cubicBezTo>
                  <a:pt x="224" y="612"/>
                  <a:pt x="224" y="612"/>
                  <a:pt x="224" y="612"/>
                </a:cubicBezTo>
                <a:cubicBezTo>
                  <a:pt x="224" y="923"/>
                  <a:pt x="224" y="923"/>
                  <a:pt x="224" y="923"/>
                </a:cubicBezTo>
                <a:cubicBezTo>
                  <a:pt x="289" y="1073"/>
                  <a:pt x="289" y="1073"/>
                  <a:pt x="289" y="1073"/>
                </a:cubicBezTo>
                <a:cubicBezTo>
                  <a:pt x="355" y="923"/>
                  <a:pt x="355" y="923"/>
                  <a:pt x="355" y="923"/>
                </a:cubicBezTo>
                <a:cubicBezTo>
                  <a:pt x="355" y="612"/>
                  <a:pt x="355" y="612"/>
                  <a:pt x="355" y="612"/>
                </a:cubicBezTo>
                <a:cubicBezTo>
                  <a:pt x="579" y="612"/>
                  <a:pt x="579" y="612"/>
                  <a:pt x="579" y="612"/>
                </a:cubicBezTo>
                <a:cubicBezTo>
                  <a:pt x="579" y="583"/>
                  <a:pt x="579" y="583"/>
                  <a:pt x="579" y="583"/>
                </a:cubicBezTo>
                <a:cubicBezTo>
                  <a:pt x="579" y="500"/>
                  <a:pt x="544" y="422"/>
                  <a:pt x="482" y="367"/>
                </a:cubicBezTo>
                <a:close/>
                <a:moveTo>
                  <a:pt x="132" y="58"/>
                </a:moveTo>
                <a:cubicBezTo>
                  <a:pt x="447" y="58"/>
                  <a:pt x="447" y="58"/>
                  <a:pt x="447" y="58"/>
                </a:cubicBezTo>
                <a:cubicBezTo>
                  <a:pt x="458" y="58"/>
                  <a:pt x="467" y="67"/>
                  <a:pt x="467" y="79"/>
                </a:cubicBezTo>
                <a:cubicBezTo>
                  <a:pt x="467" y="89"/>
                  <a:pt x="459" y="97"/>
                  <a:pt x="449" y="99"/>
                </a:cubicBezTo>
                <a:cubicBezTo>
                  <a:pt x="436" y="101"/>
                  <a:pt x="436" y="101"/>
                  <a:pt x="436" y="101"/>
                </a:cubicBezTo>
                <a:cubicBezTo>
                  <a:pt x="143" y="101"/>
                  <a:pt x="143" y="101"/>
                  <a:pt x="143" y="101"/>
                </a:cubicBezTo>
                <a:cubicBezTo>
                  <a:pt x="129" y="99"/>
                  <a:pt x="129" y="99"/>
                  <a:pt x="129" y="99"/>
                </a:cubicBezTo>
                <a:cubicBezTo>
                  <a:pt x="119" y="97"/>
                  <a:pt x="111" y="89"/>
                  <a:pt x="111" y="79"/>
                </a:cubicBezTo>
                <a:cubicBezTo>
                  <a:pt x="111" y="67"/>
                  <a:pt x="121" y="58"/>
                  <a:pt x="132" y="58"/>
                </a:cubicBezTo>
                <a:close/>
                <a:moveTo>
                  <a:pt x="424" y="370"/>
                </a:moveTo>
                <a:cubicBezTo>
                  <a:pt x="154" y="370"/>
                  <a:pt x="154" y="370"/>
                  <a:pt x="154" y="370"/>
                </a:cubicBezTo>
                <a:cubicBezTo>
                  <a:pt x="154" y="130"/>
                  <a:pt x="154" y="130"/>
                  <a:pt x="154" y="130"/>
                </a:cubicBezTo>
                <a:cubicBezTo>
                  <a:pt x="424" y="130"/>
                  <a:pt x="424" y="130"/>
                  <a:pt x="424" y="130"/>
                </a:cubicBezTo>
                <a:lnTo>
                  <a:pt x="424" y="370"/>
                </a:lnTo>
                <a:close/>
                <a:moveTo>
                  <a:pt x="297" y="911"/>
                </a:moveTo>
                <a:cubicBezTo>
                  <a:pt x="289" y="928"/>
                  <a:pt x="289" y="928"/>
                  <a:pt x="289" y="928"/>
                </a:cubicBezTo>
                <a:cubicBezTo>
                  <a:pt x="282" y="911"/>
                  <a:pt x="282" y="911"/>
                  <a:pt x="282" y="911"/>
                </a:cubicBezTo>
                <a:cubicBezTo>
                  <a:pt x="282" y="612"/>
                  <a:pt x="282" y="612"/>
                  <a:pt x="282" y="612"/>
                </a:cubicBezTo>
                <a:cubicBezTo>
                  <a:pt x="297" y="612"/>
                  <a:pt x="297" y="612"/>
                  <a:pt x="297" y="612"/>
                </a:cubicBezTo>
                <a:lnTo>
                  <a:pt x="297" y="911"/>
                </a:lnTo>
                <a:close/>
                <a:moveTo>
                  <a:pt x="355" y="554"/>
                </a:moveTo>
                <a:cubicBezTo>
                  <a:pt x="224" y="554"/>
                  <a:pt x="224" y="554"/>
                  <a:pt x="224" y="554"/>
                </a:cubicBezTo>
                <a:cubicBezTo>
                  <a:pt x="59" y="554"/>
                  <a:pt x="59" y="554"/>
                  <a:pt x="59" y="554"/>
                </a:cubicBezTo>
                <a:cubicBezTo>
                  <a:pt x="67" y="495"/>
                  <a:pt x="97" y="441"/>
                  <a:pt x="144" y="403"/>
                </a:cubicBezTo>
                <a:cubicBezTo>
                  <a:pt x="149" y="399"/>
                  <a:pt x="149" y="399"/>
                  <a:pt x="149" y="399"/>
                </a:cubicBezTo>
                <a:cubicBezTo>
                  <a:pt x="430" y="399"/>
                  <a:pt x="430" y="399"/>
                  <a:pt x="430" y="399"/>
                </a:cubicBezTo>
                <a:cubicBezTo>
                  <a:pt x="435" y="403"/>
                  <a:pt x="435" y="403"/>
                  <a:pt x="435" y="403"/>
                </a:cubicBezTo>
                <a:cubicBezTo>
                  <a:pt x="482" y="441"/>
                  <a:pt x="512" y="495"/>
                  <a:pt x="519" y="554"/>
                </a:cubicBezTo>
                <a:lnTo>
                  <a:pt x="355" y="554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/>
          <a:p>
            <a:endParaRPr lang="id-ID" sz="840" dirty="0">
              <a:solidFill>
                <a:schemeClr val="bg1"/>
              </a:solidFill>
              <a:latin typeface="Lato Light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D9FCDDD4-FF90-462C-97E5-909DF482F6D9}"/>
              </a:ext>
            </a:extLst>
          </p:cNvPr>
          <p:cNvSpPr txBox="1"/>
          <p:nvPr/>
        </p:nvSpPr>
        <p:spPr>
          <a:xfrm>
            <a:off x="800972" y="1207095"/>
            <a:ext cx="2180413" cy="474984"/>
          </a:xfrm>
          <a:prstGeom prst="rect">
            <a:avLst/>
          </a:prstGeom>
          <a:noFill/>
        </p:spPr>
        <p:txBody>
          <a:bodyPr wrap="square" lIns="109710" tIns="54855" rIns="109710" bIns="54855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tx2"/>
                </a:solidFill>
                <a:ea typeface="Open Sans" charset="0"/>
                <a:cs typeface="Open Sans" charset="0"/>
              </a:rPr>
              <a:t>Бродяжничество</a:t>
            </a:r>
            <a:endParaRPr lang="en-US" sz="1200" dirty="0">
              <a:solidFill>
                <a:schemeClr val="tx2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065F1A0D-F076-4B18-93BF-4F58979928B1}"/>
              </a:ext>
            </a:extLst>
          </p:cNvPr>
          <p:cNvSpPr txBox="1"/>
          <p:nvPr/>
        </p:nvSpPr>
        <p:spPr>
          <a:xfrm>
            <a:off x="800972" y="2444013"/>
            <a:ext cx="1431618" cy="474984"/>
          </a:xfrm>
          <a:prstGeom prst="rect">
            <a:avLst/>
          </a:prstGeom>
          <a:noFill/>
        </p:spPr>
        <p:txBody>
          <a:bodyPr wrap="square" lIns="109710" tIns="54855" rIns="109710" bIns="54855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tx2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Курение</a:t>
            </a:r>
            <a:endParaRPr lang="en-US" sz="1100" dirty="0">
              <a:solidFill>
                <a:schemeClr val="tx2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62FCA338-B416-4416-A81E-3B9A3933959F}"/>
              </a:ext>
            </a:extLst>
          </p:cNvPr>
          <p:cNvSpPr txBox="1"/>
          <p:nvPr/>
        </p:nvSpPr>
        <p:spPr>
          <a:xfrm>
            <a:off x="800972" y="1558084"/>
            <a:ext cx="3543746" cy="474984"/>
          </a:xfrm>
          <a:prstGeom prst="rect">
            <a:avLst/>
          </a:prstGeom>
          <a:noFill/>
        </p:spPr>
        <p:txBody>
          <a:bodyPr wrap="square" lIns="109710" tIns="54855" rIns="109710" bIns="54855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tx2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Нежелание учиться</a:t>
            </a:r>
            <a:endParaRPr lang="en-US" sz="1100" dirty="0">
              <a:solidFill>
                <a:schemeClr val="tx2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FAD5F3F5-0022-4214-B19E-6376BAA52DB4}"/>
              </a:ext>
            </a:extLst>
          </p:cNvPr>
          <p:cNvSpPr txBox="1"/>
          <p:nvPr/>
        </p:nvSpPr>
        <p:spPr>
          <a:xfrm>
            <a:off x="800972" y="2009296"/>
            <a:ext cx="3812530" cy="474984"/>
          </a:xfrm>
          <a:prstGeom prst="rect">
            <a:avLst/>
          </a:prstGeom>
          <a:noFill/>
        </p:spPr>
        <p:txBody>
          <a:bodyPr wrap="square" lIns="109710" tIns="54855" rIns="109710" bIns="54855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tx2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Приводы в полицию</a:t>
            </a:r>
            <a:endParaRPr lang="en-US" sz="1200" dirty="0">
              <a:solidFill>
                <a:schemeClr val="tx2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98" name="Group 97">
            <a:extLst>
              <a:ext uri="{FF2B5EF4-FFF2-40B4-BE49-F238E27FC236}">
                <a16:creationId xmlns:a16="http://schemas.microsoft.com/office/drawing/2014/main" id="{53775935-79B1-461D-AE08-65DE9138B565}"/>
              </a:ext>
            </a:extLst>
          </p:cNvPr>
          <p:cNvGrpSpPr/>
          <p:nvPr/>
        </p:nvGrpSpPr>
        <p:grpSpPr>
          <a:xfrm>
            <a:off x="2641750" y="281885"/>
            <a:ext cx="6728114" cy="954623"/>
            <a:chOff x="3800549" y="939334"/>
            <a:chExt cx="4590902" cy="954623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ADCF9EF0-98B1-413E-B112-6BDC74F77FAA}"/>
                </a:ext>
              </a:extLst>
            </p:cNvPr>
            <p:cNvSpPr txBox="1"/>
            <p:nvPr/>
          </p:nvSpPr>
          <p:spPr>
            <a:xfrm>
              <a:off x="3800549" y="939334"/>
              <a:ext cx="4590902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dirty="0" smtClean="0">
                  <a:solidFill>
                    <a:schemeClr val="accent1"/>
                  </a:solidFill>
                  <a:latin typeface="+mj-lt"/>
                </a:rPr>
                <a:t>Мониторинг девиантного поведения</a:t>
              </a:r>
              <a:endParaRPr lang="en-US" sz="28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79365024-9250-45CF-8E94-3BCE54E35A76}"/>
                </a:ext>
              </a:extLst>
            </p:cNvPr>
            <p:cNvSpPr/>
            <p:nvPr/>
          </p:nvSpPr>
          <p:spPr>
            <a:xfrm>
              <a:off x="4737428" y="1437422"/>
              <a:ext cx="2717144" cy="45653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ru-RU" dirty="0" smtClean="0"/>
                <a:t>Формы девиантного поведения</a:t>
              </a:r>
              <a:endParaRPr lang="en-US" dirty="0"/>
            </a:p>
          </p:txBody>
        </p:sp>
      </p:grpSp>
      <p:sp>
        <p:nvSpPr>
          <p:cNvPr id="102" name="TextBox 101">
            <a:extLst>
              <a:ext uri="{FF2B5EF4-FFF2-40B4-BE49-F238E27FC236}">
                <a16:creationId xmlns:a16="http://schemas.microsoft.com/office/drawing/2014/main" id="{91A9F295-D9F6-437E-8F27-418280C000BC}"/>
              </a:ext>
            </a:extLst>
          </p:cNvPr>
          <p:cNvSpPr txBox="1"/>
          <p:nvPr/>
        </p:nvSpPr>
        <p:spPr>
          <a:xfrm>
            <a:off x="800972" y="3299712"/>
            <a:ext cx="3582130" cy="474984"/>
          </a:xfrm>
          <a:prstGeom prst="rect">
            <a:avLst/>
          </a:prstGeom>
          <a:noFill/>
        </p:spPr>
        <p:txBody>
          <a:bodyPr wrap="square" lIns="109710" tIns="54855" rIns="109710" bIns="54855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tx2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Воровство</a:t>
            </a:r>
            <a:endParaRPr lang="en-US" sz="1100" dirty="0">
              <a:solidFill>
                <a:schemeClr val="tx2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91A9F295-D9F6-437E-8F27-418280C000BC}"/>
              </a:ext>
            </a:extLst>
          </p:cNvPr>
          <p:cNvSpPr txBox="1"/>
          <p:nvPr/>
        </p:nvSpPr>
        <p:spPr>
          <a:xfrm>
            <a:off x="800972" y="2897807"/>
            <a:ext cx="3582130" cy="474984"/>
          </a:xfrm>
          <a:prstGeom prst="rect">
            <a:avLst/>
          </a:prstGeom>
          <a:noFill/>
        </p:spPr>
        <p:txBody>
          <a:bodyPr wrap="square" lIns="109710" tIns="54855" rIns="109710" bIns="54855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tx2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Суицидальное поведение</a:t>
            </a:r>
            <a:endParaRPr lang="en-US" sz="1100" dirty="0">
              <a:solidFill>
                <a:schemeClr val="tx2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91A9F295-D9F6-437E-8F27-418280C000BC}"/>
              </a:ext>
            </a:extLst>
          </p:cNvPr>
          <p:cNvSpPr txBox="1"/>
          <p:nvPr/>
        </p:nvSpPr>
        <p:spPr>
          <a:xfrm>
            <a:off x="800972" y="3719417"/>
            <a:ext cx="1739267" cy="474984"/>
          </a:xfrm>
          <a:prstGeom prst="rect">
            <a:avLst/>
          </a:prstGeom>
          <a:noFill/>
        </p:spPr>
        <p:txBody>
          <a:bodyPr wrap="square" lIns="109710" tIns="54855" rIns="109710" bIns="54855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tx2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Жестокость</a:t>
            </a:r>
            <a:endParaRPr lang="en-US" sz="1100" dirty="0">
              <a:solidFill>
                <a:schemeClr val="tx2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91A9F295-D9F6-437E-8F27-418280C000BC}"/>
              </a:ext>
            </a:extLst>
          </p:cNvPr>
          <p:cNvSpPr txBox="1"/>
          <p:nvPr/>
        </p:nvSpPr>
        <p:spPr>
          <a:xfrm>
            <a:off x="800972" y="4137701"/>
            <a:ext cx="2889833" cy="474984"/>
          </a:xfrm>
          <a:prstGeom prst="rect">
            <a:avLst/>
          </a:prstGeom>
          <a:noFill/>
        </p:spPr>
        <p:txBody>
          <a:bodyPr wrap="square" lIns="109710" tIns="54855" rIns="109710" bIns="54855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tx2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Повышенная агрессия</a:t>
            </a:r>
            <a:endParaRPr lang="en-US" sz="1100" dirty="0">
              <a:solidFill>
                <a:schemeClr val="tx2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1A9F295-D9F6-437E-8F27-418280C000BC}"/>
              </a:ext>
            </a:extLst>
          </p:cNvPr>
          <p:cNvSpPr txBox="1"/>
          <p:nvPr/>
        </p:nvSpPr>
        <p:spPr>
          <a:xfrm>
            <a:off x="800972" y="4610487"/>
            <a:ext cx="3582130" cy="474984"/>
          </a:xfrm>
          <a:prstGeom prst="rect">
            <a:avLst/>
          </a:prstGeom>
          <a:noFill/>
        </p:spPr>
        <p:txBody>
          <a:bodyPr wrap="square" lIns="109710" tIns="54855" rIns="109710" bIns="54855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tx2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Пребывание на учете КДН</a:t>
            </a:r>
            <a:endParaRPr lang="en-US" sz="1100" dirty="0">
              <a:solidFill>
                <a:schemeClr val="tx2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91A9F295-D9F6-437E-8F27-418280C000BC}"/>
              </a:ext>
            </a:extLst>
          </p:cNvPr>
          <p:cNvSpPr txBox="1"/>
          <p:nvPr/>
        </p:nvSpPr>
        <p:spPr>
          <a:xfrm>
            <a:off x="800972" y="5041340"/>
            <a:ext cx="1503011" cy="474984"/>
          </a:xfrm>
          <a:prstGeom prst="rect">
            <a:avLst/>
          </a:prstGeom>
          <a:noFill/>
        </p:spPr>
        <p:txBody>
          <a:bodyPr wrap="square" lIns="109710" tIns="54855" rIns="109710" bIns="54855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tx2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Вандализм</a:t>
            </a:r>
            <a:endParaRPr lang="en-US" sz="1100" dirty="0">
              <a:solidFill>
                <a:schemeClr val="tx2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111" name="Группа 110"/>
          <p:cNvGrpSpPr/>
          <p:nvPr/>
        </p:nvGrpSpPr>
        <p:grpSpPr>
          <a:xfrm flipV="1">
            <a:off x="816243" y="1619214"/>
            <a:ext cx="2165142" cy="54154"/>
            <a:chOff x="5257236" y="4734677"/>
            <a:chExt cx="1677528" cy="45730"/>
          </a:xfrm>
        </p:grpSpPr>
        <p:sp>
          <p:nvSpPr>
            <p:cNvPr id="112" name="Freeform: Shape 6">
              <a:extLst>
                <a:ext uri="{FF2B5EF4-FFF2-40B4-BE49-F238E27FC236}">
                  <a16:creationId xmlns:a16="http://schemas.microsoft.com/office/drawing/2014/main" id="{C4DC7645-4085-4509-B345-7F302535D694}"/>
                </a:ext>
              </a:extLst>
            </p:cNvPr>
            <p:cNvSpPr/>
            <p:nvPr/>
          </p:nvSpPr>
          <p:spPr>
            <a:xfrm>
              <a:off x="5257236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3" name="Freeform: Shape 7">
              <a:extLst>
                <a:ext uri="{FF2B5EF4-FFF2-40B4-BE49-F238E27FC236}">
                  <a16:creationId xmlns:a16="http://schemas.microsoft.com/office/drawing/2014/main" id="{FFCFA565-86C1-479E-AD55-88264C122955}"/>
                </a:ext>
              </a:extLst>
            </p:cNvPr>
            <p:cNvSpPr/>
            <p:nvPr/>
          </p:nvSpPr>
          <p:spPr>
            <a:xfrm>
              <a:off x="5599031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4" name="Freeform: Shape 8">
              <a:extLst>
                <a:ext uri="{FF2B5EF4-FFF2-40B4-BE49-F238E27FC236}">
                  <a16:creationId xmlns:a16="http://schemas.microsoft.com/office/drawing/2014/main" id="{C2AF2649-1E45-4499-AD21-5A20F203AFAE}"/>
                </a:ext>
              </a:extLst>
            </p:cNvPr>
            <p:cNvSpPr/>
            <p:nvPr/>
          </p:nvSpPr>
          <p:spPr>
            <a:xfrm>
              <a:off x="5940826" y="4734677"/>
              <a:ext cx="310348" cy="40925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5" name="Freeform: Shape 9">
              <a:extLst>
                <a:ext uri="{FF2B5EF4-FFF2-40B4-BE49-F238E27FC236}">
                  <a16:creationId xmlns:a16="http://schemas.microsoft.com/office/drawing/2014/main" id="{56C3EFB1-7FDC-464F-A7D5-F78BCC05B2E7}"/>
                </a:ext>
              </a:extLst>
            </p:cNvPr>
            <p:cNvSpPr/>
            <p:nvPr/>
          </p:nvSpPr>
          <p:spPr>
            <a:xfrm>
              <a:off x="6282621" y="4734688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6" name="Freeform: Shape 10">
              <a:extLst>
                <a:ext uri="{FF2B5EF4-FFF2-40B4-BE49-F238E27FC236}">
                  <a16:creationId xmlns:a16="http://schemas.microsoft.com/office/drawing/2014/main" id="{6F044AE0-FC22-4261-B6A9-F20631CE87E6}"/>
                </a:ext>
              </a:extLst>
            </p:cNvPr>
            <p:cNvSpPr/>
            <p:nvPr/>
          </p:nvSpPr>
          <p:spPr>
            <a:xfrm>
              <a:off x="6624416" y="4734681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</p:grpSp>
      <p:grpSp>
        <p:nvGrpSpPr>
          <p:cNvPr id="117" name="Группа 116"/>
          <p:cNvGrpSpPr/>
          <p:nvPr/>
        </p:nvGrpSpPr>
        <p:grpSpPr>
          <a:xfrm flipV="1">
            <a:off x="816243" y="2027927"/>
            <a:ext cx="2272040" cy="45719"/>
            <a:chOff x="5257236" y="4734677"/>
            <a:chExt cx="1677528" cy="45719"/>
          </a:xfrm>
        </p:grpSpPr>
        <p:sp>
          <p:nvSpPr>
            <p:cNvPr id="118" name="Freeform: Shape 6">
              <a:extLst>
                <a:ext uri="{FF2B5EF4-FFF2-40B4-BE49-F238E27FC236}">
                  <a16:creationId xmlns:a16="http://schemas.microsoft.com/office/drawing/2014/main" id="{C4DC7645-4085-4509-B345-7F302535D694}"/>
                </a:ext>
              </a:extLst>
            </p:cNvPr>
            <p:cNvSpPr/>
            <p:nvPr/>
          </p:nvSpPr>
          <p:spPr>
            <a:xfrm>
              <a:off x="5257236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9" name="Freeform: Shape 7">
              <a:extLst>
                <a:ext uri="{FF2B5EF4-FFF2-40B4-BE49-F238E27FC236}">
                  <a16:creationId xmlns:a16="http://schemas.microsoft.com/office/drawing/2014/main" id="{FFCFA565-86C1-479E-AD55-88264C122955}"/>
                </a:ext>
              </a:extLst>
            </p:cNvPr>
            <p:cNvSpPr/>
            <p:nvPr/>
          </p:nvSpPr>
          <p:spPr>
            <a:xfrm>
              <a:off x="5599031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0" name="Freeform: Shape 8">
              <a:extLst>
                <a:ext uri="{FF2B5EF4-FFF2-40B4-BE49-F238E27FC236}">
                  <a16:creationId xmlns:a16="http://schemas.microsoft.com/office/drawing/2014/main" id="{C2AF2649-1E45-4499-AD21-5A20F203AFAE}"/>
                </a:ext>
              </a:extLst>
            </p:cNvPr>
            <p:cNvSpPr/>
            <p:nvPr/>
          </p:nvSpPr>
          <p:spPr>
            <a:xfrm>
              <a:off x="5940826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1" name="Freeform: Shape 9">
              <a:extLst>
                <a:ext uri="{FF2B5EF4-FFF2-40B4-BE49-F238E27FC236}">
                  <a16:creationId xmlns:a16="http://schemas.microsoft.com/office/drawing/2014/main" id="{56C3EFB1-7FDC-464F-A7D5-F78BCC05B2E7}"/>
                </a:ext>
              </a:extLst>
            </p:cNvPr>
            <p:cNvSpPr/>
            <p:nvPr/>
          </p:nvSpPr>
          <p:spPr>
            <a:xfrm>
              <a:off x="6282621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2" name="Freeform: Shape 10">
              <a:extLst>
                <a:ext uri="{FF2B5EF4-FFF2-40B4-BE49-F238E27FC236}">
                  <a16:creationId xmlns:a16="http://schemas.microsoft.com/office/drawing/2014/main" id="{6F044AE0-FC22-4261-B6A9-F20631CE87E6}"/>
                </a:ext>
              </a:extLst>
            </p:cNvPr>
            <p:cNvSpPr/>
            <p:nvPr/>
          </p:nvSpPr>
          <p:spPr>
            <a:xfrm>
              <a:off x="6624416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</p:grpSp>
      <p:grpSp>
        <p:nvGrpSpPr>
          <p:cNvPr id="123" name="Группа 122"/>
          <p:cNvGrpSpPr/>
          <p:nvPr/>
        </p:nvGrpSpPr>
        <p:grpSpPr>
          <a:xfrm flipV="1">
            <a:off x="816243" y="2461723"/>
            <a:ext cx="2467465" cy="51960"/>
            <a:chOff x="5257236" y="4734677"/>
            <a:chExt cx="1677528" cy="45719"/>
          </a:xfrm>
        </p:grpSpPr>
        <p:sp>
          <p:nvSpPr>
            <p:cNvPr id="124" name="Freeform: Shape 6">
              <a:extLst>
                <a:ext uri="{FF2B5EF4-FFF2-40B4-BE49-F238E27FC236}">
                  <a16:creationId xmlns:a16="http://schemas.microsoft.com/office/drawing/2014/main" id="{C4DC7645-4085-4509-B345-7F302535D694}"/>
                </a:ext>
              </a:extLst>
            </p:cNvPr>
            <p:cNvSpPr/>
            <p:nvPr/>
          </p:nvSpPr>
          <p:spPr>
            <a:xfrm>
              <a:off x="5257236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5" name="Freeform: Shape 7">
              <a:extLst>
                <a:ext uri="{FF2B5EF4-FFF2-40B4-BE49-F238E27FC236}">
                  <a16:creationId xmlns:a16="http://schemas.microsoft.com/office/drawing/2014/main" id="{FFCFA565-86C1-479E-AD55-88264C122955}"/>
                </a:ext>
              </a:extLst>
            </p:cNvPr>
            <p:cNvSpPr/>
            <p:nvPr/>
          </p:nvSpPr>
          <p:spPr>
            <a:xfrm>
              <a:off x="5599031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6" name="Freeform: Shape 8">
              <a:extLst>
                <a:ext uri="{FF2B5EF4-FFF2-40B4-BE49-F238E27FC236}">
                  <a16:creationId xmlns:a16="http://schemas.microsoft.com/office/drawing/2014/main" id="{C2AF2649-1E45-4499-AD21-5A20F203AFAE}"/>
                </a:ext>
              </a:extLst>
            </p:cNvPr>
            <p:cNvSpPr/>
            <p:nvPr/>
          </p:nvSpPr>
          <p:spPr>
            <a:xfrm>
              <a:off x="5940826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7" name="Freeform: Shape 9">
              <a:extLst>
                <a:ext uri="{FF2B5EF4-FFF2-40B4-BE49-F238E27FC236}">
                  <a16:creationId xmlns:a16="http://schemas.microsoft.com/office/drawing/2014/main" id="{56C3EFB1-7FDC-464F-A7D5-F78BCC05B2E7}"/>
                </a:ext>
              </a:extLst>
            </p:cNvPr>
            <p:cNvSpPr/>
            <p:nvPr/>
          </p:nvSpPr>
          <p:spPr>
            <a:xfrm>
              <a:off x="6282621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8" name="Freeform: Shape 10">
              <a:extLst>
                <a:ext uri="{FF2B5EF4-FFF2-40B4-BE49-F238E27FC236}">
                  <a16:creationId xmlns:a16="http://schemas.microsoft.com/office/drawing/2014/main" id="{6F044AE0-FC22-4261-B6A9-F20631CE87E6}"/>
                </a:ext>
              </a:extLst>
            </p:cNvPr>
            <p:cNvSpPr/>
            <p:nvPr/>
          </p:nvSpPr>
          <p:spPr>
            <a:xfrm>
              <a:off x="6624416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</p:grpSp>
      <p:grpSp>
        <p:nvGrpSpPr>
          <p:cNvPr id="129" name="Группа 128"/>
          <p:cNvGrpSpPr/>
          <p:nvPr/>
        </p:nvGrpSpPr>
        <p:grpSpPr>
          <a:xfrm>
            <a:off x="816243" y="2848678"/>
            <a:ext cx="1307651" cy="45719"/>
            <a:chOff x="5257236" y="4734677"/>
            <a:chExt cx="1677528" cy="45719"/>
          </a:xfrm>
        </p:grpSpPr>
        <p:sp>
          <p:nvSpPr>
            <p:cNvPr id="130" name="Freeform: Shape 6">
              <a:extLst>
                <a:ext uri="{FF2B5EF4-FFF2-40B4-BE49-F238E27FC236}">
                  <a16:creationId xmlns:a16="http://schemas.microsoft.com/office/drawing/2014/main" id="{C4DC7645-4085-4509-B345-7F302535D694}"/>
                </a:ext>
              </a:extLst>
            </p:cNvPr>
            <p:cNvSpPr/>
            <p:nvPr/>
          </p:nvSpPr>
          <p:spPr>
            <a:xfrm>
              <a:off x="5257236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31" name="Freeform: Shape 7">
              <a:extLst>
                <a:ext uri="{FF2B5EF4-FFF2-40B4-BE49-F238E27FC236}">
                  <a16:creationId xmlns:a16="http://schemas.microsoft.com/office/drawing/2014/main" id="{FFCFA565-86C1-479E-AD55-88264C122955}"/>
                </a:ext>
              </a:extLst>
            </p:cNvPr>
            <p:cNvSpPr/>
            <p:nvPr/>
          </p:nvSpPr>
          <p:spPr>
            <a:xfrm>
              <a:off x="5599031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32" name="Freeform: Shape 8">
              <a:extLst>
                <a:ext uri="{FF2B5EF4-FFF2-40B4-BE49-F238E27FC236}">
                  <a16:creationId xmlns:a16="http://schemas.microsoft.com/office/drawing/2014/main" id="{C2AF2649-1E45-4499-AD21-5A20F203AFAE}"/>
                </a:ext>
              </a:extLst>
            </p:cNvPr>
            <p:cNvSpPr/>
            <p:nvPr/>
          </p:nvSpPr>
          <p:spPr>
            <a:xfrm>
              <a:off x="5940826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33" name="Freeform: Shape 9">
              <a:extLst>
                <a:ext uri="{FF2B5EF4-FFF2-40B4-BE49-F238E27FC236}">
                  <a16:creationId xmlns:a16="http://schemas.microsoft.com/office/drawing/2014/main" id="{56C3EFB1-7FDC-464F-A7D5-F78BCC05B2E7}"/>
                </a:ext>
              </a:extLst>
            </p:cNvPr>
            <p:cNvSpPr/>
            <p:nvPr/>
          </p:nvSpPr>
          <p:spPr>
            <a:xfrm>
              <a:off x="6282621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34" name="Freeform: Shape 10">
              <a:extLst>
                <a:ext uri="{FF2B5EF4-FFF2-40B4-BE49-F238E27FC236}">
                  <a16:creationId xmlns:a16="http://schemas.microsoft.com/office/drawing/2014/main" id="{6F044AE0-FC22-4261-B6A9-F20631CE87E6}"/>
                </a:ext>
              </a:extLst>
            </p:cNvPr>
            <p:cNvSpPr/>
            <p:nvPr/>
          </p:nvSpPr>
          <p:spPr>
            <a:xfrm>
              <a:off x="6624416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</p:grpSp>
      <p:grpSp>
        <p:nvGrpSpPr>
          <p:cNvPr id="135" name="Группа 134"/>
          <p:cNvGrpSpPr/>
          <p:nvPr/>
        </p:nvGrpSpPr>
        <p:grpSpPr>
          <a:xfrm flipV="1">
            <a:off x="816243" y="3313750"/>
            <a:ext cx="3111079" cy="45719"/>
            <a:chOff x="5257236" y="4734677"/>
            <a:chExt cx="1677528" cy="45719"/>
          </a:xfrm>
        </p:grpSpPr>
        <p:sp>
          <p:nvSpPr>
            <p:cNvPr id="136" name="Freeform: Shape 6">
              <a:extLst>
                <a:ext uri="{FF2B5EF4-FFF2-40B4-BE49-F238E27FC236}">
                  <a16:creationId xmlns:a16="http://schemas.microsoft.com/office/drawing/2014/main" id="{C4DC7645-4085-4509-B345-7F302535D694}"/>
                </a:ext>
              </a:extLst>
            </p:cNvPr>
            <p:cNvSpPr/>
            <p:nvPr/>
          </p:nvSpPr>
          <p:spPr>
            <a:xfrm>
              <a:off x="5257236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37" name="Freeform: Shape 7">
              <a:extLst>
                <a:ext uri="{FF2B5EF4-FFF2-40B4-BE49-F238E27FC236}">
                  <a16:creationId xmlns:a16="http://schemas.microsoft.com/office/drawing/2014/main" id="{FFCFA565-86C1-479E-AD55-88264C122955}"/>
                </a:ext>
              </a:extLst>
            </p:cNvPr>
            <p:cNvSpPr/>
            <p:nvPr/>
          </p:nvSpPr>
          <p:spPr>
            <a:xfrm>
              <a:off x="5599031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38" name="Freeform: Shape 8">
              <a:extLst>
                <a:ext uri="{FF2B5EF4-FFF2-40B4-BE49-F238E27FC236}">
                  <a16:creationId xmlns:a16="http://schemas.microsoft.com/office/drawing/2014/main" id="{C2AF2649-1E45-4499-AD21-5A20F203AFAE}"/>
                </a:ext>
              </a:extLst>
            </p:cNvPr>
            <p:cNvSpPr/>
            <p:nvPr/>
          </p:nvSpPr>
          <p:spPr>
            <a:xfrm>
              <a:off x="5940826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39" name="Freeform: Shape 9">
              <a:extLst>
                <a:ext uri="{FF2B5EF4-FFF2-40B4-BE49-F238E27FC236}">
                  <a16:creationId xmlns:a16="http://schemas.microsoft.com/office/drawing/2014/main" id="{56C3EFB1-7FDC-464F-A7D5-F78BCC05B2E7}"/>
                </a:ext>
              </a:extLst>
            </p:cNvPr>
            <p:cNvSpPr/>
            <p:nvPr/>
          </p:nvSpPr>
          <p:spPr>
            <a:xfrm>
              <a:off x="6282621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40" name="Freeform: Shape 10">
              <a:extLst>
                <a:ext uri="{FF2B5EF4-FFF2-40B4-BE49-F238E27FC236}">
                  <a16:creationId xmlns:a16="http://schemas.microsoft.com/office/drawing/2014/main" id="{6F044AE0-FC22-4261-B6A9-F20631CE87E6}"/>
                </a:ext>
              </a:extLst>
            </p:cNvPr>
            <p:cNvSpPr/>
            <p:nvPr/>
          </p:nvSpPr>
          <p:spPr>
            <a:xfrm>
              <a:off x="6624416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</p:grpSp>
      <p:grpSp>
        <p:nvGrpSpPr>
          <p:cNvPr id="141" name="Группа 140"/>
          <p:cNvGrpSpPr/>
          <p:nvPr/>
        </p:nvGrpSpPr>
        <p:grpSpPr>
          <a:xfrm flipV="1">
            <a:off x="816243" y="3730494"/>
            <a:ext cx="1451207" cy="45719"/>
            <a:chOff x="5257236" y="4734677"/>
            <a:chExt cx="1677528" cy="45719"/>
          </a:xfrm>
        </p:grpSpPr>
        <p:sp>
          <p:nvSpPr>
            <p:cNvPr id="142" name="Freeform: Shape 6">
              <a:extLst>
                <a:ext uri="{FF2B5EF4-FFF2-40B4-BE49-F238E27FC236}">
                  <a16:creationId xmlns:a16="http://schemas.microsoft.com/office/drawing/2014/main" id="{C4DC7645-4085-4509-B345-7F302535D694}"/>
                </a:ext>
              </a:extLst>
            </p:cNvPr>
            <p:cNvSpPr/>
            <p:nvPr/>
          </p:nvSpPr>
          <p:spPr>
            <a:xfrm>
              <a:off x="5257236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43" name="Freeform: Shape 7">
              <a:extLst>
                <a:ext uri="{FF2B5EF4-FFF2-40B4-BE49-F238E27FC236}">
                  <a16:creationId xmlns:a16="http://schemas.microsoft.com/office/drawing/2014/main" id="{FFCFA565-86C1-479E-AD55-88264C122955}"/>
                </a:ext>
              </a:extLst>
            </p:cNvPr>
            <p:cNvSpPr/>
            <p:nvPr/>
          </p:nvSpPr>
          <p:spPr>
            <a:xfrm>
              <a:off x="5599031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44" name="Freeform: Shape 8">
              <a:extLst>
                <a:ext uri="{FF2B5EF4-FFF2-40B4-BE49-F238E27FC236}">
                  <a16:creationId xmlns:a16="http://schemas.microsoft.com/office/drawing/2014/main" id="{C2AF2649-1E45-4499-AD21-5A20F203AFAE}"/>
                </a:ext>
              </a:extLst>
            </p:cNvPr>
            <p:cNvSpPr/>
            <p:nvPr/>
          </p:nvSpPr>
          <p:spPr>
            <a:xfrm>
              <a:off x="5940826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45" name="Freeform: Shape 9">
              <a:extLst>
                <a:ext uri="{FF2B5EF4-FFF2-40B4-BE49-F238E27FC236}">
                  <a16:creationId xmlns:a16="http://schemas.microsoft.com/office/drawing/2014/main" id="{56C3EFB1-7FDC-464F-A7D5-F78BCC05B2E7}"/>
                </a:ext>
              </a:extLst>
            </p:cNvPr>
            <p:cNvSpPr/>
            <p:nvPr/>
          </p:nvSpPr>
          <p:spPr>
            <a:xfrm>
              <a:off x="6282621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46" name="Freeform: Shape 10">
              <a:extLst>
                <a:ext uri="{FF2B5EF4-FFF2-40B4-BE49-F238E27FC236}">
                  <a16:creationId xmlns:a16="http://schemas.microsoft.com/office/drawing/2014/main" id="{6F044AE0-FC22-4261-B6A9-F20631CE87E6}"/>
                </a:ext>
              </a:extLst>
            </p:cNvPr>
            <p:cNvSpPr/>
            <p:nvPr/>
          </p:nvSpPr>
          <p:spPr>
            <a:xfrm>
              <a:off x="6624416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</p:grpSp>
      <p:grpSp>
        <p:nvGrpSpPr>
          <p:cNvPr id="147" name="Группа 146"/>
          <p:cNvGrpSpPr/>
          <p:nvPr/>
        </p:nvGrpSpPr>
        <p:grpSpPr>
          <a:xfrm>
            <a:off x="816243" y="4119276"/>
            <a:ext cx="1435956" cy="45719"/>
            <a:chOff x="5257236" y="4734677"/>
            <a:chExt cx="1677528" cy="45719"/>
          </a:xfrm>
        </p:grpSpPr>
        <p:sp>
          <p:nvSpPr>
            <p:cNvPr id="148" name="Freeform: Shape 6">
              <a:extLst>
                <a:ext uri="{FF2B5EF4-FFF2-40B4-BE49-F238E27FC236}">
                  <a16:creationId xmlns:a16="http://schemas.microsoft.com/office/drawing/2014/main" id="{C4DC7645-4085-4509-B345-7F302535D694}"/>
                </a:ext>
              </a:extLst>
            </p:cNvPr>
            <p:cNvSpPr/>
            <p:nvPr/>
          </p:nvSpPr>
          <p:spPr>
            <a:xfrm>
              <a:off x="5257236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49" name="Freeform: Shape 7">
              <a:extLst>
                <a:ext uri="{FF2B5EF4-FFF2-40B4-BE49-F238E27FC236}">
                  <a16:creationId xmlns:a16="http://schemas.microsoft.com/office/drawing/2014/main" id="{FFCFA565-86C1-479E-AD55-88264C122955}"/>
                </a:ext>
              </a:extLst>
            </p:cNvPr>
            <p:cNvSpPr/>
            <p:nvPr/>
          </p:nvSpPr>
          <p:spPr>
            <a:xfrm>
              <a:off x="5599031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50" name="Freeform: Shape 8">
              <a:extLst>
                <a:ext uri="{FF2B5EF4-FFF2-40B4-BE49-F238E27FC236}">
                  <a16:creationId xmlns:a16="http://schemas.microsoft.com/office/drawing/2014/main" id="{C2AF2649-1E45-4499-AD21-5A20F203AFAE}"/>
                </a:ext>
              </a:extLst>
            </p:cNvPr>
            <p:cNvSpPr/>
            <p:nvPr/>
          </p:nvSpPr>
          <p:spPr>
            <a:xfrm>
              <a:off x="5940826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51" name="Freeform: Shape 9">
              <a:extLst>
                <a:ext uri="{FF2B5EF4-FFF2-40B4-BE49-F238E27FC236}">
                  <a16:creationId xmlns:a16="http://schemas.microsoft.com/office/drawing/2014/main" id="{56C3EFB1-7FDC-464F-A7D5-F78BCC05B2E7}"/>
                </a:ext>
              </a:extLst>
            </p:cNvPr>
            <p:cNvSpPr/>
            <p:nvPr/>
          </p:nvSpPr>
          <p:spPr>
            <a:xfrm>
              <a:off x="6282621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52" name="Freeform: Shape 10">
              <a:extLst>
                <a:ext uri="{FF2B5EF4-FFF2-40B4-BE49-F238E27FC236}">
                  <a16:creationId xmlns:a16="http://schemas.microsoft.com/office/drawing/2014/main" id="{6F044AE0-FC22-4261-B6A9-F20631CE87E6}"/>
                </a:ext>
              </a:extLst>
            </p:cNvPr>
            <p:cNvSpPr/>
            <p:nvPr/>
          </p:nvSpPr>
          <p:spPr>
            <a:xfrm>
              <a:off x="6624416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</p:grpSp>
      <p:grpSp>
        <p:nvGrpSpPr>
          <p:cNvPr id="153" name="Группа 152"/>
          <p:cNvGrpSpPr/>
          <p:nvPr/>
        </p:nvGrpSpPr>
        <p:grpSpPr>
          <a:xfrm flipV="1">
            <a:off x="816243" y="4558234"/>
            <a:ext cx="2716092" cy="48950"/>
            <a:chOff x="5257236" y="4734677"/>
            <a:chExt cx="1677528" cy="45719"/>
          </a:xfrm>
        </p:grpSpPr>
        <p:sp>
          <p:nvSpPr>
            <p:cNvPr id="154" name="Freeform: Shape 6">
              <a:extLst>
                <a:ext uri="{FF2B5EF4-FFF2-40B4-BE49-F238E27FC236}">
                  <a16:creationId xmlns:a16="http://schemas.microsoft.com/office/drawing/2014/main" id="{C4DC7645-4085-4509-B345-7F302535D694}"/>
                </a:ext>
              </a:extLst>
            </p:cNvPr>
            <p:cNvSpPr/>
            <p:nvPr/>
          </p:nvSpPr>
          <p:spPr>
            <a:xfrm>
              <a:off x="5257236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55" name="Freeform: Shape 7">
              <a:extLst>
                <a:ext uri="{FF2B5EF4-FFF2-40B4-BE49-F238E27FC236}">
                  <a16:creationId xmlns:a16="http://schemas.microsoft.com/office/drawing/2014/main" id="{FFCFA565-86C1-479E-AD55-88264C122955}"/>
                </a:ext>
              </a:extLst>
            </p:cNvPr>
            <p:cNvSpPr/>
            <p:nvPr/>
          </p:nvSpPr>
          <p:spPr>
            <a:xfrm>
              <a:off x="5599031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56" name="Freeform: Shape 8">
              <a:extLst>
                <a:ext uri="{FF2B5EF4-FFF2-40B4-BE49-F238E27FC236}">
                  <a16:creationId xmlns:a16="http://schemas.microsoft.com/office/drawing/2014/main" id="{C2AF2649-1E45-4499-AD21-5A20F203AFAE}"/>
                </a:ext>
              </a:extLst>
            </p:cNvPr>
            <p:cNvSpPr/>
            <p:nvPr/>
          </p:nvSpPr>
          <p:spPr>
            <a:xfrm>
              <a:off x="5940826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57" name="Freeform: Shape 9">
              <a:extLst>
                <a:ext uri="{FF2B5EF4-FFF2-40B4-BE49-F238E27FC236}">
                  <a16:creationId xmlns:a16="http://schemas.microsoft.com/office/drawing/2014/main" id="{56C3EFB1-7FDC-464F-A7D5-F78BCC05B2E7}"/>
                </a:ext>
              </a:extLst>
            </p:cNvPr>
            <p:cNvSpPr/>
            <p:nvPr/>
          </p:nvSpPr>
          <p:spPr>
            <a:xfrm>
              <a:off x="6282621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58" name="Freeform: Shape 10">
              <a:extLst>
                <a:ext uri="{FF2B5EF4-FFF2-40B4-BE49-F238E27FC236}">
                  <a16:creationId xmlns:a16="http://schemas.microsoft.com/office/drawing/2014/main" id="{6F044AE0-FC22-4261-B6A9-F20631CE87E6}"/>
                </a:ext>
              </a:extLst>
            </p:cNvPr>
            <p:cNvSpPr/>
            <p:nvPr/>
          </p:nvSpPr>
          <p:spPr>
            <a:xfrm>
              <a:off x="6624416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</p:grpSp>
      <p:grpSp>
        <p:nvGrpSpPr>
          <p:cNvPr id="159" name="Группа 158"/>
          <p:cNvGrpSpPr/>
          <p:nvPr/>
        </p:nvGrpSpPr>
        <p:grpSpPr>
          <a:xfrm flipV="1">
            <a:off x="816243" y="5054720"/>
            <a:ext cx="3136530" cy="45720"/>
            <a:chOff x="5257236" y="4734677"/>
            <a:chExt cx="1677528" cy="45719"/>
          </a:xfrm>
        </p:grpSpPr>
        <p:sp>
          <p:nvSpPr>
            <p:cNvPr id="160" name="Freeform: Shape 6">
              <a:extLst>
                <a:ext uri="{FF2B5EF4-FFF2-40B4-BE49-F238E27FC236}">
                  <a16:creationId xmlns:a16="http://schemas.microsoft.com/office/drawing/2014/main" id="{C4DC7645-4085-4509-B345-7F302535D694}"/>
                </a:ext>
              </a:extLst>
            </p:cNvPr>
            <p:cNvSpPr/>
            <p:nvPr/>
          </p:nvSpPr>
          <p:spPr>
            <a:xfrm>
              <a:off x="5257236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61" name="Freeform: Shape 7">
              <a:extLst>
                <a:ext uri="{FF2B5EF4-FFF2-40B4-BE49-F238E27FC236}">
                  <a16:creationId xmlns:a16="http://schemas.microsoft.com/office/drawing/2014/main" id="{FFCFA565-86C1-479E-AD55-88264C122955}"/>
                </a:ext>
              </a:extLst>
            </p:cNvPr>
            <p:cNvSpPr/>
            <p:nvPr/>
          </p:nvSpPr>
          <p:spPr>
            <a:xfrm>
              <a:off x="5599031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62" name="Freeform: Shape 8">
              <a:extLst>
                <a:ext uri="{FF2B5EF4-FFF2-40B4-BE49-F238E27FC236}">
                  <a16:creationId xmlns:a16="http://schemas.microsoft.com/office/drawing/2014/main" id="{C2AF2649-1E45-4499-AD21-5A20F203AFAE}"/>
                </a:ext>
              </a:extLst>
            </p:cNvPr>
            <p:cNvSpPr/>
            <p:nvPr/>
          </p:nvSpPr>
          <p:spPr>
            <a:xfrm>
              <a:off x="5940826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63" name="Freeform: Shape 9">
              <a:extLst>
                <a:ext uri="{FF2B5EF4-FFF2-40B4-BE49-F238E27FC236}">
                  <a16:creationId xmlns:a16="http://schemas.microsoft.com/office/drawing/2014/main" id="{56C3EFB1-7FDC-464F-A7D5-F78BCC05B2E7}"/>
                </a:ext>
              </a:extLst>
            </p:cNvPr>
            <p:cNvSpPr/>
            <p:nvPr/>
          </p:nvSpPr>
          <p:spPr>
            <a:xfrm>
              <a:off x="6282621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64" name="Freeform: Shape 10">
              <a:extLst>
                <a:ext uri="{FF2B5EF4-FFF2-40B4-BE49-F238E27FC236}">
                  <a16:creationId xmlns:a16="http://schemas.microsoft.com/office/drawing/2014/main" id="{6F044AE0-FC22-4261-B6A9-F20631CE87E6}"/>
                </a:ext>
              </a:extLst>
            </p:cNvPr>
            <p:cNvSpPr/>
            <p:nvPr/>
          </p:nvSpPr>
          <p:spPr>
            <a:xfrm>
              <a:off x="6624416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</p:grpSp>
      <p:grpSp>
        <p:nvGrpSpPr>
          <p:cNvPr id="165" name="Группа 164"/>
          <p:cNvGrpSpPr/>
          <p:nvPr/>
        </p:nvGrpSpPr>
        <p:grpSpPr>
          <a:xfrm flipV="1">
            <a:off x="816243" y="5476911"/>
            <a:ext cx="1533594" cy="45719"/>
            <a:chOff x="5257236" y="4734677"/>
            <a:chExt cx="1677528" cy="45719"/>
          </a:xfrm>
        </p:grpSpPr>
        <p:sp>
          <p:nvSpPr>
            <p:cNvPr id="166" name="Freeform: Shape 6">
              <a:extLst>
                <a:ext uri="{FF2B5EF4-FFF2-40B4-BE49-F238E27FC236}">
                  <a16:creationId xmlns:a16="http://schemas.microsoft.com/office/drawing/2014/main" id="{C4DC7645-4085-4509-B345-7F302535D694}"/>
                </a:ext>
              </a:extLst>
            </p:cNvPr>
            <p:cNvSpPr/>
            <p:nvPr/>
          </p:nvSpPr>
          <p:spPr>
            <a:xfrm>
              <a:off x="5257236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67" name="Freeform: Shape 7">
              <a:extLst>
                <a:ext uri="{FF2B5EF4-FFF2-40B4-BE49-F238E27FC236}">
                  <a16:creationId xmlns:a16="http://schemas.microsoft.com/office/drawing/2014/main" id="{FFCFA565-86C1-479E-AD55-88264C122955}"/>
                </a:ext>
              </a:extLst>
            </p:cNvPr>
            <p:cNvSpPr/>
            <p:nvPr/>
          </p:nvSpPr>
          <p:spPr>
            <a:xfrm>
              <a:off x="5599031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68" name="Freeform: Shape 8">
              <a:extLst>
                <a:ext uri="{FF2B5EF4-FFF2-40B4-BE49-F238E27FC236}">
                  <a16:creationId xmlns:a16="http://schemas.microsoft.com/office/drawing/2014/main" id="{C2AF2649-1E45-4499-AD21-5A20F203AFAE}"/>
                </a:ext>
              </a:extLst>
            </p:cNvPr>
            <p:cNvSpPr/>
            <p:nvPr/>
          </p:nvSpPr>
          <p:spPr>
            <a:xfrm>
              <a:off x="5940826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69" name="Freeform: Shape 9">
              <a:extLst>
                <a:ext uri="{FF2B5EF4-FFF2-40B4-BE49-F238E27FC236}">
                  <a16:creationId xmlns:a16="http://schemas.microsoft.com/office/drawing/2014/main" id="{56C3EFB1-7FDC-464F-A7D5-F78BCC05B2E7}"/>
                </a:ext>
              </a:extLst>
            </p:cNvPr>
            <p:cNvSpPr/>
            <p:nvPr/>
          </p:nvSpPr>
          <p:spPr>
            <a:xfrm>
              <a:off x="6282621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0" name="Freeform: Shape 10">
              <a:extLst>
                <a:ext uri="{FF2B5EF4-FFF2-40B4-BE49-F238E27FC236}">
                  <a16:creationId xmlns:a16="http://schemas.microsoft.com/office/drawing/2014/main" id="{6F044AE0-FC22-4261-B6A9-F20631CE87E6}"/>
                </a:ext>
              </a:extLst>
            </p:cNvPr>
            <p:cNvSpPr/>
            <p:nvPr/>
          </p:nvSpPr>
          <p:spPr>
            <a:xfrm>
              <a:off x="6624416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6990555" y="1254410"/>
            <a:ext cx="4216637" cy="3738999"/>
            <a:chOff x="6990555" y="1254410"/>
            <a:chExt cx="4216637" cy="3738999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0E5EF1B0-323A-4F9B-9CC0-0E0AEC910689}"/>
                </a:ext>
              </a:extLst>
            </p:cNvPr>
            <p:cNvSpPr txBox="1"/>
            <p:nvPr/>
          </p:nvSpPr>
          <p:spPr>
            <a:xfrm>
              <a:off x="7493181" y="1254410"/>
              <a:ext cx="3599875" cy="474984"/>
            </a:xfrm>
            <a:prstGeom prst="rect">
              <a:avLst/>
            </a:prstGeom>
            <a:noFill/>
          </p:spPr>
          <p:txBody>
            <a:bodyPr wrap="square" lIns="109710" tIns="54855" rIns="109710" bIns="54855" rtlCol="0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ru-RU" dirty="0" smtClean="0">
                  <a:solidFill>
                    <a:schemeClr val="tx2"/>
                  </a:solidFill>
                  <a:ea typeface="Open Sans" charset="0"/>
                  <a:cs typeface="Open Sans" charset="0"/>
                </a:rPr>
                <a:t>Наличие судимости</a:t>
              </a:r>
              <a:endParaRPr lang="en-US" sz="1200" dirty="0">
                <a:solidFill>
                  <a:schemeClr val="tx2"/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8A42DB1C-43B1-480A-AFDB-0EE87E079044}"/>
                </a:ext>
              </a:extLst>
            </p:cNvPr>
            <p:cNvSpPr txBox="1"/>
            <p:nvPr/>
          </p:nvSpPr>
          <p:spPr>
            <a:xfrm>
              <a:off x="6990555" y="1682079"/>
              <a:ext cx="4102501" cy="474984"/>
            </a:xfrm>
            <a:prstGeom prst="rect">
              <a:avLst/>
            </a:prstGeom>
            <a:noFill/>
          </p:spPr>
          <p:txBody>
            <a:bodyPr wrap="square" lIns="109710" tIns="54855" rIns="109710" bIns="54855" rtlCol="0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ru-RU" dirty="0" smtClean="0">
                  <a:solidFill>
                    <a:schemeClr val="tx2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Раннее начало половой жизни</a:t>
              </a:r>
              <a:endParaRPr lang="en-US" sz="1100" dirty="0">
                <a:solidFill>
                  <a:schemeClr val="tx2"/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3F2222CB-FF14-4ACD-8C5C-64B3662B0D5E}"/>
                </a:ext>
              </a:extLst>
            </p:cNvPr>
            <p:cNvSpPr txBox="1"/>
            <p:nvPr/>
          </p:nvSpPr>
          <p:spPr>
            <a:xfrm>
              <a:off x="8410211" y="2086708"/>
              <a:ext cx="2682845" cy="474984"/>
            </a:xfrm>
            <a:prstGeom prst="rect">
              <a:avLst/>
            </a:prstGeom>
            <a:noFill/>
          </p:spPr>
          <p:txBody>
            <a:bodyPr wrap="square" lIns="109710" tIns="54855" rIns="109710" bIns="54855" rtlCol="0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ru-RU" dirty="0" smtClean="0">
                  <a:solidFill>
                    <a:schemeClr val="tx2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Попрошайничество</a:t>
              </a:r>
              <a:endParaRPr lang="en-US" sz="1200" dirty="0">
                <a:solidFill>
                  <a:schemeClr val="tx2"/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91A9F295-D9F6-437E-8F27-418280C000BC}"/>
                </a:ext>
              </a:extLst>
            </p:cNvPr>
            <p:cNvSpPr txBox="1"/>
            <p:nvPr/>
          </p:nvSpPr>
          <p:spPr>
            <a:xfrm>
              <a:off x="7601500" y="2580158"/>
              <a:ext cx="3491556" cy="664779"/>
            </a:xfrm>
            <a:prstGeom prst="rect">
              <a:avLst/>
            </a:prstGeom>
            <a:noFill/>
          </p:spPr>
          <p:txBody>
            <a:bodyPr wrap="square" lIns="109710" tIns="54855" rIns="109710" bIns="54855" rtlCol="0">
              <a:spAutoFit/>
            </a:bodyPr>
            <a:lstStyle/>
            <a:p>
              <a:pPr algn="r"/>
              <a:r>
                <a:rPr lang="ru-RU" dirty="0" smtClean="0">
                  <a:solidFill>
                    <a:schemeClr val="tx2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Употребление спиртных напитков</a:t>
              </a:r>
              <a:endParaRPr lang="en-US" sz="1100" dirty="0">
                <a:solidFill>
                  <a:schemeClr val="tx2"/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91A9F295-D9F6-437E-8F27-418280C000BC}"/>
                </a:ext>
              </a:extLst>
            </p:cNvPr>
            <p:cNvSpPr txBox="1"/>
            <p:nvPr/>
          </p:nvSpPr>
          <p:spPr>
            <a:xfrm>
              <a:off x="9062238" y="3327236"/>
              <a:ext cx="2030818" cy="474984"/>
            </a:xfrm>
            <a:prstGeom prst="rect">
              <a:avLst/>
            </a:prstGeom>
            <a:noFill/>
          </p:spPr>
          <p:txBody>
            <a:bodyPr wrap="square" lIns="109710" tIns="54855" rIns="109710" bIns="54855" rtlCol="0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ru-RU" dirty="0" smtClean="0">
                  <a:solidFill>
                    <a:schemeClr val="tx2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Тунеядство</a:t>
              </a:r>
              <a:endParaRPr lang="en-US" sz="1100" dirty="0">
                <a:solidFill>
                  <a:schemeClr val="tx2"/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91A9F295-D9F6-437E-8F27-418280C000BC}"/>
                </a:ext>
              </a:extLst>
            </p:cNvPr>
            <p:cNvSpPr txBox="1"/>
            <p:nvPr/>
          </p:nvSpPr>
          <p:spPr>
            <a:xfrm>
              <a:off x="7510926" y="3720068"/>
              <a:ext cx="3582130" cy="474984"/>
            </a:xfrm>
            <a:prstGeom prst="rect">
              <a:avLst/>
            </a:prstGeom>
            <a:noFill/>
          </p:spPr>
          <p:txBody>
            <a:bodyPr wrap="square" lIns="109710" tIns="54855" rIns="109710" bIns="54855" rtlCol="0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ru-RU" dirty="0" smtClean="0">
                  <a:solidFill>
                    <a:schemeClr val="tx2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Употребление наркотиков</a:t>
              </a:r>
              <a:endParaRPr lang="en-US" sz="1100" dirty="0">
                <a:solidFill>
                  <a:schemeClr val="tx2"/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91A9F295-D9F6-437E-8F27-418280C000BC}"/>
                </a:ext>
              </a:extLst>
            </p:cNvPr>
            <p:cNvSpPr txBox="1"/>
            <p:nvPr/>
          </p:nvSpPr>
          <p:spPr>
            <a:xfrm>
              <a:off x="9558005" y="4506707"/>
              <a:ext cx="1649187" cy="474984"/>
            </a:xfrm>
            <a:prstGeom prst="rect">
              <a:avLst/>
            </a:prstGeom>
            <a:noFill/>
          </p:spPr>
          <p:txBody>
            <a:bodyPr wrap="square" lIns="109710" tIns="54855" rIns="109710" bIns="54855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ru-RU" dirty="0" smtClean="0">
                  <a:solidFill>
                    <a:schemeClr val="tx2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Хулиганство</a:t>
              </a:r>
              <a:endParaRPr lang="en-US" sz="1100" dirty="0">
                <a:solidFill>
                  <a:schemeClr val="tx2"/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91A9F295-D9F6-437E-8F27-418280C000BC}"/>
                </a:ext>
              </a:extLst>
            </p:cNvPr>
            <p:cNvSpPr txBox="1"/>
            <p:nvPr/>
          </p:nvSpPr>
          <p:spPr>
            <a:xfrm>
              <a:off x="9227300" y="4125191"/>
              <a:ext cx="1865756" cy="474984"/>
            </a:xfrm>
            <a:prstGeom prst="rect">
              <a:avLst/>
            </a:prstGeom>
            <a:noFill/>
          </p:spPr>
          <p:txBody>
            <a:bodyPr wrap="square" lIns="109710" tIns="54855" rIns="109710" bIns="54855" rtlCol="0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ru-RU" dirty="0" smtClean="0">
                  <a:solidFill>
                    <a:schemeClr val="tx2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Токсикомания</a:t>
              </a:r>
              <a:endParaRPr lang="en-US" sz="1100" dirty="0">
                <a:solidFill>
                  <a:schemeClr val="tx2"/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grpSp>
          <p:nvGrpSpPr>
            <p:cNvPr id="171" name="Группа 170"/>
            <p:cNvGrpSpPr/>
            <p:nvPr/>
          </p:nvGrpSpPr>
          <p:grpSpPr>
            <a:xfrm flipV="1">
              <a:off x="8724934" y="1702584"/>
              <a:ext cx="2355476" cy="45719"/>
              <a:chOff x="5257241" y="4734668"/>
              <a:chExt cx="1677523" cy="45765"/>
            </a:xfrm>
          </p:grpSpPr>
          <p:sp>
            <p:nvSpPr>
              <p:cNvPr id="172" name="Freeform: Shape 6">
                <a:extLst>
                  <a:ext uri="{FF2B5EF4-FFF2-40B4-BE49-F238E27FC236}">
                    <a16:creationId xmlns:a16="http://schemas.microsoft.com/office/drawing/2014/main" id="{C4DC7645-4085-4509-B345-7F302535D694}"/>
                  </a:ext>
                </a:extLst>
              </p:cNvPr>
              <p:cNvSpPr/>
              <p:nvPr/>
            </p:nvSpPr>
            <p:spPr>
              <a:xfrm>
                <a:off x="5257241" y="4734714"/>
                <a:ext cx="310348" cy="45719"/>
              </a:xfrm>
              <a:custGeom>
                <a:avLst/>
                <a:gdLst>
                  <a:gd name="connsiteX0" fmla="*/ 0 w 237435"/>
                  <a:gd name="connsiteY0" fmla="*/ 0 h 31292"/>
                  <a:gd name="connsiteX1" fmla="*/ 237435 w 237435"/>
                  <a:gd name="connsiteY1" fmla="*/ 0 h 31292"/>
                  <a:gd name="connsiteX2" fmla="*/ 237435 w 237435"/>
                  <a:gd name="connsiteY2" fmla="*/ 31292 h 31292"/>
                  <a:gd name="connsiteX3" fmla="*/ 0 w 237435"/>
                  <a:gd name="connsiteY3" fmla="*/ 31292 h 31292"/>
                  <a:gd name="connsiteX4" fmla="*/ 0 w 237435"/>
                  <a:gd name="connsiteY4" fmla="*/ 0 h 312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7435" h="31292">
                    <a:moveTo>
                      <a:pt x="0" y="0"/>
                    </a:moveTo>
                    <a:lnTo>
                      <a:pt x="237435" y="0"/>
                    </a:lnTo>
                    <a:lnTo>
                      <a:pt x="237435" y="31292"/>
                    </a:lnTo>
                    <a:lnTo>
                      <a:pt x="0" y="31292"/>
                    </a:lnTo>
                    <a:lnTo>
                      <a:pt x="0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2"/>
                  </a:solidFill>
                </a:endParaRPr>
              </a:p>
            </p:txBody>
          </p:sp>
          <p:sp>
            <p:nvSpPr>
              <p:cNvPr id="173" name="Freeform: Shape 7">
                <a:extLst>
                  <a:ext uri="{FF2B5EF4-FFF2-40B4-BE49-F238E27FC236}">
                    <a16:creationId xmlns:a16="http://schemas.microsoft.com/office/drawing/2014/main" id="{FFCFA565-86C1-479E-AD55-88264C122955}"/>
                  </a:ext>
                </a:extLst>
              </p:cNvPr>
              <p:cNvSpPr/>
              <p:nvPr/>
            </p:nvSpPr>
            <p:spPr>
              <a:xfrm>
                <a:off x="5599036" y="4734703"/>
                <a:ext cx="310348" cy="45719"/>
              </a:xfrm>
              <a:custGeom>
                <a:avLst/>
                <a:gdLst>
                  <a:gd name="connsiteX0" fmla="*/ 0 w 237435"/>
                  <a:gd name="connsiteY0" fmla="*/ 0 h 31292"/>
                  <a:gd name="connsiteX1" fmla="*/ 237435 w 237435"/>
                  <a:gd name="connsiteY1" fmla="*/ 0 h 31292"/>
                  <a:gd name="connsiteX2" fmla="*/ 237435 w 237435"/>
                  <a:gd name="connsiteY2" fmla="*/ 31292 h 31292"/>
                  <a:gd name="connsiteX3" fmla="*/ 0 w 237435"/>
                  <a:gd name="connsiteY3" fmla="*/ 31292 h 31292"/>
                  <a:gd name="connsiteX4" fmla="*/ 0 w 237435"/>
                  <a:gd name="connsiteY4" fmla="*/ 0 h 312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7435" h="31292">
                    <a:moveTo>
                      <a:pt x="0" y="0"/>
                    </a:moveTo>
                    <a:lnTo>
                      <a:pt x="237435" y="0"/>
                    </a:lnTo>
                    <a:lnTo>
                      <a:pt x="237435" y="31292"/>
                    </a:lnTo>
                    <a:lnTo>
                      <a:pt x="0" y="312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2"/>
                  </a:solidFill>
                </a:endParaRPr>
              </a:p>
            </p:txBody>
          </p:sp>
          <p:sp>
            <p:nvSpPr>
              <p:cNvPr id="174" name="Freeform: Shape 8">
                <a:extLst>
                  <a:ext uri="{FF2B5EF4-FFF2-40B4-BE49-F238E27FC236}">
                    <a16:creationId xmlns:a16="http://schemas.microsoft.com/office/drawing/2014/main" id="{C2AF2649-1E45-4499-AD21-5A20F203AFAE}"/>
                  </a:ext>
                </a:extLst>
              </p:cNvPr>
              <p:cNvSpPr/>
              <p:nvPr/>
            </p:nvSpPr>
            <p:spPr>
              <a:xfrm>
                <a:off x="5940829" y="4734668"/>
                <a:ext cx="310348" cy="40925"/>
              </a:xfrm>
              <a:custGeom>
                <a:avLst/>
                <a:gdLst>
                  <a:gd name="connsiteX0" fmla="*/ 0 w 237435"/>
                  <a:gd name="connsiteY0" fmla="*/ 0 h 31292"/>
                  <a:gd name="connsiteX1" fmla="*/ 237435 w 237435"/>
                  <a:gd name="connsiteY1" fmla="*/ 0 h 31292"/>
                  <a:gd name="connsiteX2" fmla="*/ 237435 w 237435"/>
                  <a:gd name="connsiteY2" fmla="*/ 31292 h 31292"/>
                  <a:gd name="connsiteX3" fmla="*/ 0 w 237435"/>
                  <a:gd name="connsiteY3" fmla="*/ 31292 h 31292"/>
                  <a:gd name="connsiteX4" fmla="*/ 0 w 237435"/>
                  <a:gd name="connsiteY4" fmla="*/ 0 h 312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7435" h="31292">
                    <a:moveTo>
                      <a:pt x="0" y="0"/>
                    </a:moveTo>
                    <a:lnTo>
                      <a:pt x="237435" y="0"/>
                    </a:lnTo>
                    <a:lnTo>
                      <a:pt x="237435" y="31292"/>
                    </a:lnTo>
                    <a:lnTo>
                      <a:pt x="0" y="312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2"/>
                  </a:solidFill>
                </a:endParaRPr>
              </a:p>
            </p:txBody>
          </p:sp>
          <p:sp>
            <p:nvSpPr>
              <p:cNvPr id="175" name="Freeform: Shape 9">
                <a:extLst>
                  <a:ext uri="{FF2B5EF4-FFF2-40B4-BE49-F238E27FC236}">
                    <a16:creationId xmlns:a16="http://schemas.microsoft.com/office/drawing/2014/main" id="{56C3EFB1-7FDC-464F-A7D5-F78BCC05B2E7}"/>
                  </a:ext>
                </a:extLst>
              </p:cNvPr>
              <p:cNvSpPr/>
              <p:nvPr/>
            </p:nvSpPr>
            <p:spPr>
              <a:xfrm>
                <a:off x="6282623" y="4734686"/>
                <a:ext cx="310348" cy="45719"/>
              </a:xfrm>
              <a:custGeom>
                <a:avLst/>
                <a:gdLst>
                  <a:gd name="connsiteX0" fmla="*/ 0 w 237435"/>
                  <a:gd name="connsiteY0" fmla="*/ 0 h 31292"/>
                  <a:gd name="connsiteX1" fmla="*/ 237435 w 237435"/>
                  <a:gd name="connsiteY1" fmla="*/ 0 h 31292"/>
                  <a:gd name="connsiteX2" fmla="*/ 237435 w 237435"/>
                  <a:gd name="connsiteY2" fmla="*/ 31292 h 31292"/>
                  <a:gd name="connsiteX3" fmla="*/ 0 w 237435"/>
                  <a:gd name="connsiteY3" fmla="*/ 31292 h 31292"/>
                  <a:gd name="connsiteX4" fmla="*/ 0 w 237435"/>
                  <a:gd name="connsiteY4" fmla="*/ 0 h 312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7435" h="31292">
                    <a:moveTo>
                      <a:pt x="0" y="0"/>
                    </a:moveTo>
                    <a:lnTo>
                      <a:pt x="237435" y="0"/>
                    </a:lnTo>
                    <a:lnTo>
                      <a:pt x="237435" y="31292"/>
                    </a:lnTo>
                    <a:lnTo>
                      <a:pt x="0" y="312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2"/>
                  </a:solidFill>
                </a:endParaRPr>
              </a:p>
            </p:txBody>
          </p:sp>
          <p:sp>
            <p:nvSpPr>
              <p:cNvPr id="176" name="Freeform: Shape 10">
                <a:extLst>
                  <a:ext uri="{FF2B5EF4-FFF2-40B4-BE49-F238E27FC236}">
                    <a16:creationId xmlns:a16="http://schemas.microsoft.com/office/drawing/2014/main" id="{6F044AE0-FC22-4261-B6A9-F20631CE87E6}"/>
                  </a:ext>
                </a:extLst>
              </p:cNvPr>
              <p:cNvSpPr/>
              <p:nvPr/>
            </p:nvSpPr>
            <p:spPr>
              <a:xfrm>
                <a:off x="6624416" y="4734681"/>
                <a:ext cx="310348" cy="45719"/>
              </a:xfrm>
              <a:custGeom>
                <a:avLst/>
                <a:gdLst>
                  <a:gd name="connsiteX0" fmla="*/ 0 w 237435"/>
                  <a:gd name="connsiteY0" fmla="*/ 0 h 31292"/>
                  <a:gd name="connsiteX1" fmla="*/ 237435 w 237435"/>
                  <a:gd name="connsiteY1" fmla="*/ 0 h 31292"/>
                  <a:gd name="connsiteX2" fmla="*/ 237435 w 237435"/>
                  <a:gd name="connsiteY2" fmla="*/ 31292 h 31292"/>
                  <a:gd name="connsiteX3" fmla="*/ 0 w 237435"/>
                  <a:gd name="connsiteY3" fmla="*/ 31292 h 31292"/>
                  <a:gd name="connsiteX4" fmla="*/ 0 w 237435"/>
                  <a:gd name="connsiteY4" fmla="*/ 0 h 312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7435" h="31292">
                    <a:moveTo>
                      <a:pt x="0" y="0"/>
                    </a:moveTo>
                    <a:lnTo>
                      <a:pt x="237435" y="0"/>
                    </a:lnTo>
                    <a:lnTo>
                      <a:pt x="237435" y="31292"/>
                    </a:lnTo>
                    <a:lnTo>
                      <a:pt x="0" y="312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2"/>
                  </a:solidFill>
                </a:endParaRPr>
              </a:p>
            </p:txBody>
          </p:sp>
        </p:grpSp>
        <p:grpSp>
          <p:nvGrpSpPr>
            <p:cNvPr id="177" name="Группа 176"/>
            <p:cNvGrpSpPr/>
            <p:nvPr/>
          </p:nvGrpSpPr>
          <p:grpSpPr>
            <a:xfrm flipV="1">
              <a:off x="7398113" y="2087728"/>
              <a:ext cx="3673822" cy="52018"/>
              <a:chOff x="5257230" y="4734677"/>
              <a:chExt cx="1677534" cy="45719"/>
            </a:xfrm>
          </p:grpSpPr>
          <p:sp>
            <p:nvSpPr>
              <p:cNvPr id="178" name="Freeform: Shape 6">
                <a:extLst>
                  <a:ext uri="{FF2B5EF4-FFF2-40B4-BE49-F238E27FC236}">
                    <a16:creationId xmlns:a16="http://schemas.microsoft.com/office/drawing/2014/main" id="{C4DC7645-4085-4509-B345-7F302535D694}"/>
                  </a:ext>
                </a:extLst>
              </p:cNvPr>
              <p:cNvSpPr/>
              <p:nvPr/>
            </p:nvSpPr>
            <p:spPr>
              <a:xfrm>
                <a:off x="5257230" y="4734677"/>
                <a:ext cx="310348" cy="45719"/>
              </a:xfrm>
              <a:custGeom>
                <a:avLst/>
                <a:gdLst>
                  <a:gd name="connsiteX0" fmla="*/ 0 w 237435"/>
                  <a:gd name="connsiteY0" fmla="*/ 0 h 31292"/>
                  <a:gd name="connsiteX1" fmla="*/ 237435 w 237435"/>
                  <a:gd name="connsiteY1" fmla="*/ 0 h 31292"/>
                  <a:gd name="connsiteX2" fmla="*/ 237435 w 237435"/>
                  <a:gd name="connsiteY2" fmla="*/ 31292 h 31292"/>
                  <a:gd name="connsiteX3" fmla="*/ 0 w 237435"/>
                  <a:gd name="connsiteY3" fmla="*/ 31292 h 31292"/>
                  <a:gd name="connsiteX4" fmla="*/ 0 w 237435"/>
                  <a:gd name="connsiteY4" fmla="*/ 0 h 312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7435" h="31292">
                    <a:moveTo>
                      <a:pt x="0" y="0"/>
                    </a:moveTo>
                    <a:lnTo>
                      <a:pt x="237435" y="0"/>
                    </a:lnTo>
                    <a:lnTo>
                      <a:pt x="237435" y="31292"/>
                    </a:lnTo>
                    <a:lnTo>
                      <a:pt x="0" y="31292"/>
                    </a:lnTo>
                    <a:lnTo>
                      <a:pt x="0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2"/>
                  </a:solidFill>
                </a:endParaRPr>
              </a:p>
            </p:txBody>
          </p:sp>
          <p:sp>
            <p:nvSpPr>
              <p:cNvPr id="179" name="Freeform: Shape 7">
                <a:extLst>
                  <a:ext uri="{FF2B5EF4-FFF2-40B4-BE49-F238E27FC236}">
                    <a16:creationId xmlns:a16="http://schemas.microsoft.com/office/drawing/2014/main" id="{FFCFA565-86C1-479E-AD55-88264C122955}"/>
                  </a:ext>
                </a:extLst>
              </p:cNvPr>
              <p:cNvSpPr/>
              <p:nvPr/>
            </p:nvSpPr>
            <p:spPr>
              <a:xfrm>
                <a:off x="5599024" y="4734677"/>
                <a:ext cx="310348" cy="45719"/>
              </a:xfrm>
              <a:custGeom>
                <a:avLst/>
                <a:gdLst>
                  <a:gd name="connsiteX0" fmla="*/ 0 w 237435"/>
                  <a:gd name="connsiteY0" fmla="*/ 0 h 31292"/>
                  <a:gd name="connsiteX1" fmla="*/ 237435 w 237435"/>
                  <a:gd name="connsiteY1" fmla="*/ 0 h 31292"/>
                  <a:gd name="connsiteX2" fmla="*/ 237435 w 237435"/>
                  <a:gd name="connsiteY2" fmla="*/ 31292 h 31292"/>
                  <a:gd name="connsiteX3" fmla="*/ 0 w 237435"/>
                  <a:gd name="connsiteY3" fmla="*/ 31292 h 31292"/>
                  <a:gd name="connsiteX4" fmla="*/ 0 w 237435"/>
                  <a:gd name="connsiteY4" fmla="*/ 0 h 312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7435" h="31292">
                    <a:moveTo>
                      <a:pt x="0" y="0"/>
                    </a:moveTo>
                    <a:lnTo>
                      <a:pt x="237435" y="0"/>
                    </a:lnTo>
                    <a:lnTo>
                      <a:pt x="237435" y="31292"/>
                    </a:lnTo>
                    <a:lnTo>
                      <a:pt x="0" y="312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2"/>
                  </a:solidFill>
                </a:endParaRPr>
              </a:p>
            </p:txBody>
          </p:sp>
          <p:sp>
            <p:nvSpPr>
              <p:cNvPr id="180" name="Freeform: Shape 8">
                <a:extLst>
                  <a:ext uri="{FF2B5EF4-FFF2-40B4-BE49-F238E27FC236}">
                    <a16:creationId xmlns:a16="http://schemas.microsoft.com/office/drawing/2014/main" id="{C2AF2649-1E45-4499-AD21-5A20F203AFAE}"/>
                  </a:ext>
                </a:extLst>
              </p:cNvPr>
              <p:cNvSpPr/>
              <p:nvPr/>
            </p:nvSpPr>
            <p:spPr>
              <a:xfrm>
                <a:off x="5940820" y="4734677"/>
                <a:ext cx="310348" cy="45719"/>
              </a:xfrm>
              <a:custGeom>
                <a:avLst/>
                <a:gdLst>
                  <a:gd name="connsiteX0" fmla="*/ 0 w 237435"/>
                  <a:gd name="connsiteY0" fmla="*/ 0 h 31292"/>
                  <a:gd name="connsiteX1" fmla="*/ 237435 w 237435"/>
                  <a:gd name="connsiteY1" fmla="*/ 0 h 31292"/>
                  <a:gd name="connsiteX2" fmla="*/ 237435 w 237435"/>
                  <a:gd name="connsiteY2" fmla="*/ 31292 h 31292"/>
                  <a:gd name="connsiteX3" fmla="*/ 0 w 237435"/>
                  <a:gd name="connsiteY3" fmla="*/ 31292 h 31292"/>
                  <a:gd name="connsiteX4" fmla="*/ 0 w 237435"/>
                  <a:gd name="connsiteY4" fmla="*/ 0 h 312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7435" h="31292">
                    <a:moveTo>
                      <a:pt x="0" y="0"/>
                    </a:moveTo>
                    <a:lnTo>
                      <a:pt x="237435" y="0"/>
                    </a:lnTo>
                    <a:lnTo>
                      <a:pt x="237435" y="31292"/>
                    </a:lnTo>
                    <a:lnTo>
                      <a:pt x="0" y="312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2"/>
                  </a:solidFill>
                </a:endParaRPr>
              </a:p>
            </p:txBody>
          </p:sp>
          <p:sp>
            <p:nvSpPr>
              <p:cNvPr id="181" name="Freeform: Shape 9">
                <a:extLst>
                  <a:ext uri="{FF2B5EF4-FFF2-40B4-BE49-F238E27FC236}">
                    <a16:creationId xmlns:a16="http://schemas.microsoft.com/office/drawing/2014/main" id="{56C3EFB1-7FDC-464F-A7D5-F78BCC05B2E7}"/>
                  </a:ext>
                </a:extLst>
              </p:cNvPr>
              <p:cNvSpPr/>
              <p:nvPr/>
            </p:nvSpPr>
            <p:spPr>
              <a:xfrm>
                <a:off x="6282615" y="4734677"/>
                <a:ext cx="310348" cy="45719"/>
              </a:xfrm>
              <a:custGeom>
                <a:avLst/>
                <a:gdLst>
                  <a:gd name="connsiteX0" fmla="*/ 0 w 237435"/>
                  <a:gd name="connsiteY0" fmla="*/ 0 h 31292"/>
                  <a:gd name="connsiteX1" fmla="*/ 237435 w 237435"/>
                  <a:gd name="connsiteY1" fmla="*/ 0 h 31292"/>
                  <a:gd name="connsiteX2" fmla="*/ 237435 w 237435"/>
                  <a:gd name="connsiteY2" fmla="*/ 31292 h 31292"/>
                  <a:gd name="connsiteX3" fmla="*/ 0 w 237435"/>
                  <a:gd name="connsiteY3" fmla="*/ 31292 h 31292"/>
                  <a:gd name="connsiteX4" fmla="*/ 0 w 237435"/>
                  <a:gd name="connsiteY4" fmla="*/ 0 h 312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7435" h="31292">
                    <a:moveTo>
                      <a:pt x="0" y="0"/>
                    </a:moveTo>
                    <a:lnTo>
                      <a:pt x="237435" y="0"/>
                    </a:lnTo>
                    <a:lnTo>
                      <a:pt x="237435" y="31292"/>
                    </a:lnTo>
                    <a:lnTo>
                      <a:pt x="0" y="312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2"/>
                  </a:solidFill>
                </a:endParaRPr>
              </a:p>
            </p:txBody>
          </p:sp>
          <p:sp>
            <p:nvSpPr>
              <p:cNvPr id="182" name="Freeform: Shape 10">
                <a:extLst>
                  <a:ext uri="{FF2B5EF4-FFF2-40B4-BE49-F238E27FC236}">
                    <a16:creationId xmlns:a16="http://schemas.microsoft.com/office/drawing/2014/main" id="{6F044AE0-FC22-4261-B6A9-F20631CE87E6}"/>
                  </a:ext>
                </a:extLst>
              </p:cNvPr>
              <p:cNvSpPr/>
              <p:nvPr/>
            </p:nvSpPr>
            <p:spPr>
              <a:xfrm>
                <a:off x="6624416" y="4734677"/>
                <a:ext cx="310348" cy="45719"/>
              </a:xfrm>
              <a:custGeom>
                <a:avLst/>
                <a:gdLst>
                  <a:gd name="connsiteX0" fmla="*/ 0 w 237435"/>
                  <a:gd name="connsiteY0" fmla="*/ 0 h 31292"/>
                  <a:gd name="connsiteX1" fmla="*/ 237435 w 237435"/>
                  <a:gd name="connsiteY1" fmla="*/ 0 h 31292"/>
                  <a:gd name="connsiteX2" fmla="*/ 237435 w 237435"/>
                  <a:gd name="connsiteY2" fmla="*/ 31292 h 31292"/>
                  <a:gd name="connsiteX3" fmla="*/ 0 w 237435"/>
                  <a:gd name="connsiteY3" fmla="*/ 31292 h 31292"/>
                  <a:gd name="connsiteX4" fmla="*/ 0 w 237435"/>
                  <a:gd name="connsiteY4" fmla="*/ 0 h 312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7435" h="31292">
                    <a:moveTo>
                      <a:pt x="0" y="0"/>
                    </a:moveTo>
                    <a:lnTo>
                      <a:pt x="237435" y="0"/>
                    </a:lnTo>
                    <a:lnTo>
                      <a:pt x="237435" y="31292"/>
                    </a:lnTo>
                    <a:lnTo>
                      <a:pt x="0" y="312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2"/>
                  </a:solidFill>
                </a:endParaRPr>
              </a:p>
            </p:txBody>
          </p:sp>
        </p:grpSp>
        <p:grpSp>
          <p:nvGrpSpPr>
            <p:cNvPr id="183" name="Группа 182"/>
            <p:cNvGrpSpPr/>
            <p:nvPr/>
          </p:nvGrpSpPr>
          <p:grpSpPr>
            <a:xfrm flipV="1">
              <a:off x="8612941" y="2501342"/>
              <a:ext cx="2467469" cy="51960"/>
              <a:chOff x="5257234" y="4734677"/>
              <a:chExt cx="1677530" cy="45719"/>
            </a:xfrm>
          </p:grpSpPr>
          <p:sp>
            <p:nvSpPr>
              <p:cNvPr id="184" name="Freeform: Shape 6">
                <a:extLst>
                  <a:ext uri="{FF2B5EF4-FFF2-40B4-BE49-F238E27FC236}">
                    <a16:creationId xmlns:a16="http://schemas.microsoft.com/office/drawing/2014/main" id="{C4DC7645-4085-4509-B345-7F302535D694}"/>
                  </a:ext>
                </a:extLst>
              </p:cNvPr>
              <p:cNvSpPr/>
              <p:nvPr/>
            </p:nvSpPr>
            <p:spPr>
              <a:xfrm>
                <a:off x="5257234" y="4734677"/>
                <a:ext cx="310348" cy="45719"/>
              </a:xfrm>
              <a:custGeom>
                <a:avLst/>
                <a:gdLst>
                  <a:gd name="connsiteX0" fmla="*/ 0 w 237435"/>
                  <a:gd name="connsiteY0" fmla="*/ 0 h 31292"/>
                  <a:gd name="connsiteX1" fmla="*/ 237435 w 237435"/>
                  <a:gd name="connsiteY1" fmla="*/ 0 h 31292"/>
                  <a:gd name="connsiteX2" fmla="*/ 237435 w 237435"/>
                  <a:gd name="connsiteY2" fmla="*/ 31292 h 31292"/>
                  <a:gd name="connsiteX3" fmla="*/ 0 w 237435"/>
                  <a:gd name="connsiteY3" fmla="*/ 31292 h 31292"/>
                  <a:gd name="connsiteX4" fmla="*/ 0 w 237435"/>
                  <a:gd name="connsiteY4" fmla="*/ 0 h 312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7435" h="31292">
                    <a:moveTo>
                      <a:pt x="0" y="0"/>
                    </a:moveTo>
                    <a:lnTo>
                      <a:pt x="237435" y="0"/>
                    </a:lnTo>
                    <a:lnTo>
                      <a:pt x="237435" y="31292"/>
                    </a:lnTo>
                    <a:lnTo>
                      <a:pt x="0" y="31292"/>
                    </a:lnTo>
                    <a:lnTo>
                      <a:pt x="0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2"/>
                  </a:solidFill>
                </a:endParaRPr>
              </a:p>
            </p:txBody>
          </p:sp>
          <p:sp>
            <p:nvSpPr>
              <p:cNvPr id="185" name="Freeform: Shape 7">
                <a:extLst>
                  <a:ext uri="{FF2B5EF4-FFF2-40B4-BE49-F238E27FC236}">
                    <a16:creationId xmlns:a16="http://schemas.microsoft.com/office/drawing/2014/main" id="{FFCFA565-86C1-479E-AD55-88264C122955}"/>
                  </a:ext>
                </a:extLst>
              </p:cNvPr>
              <p:cNvSpPr/>
              <p:nvPr/>
            </p:nvSpPr>
            <p:spPr>
              <a:xfrm>
                <a:off x="5599029" y="4734677"/>
                <a:ext cx="310348" cy="45719"/>
              </a:xfrm>
              <a:custGeom>
                <a:avLst/>
                <a:gdLst>
                  <a:gd name="connsiteX0" fmla="*/ 0 w 237435"/>
                  <a:gd name="connsiteY0" fmla="*/ 0 h 31292"/>
                  <a:gd name="connsiteX1" fmla="*/ 237435 w 237435"/>
                  <a:gd name="connsiteY1" fmla="*/ 0 h 31292"/>
                  <a:gd name="connsiteX2" fmla="*/ 237435 w 237435"/>
                  <a:gd name="connsiteY2" fmla="*/ 31292 h 31292"/>
                  <a:gd name="connsiteX3" fmla="*/ 0 w 237435"/>
                  <a:gd name="connsiteY3" fmla="*/ 31292 h 31292"/>
                  <a:gd name="connsiteX4" fmla="*/ 0 w 237435"/>
                  <a:gd name="connsiteY4" fmla="*/ 0 h 312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7435" h="31292">
                    <a:moveTo>
                      <a:pt x="0" y="0"/>
                    </a:moveTo>
                    <a:lnTo>
                      <a:pt x="237435" y="0"/>
                    </a:lnTo>
                    <a:lnTo>
                      <a:pt x="237435" y="31292"/>
                    </a:lnTo>
                    <a:lnTo>
                      <a:pt x="0" y="312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2"/>
                  </a:solidFill>
                </a:endParaRPr>
              </a:p>
            </p:txBody>
          </p:sp>
          <p:sp>
            <p:nvSpPr>
              <p:cNvPr id="186" name="Freeform: Shape 8">
                <a:extLst>
                  <a:ext uri="{FF2B5EF4-FFF2-40B4-BE49-F238E27FC236}">
                    <a16:creationId xmlns:a16="http://schemas.microsoft.com/office/drawing/2014/main" id="{C2AF2649-1E45-4499-AD21-5A20F203AFAE}"/>
                  </a:ext>
                </a:extLst>
              </p:cNvPr>
              <p:cNvSpPr/>
              <p:nvPr/>
            </p:nvSpPr>
            <p:spPr>
              <a:xfrm>
                <a:off x="5940825" y="4734677"/>
                <a:ext cx="310348" cy="45719"/>
              </a:xfrm>
              <a:custGeom>
                <a:avLst/>
                <a:gdLst>
                  <a:gd name="connsiteX0" fmla="*/ 0 w 237435"/>
                  <a:gd name="connsiteY0" fmla="*/ 0 h 31292"/>
                  <a:gd name="connsiteX1" fmla="*/ 237435 w 237435"/>
                  <a:gd name="connsiteY1" fmla="*/ 0 h 31292"/>
                  <a:gd name="connsiteX2" fmla="*/ 237435 w 237435"/>
                  <a:gd name="connsiteY2" fmla="*/ 31292 h 31292"/>
                  <a:gd name="connsiteX3" fmla="*/ 0 w 237435"/>
                  <a:gd name="connsiteY3" fmla="*/ 31292 h 31292"/>
                  <a:gd name="connsiteX4" fmla="*/ 0 w 237435"/>
                  <a:gd name="connsiteY4" fmla="*/ 0 h 312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7435" h="31292">
                    <a:moveTo>
                      <a:pt x="0" y="0"/>
                    </a:moveTo>
                    <a:lnTo>
                      <a:pt x="237435" y="0"/>
                    </a:lnTo>
                    <a:lnTo>
                      <a:pt x="237435" y="31292"/>
                    </a:lnTo>
                    <a:lnTo>
                      <a:pt x="0" y="312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2"/>
                  </a:solidFill>
                </a:endParaRPr>
              </a:p>
            </p:txBody>
          </p:sp>
          <p:sp>
            <p:nvSpPr>
              <p:cNvPr id="187" name="Freeform: Shape 9">
                <a:extLst>
                  <a:ext uri="{FF2B5EF4-FFF2-40B4-BE49-F238E27FC236}">
                    <a16:creationId xmlns:a16="http://schemas.microsoft.com/office/drawing/2014/main" id="{56C3EFB1-7FDC-464F-A7D5-F78BCC05B2E7}"/>
                  </a:ext>
                </a:extLst>
              </p:cNvPr>
              <p:cNvSpPr/>
              <p:nvPr/>
            </p:nvSpPr>
            <p:spPr>
              <a:xfrm>
                <a:off x="6282619" y="4734677"/>
                <a:ext cx="310348" cy="45719"/>
              </a:xfrm>
              <a:custGeom>
                <a:avLst/>
                <a:gdLst>
                  <a:gd name="connsiteX0" fmla="*/ 0 w 237435"/>
                  <a:gd name="connsiteY0" fmla="*/ 0 h 31292"/>
                  <a:gd name="connsiteX1" fmla="*/ 237435 w 237435"/>
                  <a:gd name="connsiteY1" fmla="*/ 0 h 31292"/>
                  <a:gd name="connsiteX2" fmla="*/ 237435 w 237435"/>
                  <a:gd name="connsiteY2" fmla="*/ 31292 h 31292"/>
                  <a:gd name="connsiteX3" fmla="*/ 0 w 237435"/>
                  <a:gd name="connsiteY3" fmla="*/ 31292 h 31292"/>
                  <a:gd name="connsiteX4" fmla="*/ 0 w 237435"/>
                  <a:gd name="connsiteY4" fmla="*/ 0 h 312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7435" h="31292">
                    <a:moveTo>
                      <a:pt x="0" y="0"/>
                    </a:moveTo>
                    <a:lnTo>
                      <a:pt x="237435" y="0"/>
                    </a:lnTo>
                    <a:lnTo>
                      <a:pt x="237435" y="31292"/>
                    </a:lnTo>
                    <a:lnTo>
                      <a:pt x="0" y="312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2"/>
                  </a:solidFill>
                </a:endParaRPr>
              </a:p>
            </p:txBody>
          </p:sp>
          <p:sp>
            <p:nvSpPr>
              <p:cNvPr id="188" name="Freeform: Shape 10">
                <a:extLst>
                  <a:ext uri="{FF2B5EF4-FFF2-40B4-BE49-F238E27FC236}">
                    <a16:creationId xmlns:a16="http://schemas.microsoft.com/office/drawing/2014/main" id="{6F044AE0-FC22-4261-B6A9-F20631CE87E6}"/>
                  </a:ext>
                </a:extLst>
              </p:cNvPr>
              <p:cNvSpPr/>
              <p:nvPr/>
            </p:nvSpPr>
            <p:spPr>
              <a:xfrm>
                <a:off x="6624416" y="4734677"/>
                <a:ext cx="310348" cy="45719"/>
              </a:xfrm>
              <a:custGeom>
                <a:avLst/>
                <a:gdLst>
                  <a:gd name="connsiteX0" fmla="*/ 0 w 237435"/>
                  <a:gd name="connsiteY0" fmla="*/ 0 h 31292"/>
                  <a:gd name="connsiteX1" fmla="*/ 237435 w 237435"/>
                  <a:gd name="connsiteY1" fmla="*/ 0 h 31292"/>
                  <a:gd name="connsiteX2" fmla="*/ 237435 w 237435"/>
                  <a:gd name="connsiteY2" fmla="*/ 31292 h 31292"/>
                  <a:gd name="connsiteX3" fmla="*/ 0 w 237435"/>
                  <a:gd name="connsiteY3" fmla="*/ 31292 h 31292"/>
                  <a:gd name="connsiteX4" fmla="*/ 0 w 237435"/>
                  <a:gd name="connsiteY4" fmla="*/ 0 h 312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7435" h="31292">
                    <a:moveTo>
                      <a:pt x="0" y="0"/>
                    </a:moveTo>
                    <a:lnTo>
                      <a:pt x="237435" y="0"/>
                    </a:lnTo>
                    <a:lnTo>
                      <a:pt x="237435" y="31292"/>
                    </a:lnTo>
                    <a:lnTo>
                      <a:pt x="0" y="312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2"/>
                  </a:solidFill>
                </a:endParaRPr>
              </a:p>
            </p:txBody>
          </p:sp>
        </p:grpSp>
        <p:grpSp>
          <p:nvGrpSpPr>
            <p:cNvPr id="189" name="Группа 188"/>
            <p:cNvGrpSpPr/>
            <p:nvPr/>
          </p:nvGrpSpPr>
          <p:grpSpPr>
            <a:xfrm>
              <a:off x="7995425" y="3221675"/>
              <a:ext cx="3097631" cy="45719"/>
              <a:chOff x="5257243" y="4734677"/>
              <a:chExt cx="1677521" cy="45719"/>
            </a:xfrm>
          </p:grpSpPr>
          <p:sp>
            <p:nvSpPr>
              <p:cNvPr id="190" name="Freeform: Shape 6">
                <a:extLst>
                  <a:ext uri="{FF2B5EF4-FFF2-40B4-BE49-F238E27FC236}">
                    <a16:creationId xmlns:a16="http://schemas.microsoft.com/office/drawing/2014/main" id="{C4DC7645-4085-4509-B345-7F302535D694}"/>
                  </a:ext>
                </a:extLst>
              </p:cNvPr>
              <p:cNvSpPr/>
              <p:nvPr/>
            </p:nvSpPr>
            <p:spPr>
              <a:xfrm>
                <a:off x="5257243" y="4734677"/>
                <a:ext cx="310349" cy="45719"/>
              </a:xfrm>
              <a:custGeom>
                <a:avLst/>
                <a:gdLst>
                  <a:gd name="connsiteX0" fmla="*/ 0 w 237435"/>
                  <a:gd name="connsiteY0" fmla="*/ 0 h 31292"/>
                  <a:gd name="connsiteX1" fmla="*/ 237435 w 237435"/>
                  <a:gd name="connsiteY1" fmla="*/ 0 h 31292"/>
                  <a:gd name="connsiteX2" fmla="*/ 237435 w 237435"/>
                  <a:gd name="connsiteY2" fmla="*/ 31292 h 31292"/>
                  <a:gd name="connsiteX3" fmla="*/ 0 w 237435"/>
                  <a:gd name="connsiteY3" fmla="*/ 31292 h 31292"/>
                  <a:gd name="connsiteX4" fmla="*/ 0 w 237435"/>
                  <a:gd name="connsiteY4" fmla="*/ 0 h 312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7435" h="31292">
                    <a:moveTo>
                      <a:pt x="0" y="0"/>
                    </a:moveTo>
                    <a:lnTo>
                      <a:pt x="237435" y="0"/>
                    </a:lnTo>
                    <a:lnTo>
                      <a:pt x="237435" y="31292"/>
                    </a:lnTo>
                    <a:lnTo>
                      <a:pt x="0" y="31292"/>
                    </a:lnTo>
                    <a:lnTo>
                      <a:pt x="0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2"/>
                  </a:solidFill>
                </a:endParaRPr>
              </a:p>
            </p:txBody>
          </p:sp>
          <p:sp>
            <p:nvSpPr>
              <p:cNvPr id="191" name="Freeform: Shape 7">
                <a:extLst>
                  <a:ext uri="{FF2B5EF4-FFF2-40B4-BE49-F238E27FC236}">
                    <a16:creationId xmlns:a16="http://schemas.microsoft.com/office/drawing/2014/main" id="{FFCFA565-86C1-479E-AD55-88264C122955}"/>
                  </a:ext>
                </a:extLst>
              </p:cNvPr>
              <p:cNvSpPr/>
              <p:nvPr/>
            </p:nvSpPr>
            <p:spPr>
              <a:xfrm>
                <a:off x="5599040" y="4734677"/>
                <a:ext cx="310349" cy="45719"/>
              </a:xfrm>
              <a:custGeom>
                <a:avLst/>
                <a:gdLst>
                  <a:gd name="connsiteX0" fmla="*/ 0 w 237435"/>
                  <a:gd name="connsiteY0" fmla="*/ 0 h 31292"/>
                  <a:gd name="connsiteX1" fmla="*/ 237435 w 237435"/>
                  <a:gd name="connsiteY1" fmla="*/ 0 h 31292"/>
                  <a:gd name="connsiteX2" fmla="*/ 237435 w 237435"/>
                  <a:gd name="connsiteY2" fmla="*/ 31292 h 31292"/>
                  <a:gd name="connsiteX3" fmla="*/ 0 w 237435"/>
                  <a:gd name="connsiteY3" fmla="*/ 31292 h 31292"/>
                  <a:gd name="connsiteX4" fmla="*/ 0 w 237435"/>
                  <a:gd name="connsiteY4" fmla="*/ 0 h 312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7435" h="31292">
                    <a:moveTo>
                      <a:pt x="0" y="0"/>
                    </a:moveTo>
                    <a:lnTo>
                      <a:pt x="237435" y="0"/>
                    </a:lnTo>
                    <a:lnTo>
                      <a:pt x="237435" y="31292"/>
                    </a:lnTo>
                    <a:lnTo>
                      <a:pt x="0" y="312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2"/>
                  </a:solidFill>
                </a:endParaRPr>
              </a:p>
            </p:txBody>
          </p:sp>
          <p:sp>
            <p:nvSpPr>
              <p:cNvPr id="192" name="Freeform: Shape 8">
                <a:extLst>
                  <a:ext uri="{FF2B5EF4-FFF2-40B4-BE49-F238E27FC236}">
                    <a16:creationId xmlns:a16="http://schemas.microsoft.com/office/drawing/2014/main" id="{C2AF2649-1E45-4499-AD21-5A20F203AFAE}"/>
                  </a:ext>
                </a:extLst>
              </p:cNvPr>
              <p:cNvSpPr/>
              <p:nvPr/>
            </p:nvSpPr>
            <p:spPr>
              <a:xfrm>
                <a:off x="5940834" y="4734677"/>
                <a:ext cx="310349" cy="45719"/>
              </a:xfrm>
              <a:custGeom>
                <a:avLst/>
                <a:gdLst>
                  <a:gd name="connsiteX0" fmla="*/ 0 w 237435"/>
                  <a:gd name="connsiteY0" fmla="*/ 0 h 31292"/>
                  <a:gd name="connsiteX1" fmla="*/ 237435 w 237435"/>
                  <a:gd name="connsiteY1" fmla="*/ 0 h 31292"/>
                  <a:gd name="connsiteX2" fmla="*/ 237435 w 237435"/>
                  <a:gd name="connsiteY2" fmla="*/ 31292 h 31292"/>
                  <a:gd name="connsiteX3" fmla="*/ 0 w 237435"/>
                  <a:gd name="connsiteY3" fmla="*/ 31292 h 31292"/>
                  <a:gd name="connsiteX4" fmla="*/ 0 w 237435"/>
                  <a:gd name="connsiteY4" fmla="*/ 0 h 312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7435" h="31292">
                    <a:moveTo>
                      <a:pt x="0" y="0"/>
                    </a:moveTo>
                    <a:lnTo>
                      <a:pt x="237435" y="0"/>
                    </a:lnTo>
                    <a:lnTo>
                      <a:pt x="237435" y="31292"/>
                    </a:lnTo>
                    <a:lnTo>
                      <a:pt x="0" y="312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2"/>
                  </a:solidFill>
                </a:endParaRPr>
              </a:p>
            </p:txBody>
          </p:sp>
          <p:sp>
            <p:nvSpPr>
              <p:cNvPr id="193" name="Freeform: Shape 9">
                <a:extLst>
                  <a:ext uri="{FF2B5EF4-FFF2-40B4-BE49-F238E27FC236}">
                    <a16:creationId xmlns:a16="http://schemas.microsoft.com/office/drawing/2014/main" id="{56C3EFB1-7FDC-464F-A7D5-F78BCC05B2E7}"/>
                  </a:ext>
                </a:extLst>
              </p:cNvPr>
              <p:cNvSpPr/>
              <p:nvPr/>
            </p:nvSpPr>
            <p:spPr>
              <a:xfrm>
                <a:off x="6282631" y="4734677"/>
                <a:ext cx="310349" cy="45719"/>
              </a:xfrm>
              <a:custGeom>
                <a:avLst/>
                <a:gdLst>
                  <a:gd name="connsiteX0" fmla="*/ 0 w 237435"/>
                  <a:gd name="connsiteY0" fmla="*/ 0 h 31292"/>
                  <a:gd name="connsiteX1" fmla="*/ 237435 w 237435"/>
                  <a:gd name="connsiteY1" fmla="*/ 0 h 31292"/>
                  <a:gd name="connsiteX2" fmla="*/ 237435 w 237435"/>
                  <a:gd name="connsiteY2" fmla="*/ 31292 h 31292"/>
                  <a:gd name="connsiteX3" fmla="*/ 0 w 237435"/>
                  <a:gd name="connsiteY3" fmla="*/ 31292 h 31292"/>
                  <a:gd name="connsiteX4" fmla="*/ 0 w 237435"/>
                  <a:gd name="connsiteY4" fmla="*/ 0 h 312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7435" h="31292">
                    <a:moveTo>
                      <a:pt x="0" y="0"/>
                    </a:moveTo>
                    <a:lnTo>
                      <a:pt x="237435" y="0"/>
                    </a:lnTo>
                    <a:lnTo>
                      <a:pt x="237435" y="31292"/>
                    </a:lnTo>
                    <a:lnTo>
                      <a:pt x="0" y="312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2"/>
                  </a:solidFill>
                </a:endParaRPr>
              </a:p>
            </p:txBody>
          </p:sp>
          <p:sp>
            <p:nvSpPr>
              <p:cNvPr id="194" name="Freeform: Shape 10">
                <a:extLst>
                  <a:ext uri="{FF2B5EF4-FFF2-40B4-BE49-F238E27FC236}">
                    <a16:creationId xmlns:a16="http://schemas.microsoft.com/office/drawing/2014/main" id="{6F044AE0-FC22-4261-B6A9-F20631CE87E6}"/>
                  </a:ext>
                </a:extLst>
              </p:cNvPr>
              <p:cNvSpPr/>
              <p:nvPr/>
            </p:nvSpPr>
            <p:spPr>
              <a:xfrm>
                <a:off x="6624415" y="4734677"/>
                <a:ext cx="310349" cy="45719"/>
              </a:xfrm>
              <a:custGeom>
                <a:avLst/>
                <a:gdLst>
                  <a:gd name="connsiteX0" fmla="*/ 0 w 237435"/>
                  <a:gd name="connsiteY0" fmla="*/ 0 h 31292"/>
                  <a:gd name="connsiteX1" fmla="*/ 237435 w 237435"/>
                  <a:gd name="connsiteY1" fmla="*/ 0 h 31292"/>
                  <a:gd name="connsiteX2" fmla="*/ 237435 w 237435"/>
                  <a:gd name="connsiteY2" fmla="*/ 31292 h 31292"/>
                  <a:gd name="connsiteX3" fmla="*/ 0 w 237435"/>
                  <a:gd name="connsiteY3" fmla="*/ 31292 h 31292"/>
                  <a:gd name="connsiteX4" fmla="*/ 0 w 237435"/>
                  <a:gd name="connsiteY4" fmla="*/ 0 h 312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7435" h="31292">
                    <a:moveTo>
                      <a:pt x="0" y="0"/>
                    </a:moveTo>
                    <a:lnTo>
                      <a:pt x="237435" y="0"/>
                    </a:lnTo>
                    <a:lnTo>
                      <a:pt x="237435" y="31292"/>
                    </a:lnTo>
                    <a:lnTo>
                      <a:pt x="0" y="312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2"/>
                  </a:solidFill>
                </a:endParaRPr>
              </a:p>
            </p:txBody>
          </p:sp>
        </p:grpSp>
        <p:grpSp>
          <p:nvGrpSpPr>
            <p:cNvPr id="195" name="Группа 194"/>
            <p:cNvGrpSpPr/>
            <p:nvPr/>
          </p:nvGrpSpPr>
          <p:grpSpPr>
            <a:xfrm>
              <a:off x="9454620" y="4947690"/>
              <a:ext cx="1625790" cy="45719"/>
              <a:chOff x="5257237" y="4734677"/>
              <a:chExt cx="1677527" cy="45719"/>
            </a:xfrm>
          </p:grpSpPr>
          <p:sp>
            <p:nvSpPr>
              <p:cNvPr id="196" name="Freeform: Shape 6">
                <a:extLst>
                  <a:ext uri="{FF2B5EF4-FFF2-40B4-BE49-F238E27FC236}">
                    <a16:creationId xmlns:a16="http://schemas.microsoft.com/office/drawing/2014/main" id="{C4DC7645-4085-4509-B345-7F302535D694}"/>
                  </a:ext>
                </a:extLst>
              </p:cNvPr>
              <p:cNvSpPr/>
              <p:nvPr/>
            </p:nvSpPr>
            <p:spPr>
              <a:xfrm>
                <a:off x="5257237" y="4734677"/>
                <a:ext cx="310348" cy="45719"/>
              </a:xfrm>
              <a:custGeom>
                <a:avLst/>
                <a:gdLst>
                  <a:gd name="connsiteX0" fmla="*/ 0 w 237435"/>
                  <a:gd name="connsiteY0" fmla="*/ 0 h 31292"/>
                  <a:gd name="connsiteX1" fmla="*/ 237435 w 237435"/>
                  <a:gd name="connsiteY1" fmla="*/ 0 h 31292"/>
                  <a:gd name="connsiteX2" fmla="*/ 237435 w 237435"/>
                  <a:gd name="connsiteY2" fmla="*/ 31292 h 31292"/>
                  <a:gd name="connsiteX3" fmla="*/ 0 w 237435"/>
                  <a:gd name="connsiteY3" fmla="*/ 31292 h 31292"/>
                  <a:gd name="connsiteX4" fmla="*/ 0 w 237435"/>
                  <a:gd name="connsiteY4" fmla="*/ 0 h 312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7435" h="31292">
                    <a:moveTo>
                      <a:pt x="0" y="0"/>
                    </a:moveTo>
                    <a:lnTo>
                      <a:pt x="237435" y="0"/>
                    </a:lnTo>
                    <a:lnTo>
                      <a:pt x="237435" y="31292"/>
                    </a:lnTo>
                    <a:lnTo>
                      <a:pt x="0" y="31292"/>
                    </a:lnTo>
                    <a:lnTo>
                      <a:pt x="0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2"/>
                  </a:solidFill>
                </a:endParaRPr>
              </a:p>
            </p:txBody>
          </p:sp>
          <p:sp>
            <p:nvSpPr>
              <p:cNvPr id="197" name="Freeform: Shape 7">
                <a:extLst>
                  <a:ext uri="{FF2B5EF4-FFF2-40B4-BE49-F238E27FC236}">
                    <a16:creationId xmlns:a16="http://schemas.microsoft.com/office/drawing/2014/main" id="{FFCFA565-86C1-479E-AD55-88264C122955}"/>
                  </a:ext>
                </a:extLst>
              </p:cNvPr>
              <p:cNvSpPr/>
              <p:nvPr/>
            </p:nvSpPr>
            <p:spPr>
              <a:xfrm>
                <a:off x="5599032" y="4734677"/>
                <a:ext cx="310348" cy="45719"/>
              </a:xfrm>
              <a:custGeom>
                <a:avLst/>
                <a:gdLst>
                  <a:gd name="connsiteX0" fmla="*/ 0 w 237435"/>
                  <a:gd name="connsiteY0" fmla="*/ 0 h 31292"/>
                  <a:gd name="connsiteX1" fmla="*/ 237435 w 237435"/>
                  <a:gd name="connsiteY1" fmla="*/ 0 h 31292"/>
                  <a:gd name="connsiteX2" fmla="*/ 237435 w 237435"/>
                  <a:gd name="connsiteY2" fmla="*/ 31292 h 31292"/>
                  <a:gd name="connsiteX3" fmla="*/ 0 w 237435"/>
                  <a:gd name="connsiteY3" fmla="*/ 31292 h 31292"/>
                  <a:gd name="connsiteX4" fmla="*/ 0 w 237435"/>
                  <a:gd name="connsiteY4" fmla="*/ 0 h 312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7435" h="31292">
                    <a:moveTo>
                      <a:pt x="0" y="0"/>
                    </a:moveTo>
                    <a:lnTo>
                      <a:pt x="237435" y="0"/>
                    </a:lnTo>
                    <a:lnTo>
                      <a:pt x="237435" y="31292"/>
                    </a:lnTo>
                    <a:lnTo>
                      <a:pt x="0" y="312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2"/>
                  </a:solidFill>
                </a:endParaRPr>
              </a:p>
            </p:txBody>
          </p:sp>
          <p:sp>
            <p:nvSpPr>
              <p:cNvPr id="198" name="Freeform: Shape 8">
                <a:extLst>
                  <a:ext uri="{FF2B5EF4-FFF2-40B4-BE49-F238E27FC236}">
                    <a16:creationId xmlns:a16="http://schemas.microsoft.com/office/drawing/2014/main" id="{C2AF2649-1E45-4499-AD21-5A20F203AFAE}"/>
                  </a:ext>
                </a:extLst>
              </p:cNvPr>
              <p:cNvSpPr/>
              <p:nvPr/>
            </p:nvSpPr>
            <p:spPr>
              <a:xfrm>
                <a:off x="5940828" y="4734677"/>
                <a:ext cx="310348" cy="45719"/>
              </a:xfrm>
              <a:custGeom>
                <a:avLst/>
                <a:gdLst>
                  <a:gd name="connsiteX0" fmla="*/ 0 w 237435"/>
                  <a:gd name="connsiteY0" fmla="*/ 0 h 31292"/>
                  <a:gd name="connsiteX1" fmla="*/ 237435 w 237435"/>
                  <a:gd name="connsiteY1" fmla="*/ 0 h 31292"/>
                  <a:gd name="connsiteX2" fmla="*/ 237435 w 237435"/>
                  <a:gd name="connsiteY2" fmla="*/ 31292 h 31292"/>
                  <a:gd name="connsiteX3" fmla="*/ 0 w 237435"/>
                  <a:gd name="connsiteY3" fmla="*/ 31292 h 31292"/>
                  <a:gd name="connsiteX4" fmla="*/ 0 w 237435"/>
                  <a:gd name="connsiteY4" fmla="*/ 0 h 312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7435" h="31292">
                    <a:moveTo>
                      <a:pt x="0" y="0"/>
                    </a:moveTo>
                    <a:lnTo>
                      <a:pt x="237435" y="0"/>
                    </a:lnTo>
                    <a:lnTo>
                      <a:pt x="237435" y="31292"/>
                    </a:lnTo>
                    <a:lnTo>
                      <a:pt x="0" y="312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2"/>
                  </a:solidFill>
                </a:endParaRPr>
              </a:p>
            </p:txBody>
          </p:sp>
          <p:sp>
            <p:nvSpPr>
              <p:cNvPr id="199" name="Freeform: Shape 9">
                <a:extLst>
                  <a:ext uri="{FF2B5EF4-FFF2-40B4-BE49-F238E27FC236}">
                    <a16:creationId xmlns:a16="http://schemas.microsoft.com/office/drawing/2014/main" id="{56C3EFB1-7FDC-464F-A7D5-F78BCC05B2E7}"/>
                  </a:ext>
                </a:extLst>
              </p:cNvPr>
              <p:cNvSpPr/>
              <p:nvPr/>
            </p:nvSpPr>
            <p:spPr>
              <a:xfrm>
                <a:off x="6282625" y="4734677"/>
                <a:ext cx="310348" cy="45719"/>
              </a:xfrm>
              <a:custGeom>
                <a:avLst/>
                <a:gdLst>
                  <a:gd name="connsiteX0" fmla="*/ 0 w 237435"/>
                  <a:gd name="connsiteY0" fmla="*/ 0 h 31292"/>
                  <a:gd name="connsiteX1" fmla="*/ 237435 w 237435"/>
                  <a:gd name="connsiteY1" fmla="*/ 0 h 31292"/>
                  <a:gd name="connsiteX2" fmla="*/ 237435 w 237435"/>
                  <a:gd name="connsiteY2" fmla="*/ 31292 h 31292"/>
                  <a:gd name="connsiteX3" fmla="*/ 0 w 237435"/>
                  <a:gd name="connsiteY3" fmla="*/ 31292 h 31292"/>
                  <a:gd name="connsiteX4" fmla="*/ 0 w 237435"/>
                  <a:gd name="connsiteY4" fmla="*/ 0 h 312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7435" h="31292">
                    <a:moveTo>
                      <a:pt x="0" y="0"/>
                    </a:moveTo>
                    <a:lnTo>
                      <a:pt x="237435" y="0"/>
                    </a:lnTo>
                    <a:lnTo>
                      <a:pt x="237435" y="31292"/>
                    </a:lnTo>
                    <a:lnTo>
                      <a:pt x="0" y="312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2"/>
                  </a:solidFill>
                </a:endParaRPr>
              </a:p>
            </p:txBody>
          </p:sp>
          <p:sp>
            <p:nvSpPr>
              <p:cNvPr id="200" name="Freeform: Shape 10">
                <a:extLst>
                  <a:ext uri="{FF2B5EF4-FFF2-40B4-BE49-F238E27FC236}">
                    <a16:creationId xmlns:a16="http://schemas.microsoft.com/office/drawing/2014/main" id="{6F044AE0-FC22-4261-B6A9-F20631CE87E6}"/>
                  </a:ext>
                </a:extLst>
              </p:cNvPr>
              <p:cNvSpPr/>
              <p:nvPr/>
            </p:nvSpPr>
            <p:spPr>
              <a:xfrm>
                <a:off x="6624416" y="4734677"/>
                <a:ext cx="310348" cy="45719"/>
              </a:xfrm>
              <a:custGeom>
                <a:avLst/>
                <a:gdLst>
                  <a:gd name="connsiteX0" fmla="*/ 0 w 237435"/>
                  <a:gd name="connsiteY0" fmla="*/ 0 h 31292"/>
                  <a:gd name="connsiteX1" fmla="*/ 237435 w 237435"/>
                  <a:gd name="connsiteY1" fmla="*/ 0 h 31292"/>
                  <a:gd name="connsiteX2" fmla="*/ 237435 w 237435"/>
                  <a:gd name="connsiteY2" fmla="*/ 31292 h 31292"/>
                  <a:gd name="connsiteX3" fmla="*/ 0 w 237435"/>
                  <a:gd name="connsiteY3" fmla="*/ 31292 h 31292"/>
                  <a:gd name="connsiteX4" fmla="*/ 0 w 237435"/>
                  <a:gd name="connsiteY4" fmla="*/ 0 h 312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7435" h="31292">
                    <a:moveTo>
                      <a:pt x="0" y="0"/>
                    </a:moveTo>
                    <a:lnTo>
                      <a:pt x="237435" y="0"/>
                    </a:lnTo>
                    <a:lnTo>
                      <a:pt x="237435" y="31292"/>
                    </a:lnTo>
                    <a:lnTo>
                      <a:pt x="0" y="312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2"/>
                  </a:solidFill>
                </a:endParaRPr>
              </a:p>
            </p:txBody>
          </p:sp>
        </p:grpSp>
        <p:grpSp>
          <p:nvGrpSpPr>
            <p:cNvPr id="201" name="Группа 200"/>
            <p:cNvGrpSpPr/>
            <p:nvPr/>
          </p:nvGrpSpPr>
          <p:grpSpPr>
            <a:xfrm flipV="1">
              <a:off x="9629199" y="3761768"/>
              <a:ext cx="1451211" cy="45719"/>
              <a:chOff x="5257233" y="4734677"/>
              <a:chExt cx="1677531" cy="45719"/>
            </a:xfrm>
          </p:grpSpPr>
          <p:sp>
            <p:nvSpPr>
              <p:cNvPr id="202" name="Freeform: Shape 6">
                <a:extLst>
                  <a:ext uri="{FF2B5EF4-FFF2-40B4-BE49-F238E27FC236}">
                    <a16:creationId xmlns:a16="http://schemas.microsoft.com/office/drawing/2014/main" id="{C4DC7645-4085-4509-B345-7F302535D694}"/>
                  </a:ext>
                </a:extLst>
              </p:cNvPr>
              <p:cNvSpPr/>
              <p:nvPr/>
            </p:nvSpPr>
            <p:spPr>
              <a:xfrm>
                <a:off x="5257233" y="4734677"/>
                <a:ext cx="310348" cy="45719"/>
              </a:xfrm>
              <a:custGeom>
                <a:avLst/>
                <a:gdLst>
                  <a:gd name="connsiteX0" fmla="*/ 0 w 237435"/>
                  <a:gd name="connsiteY0" fmla="*/ 0 h 31292"/>
                  <a:gd name="connsiteX1" fmla="*/ 237435 w 237435"/>
                  <a:gd name="connsiteY1" fmla="*/ 0 h 31292"/>
                  <a:gd name="connsiteX2" fmla="*/ 237435 w 237435"/>
                  <a:gd name="connsiteY2" fmla="*/ 31292 h 31292"/>
                  <a:gd name="connsiteX3" fmla="*/ 0 w 237435"/>
                  <a:gd name="connsiteY3" fmla="*/ 31292 h 31292"/>
                  <a:gd name="connsiteX4" fmla="*/ 0 w 237435"/>
                  <a:gd name="connsiteY4" fmla="*/ 0 h 312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7435" h="31292">
                    <a:moveTo>
                      <a:pt x="0" y="0"/>
                    </a:moveTo>
                    <a:lnTo>
                      <a:pt x="237435" y="0"/>
                    </a:lnTo>
                    <a:lnTo>
                      <a:pt x="237435" y="31292"/>
                    </a:lnTo>
                    <a:lnTo>
                      <a:pt x="0" y="31292"/>
                    </a:lnTo>
                    <a:lnTo>
                      <a:pt x="0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2"/>
                  </a:solidFill>
                </a:endParaRPr>
              </a:p>
            </p:txBody>
          </p:sp>
          <p:sp>
            <p:nvSpPr>
              <p:cNvPr id="203" name="Freeform: Shape 7">
                <a:extLst>
                  <a:ext uri="{FF2B5EF4-FFF2-40B4-BE49-F238E27FC236}">
                    <a16:creationId xmlns:a16="http://schemas.microsoft.com/office/drawing/2014/main" id="{FFCFA565-86C1-479E-AD55-88264C122955}"/>
                  </a:ext>
                </a:extLst>
              </p:cNvPr>
              <p:cNvSpPr/>
              <p:nvPr/>
            </p:nvSpPr>
            <p:spPr>
              <a:xfrm>
                <a:off x="5599027" y="4734677"/>
                <a:ext cx="310348" cy="45719"/>
              </a:xfrm>
              <a:custGeom>
                <a:avLst/>
                <a:gdLst>
                  <a:gd name="connsiteX0" fmla="*/ 0 w 237435"/>
                  <a:gd name="connsiteY0" fmla="*/ 0 h 31292"/>
                  <a:gd name="connsiteX1" fmla="*/ 237435 w 237435"/>
                  <a:gd name="connsiteY1" fmla="*/ 0 h 31292"/>
                  <a:gd name="connsiteX2" fmla="*/ 237435 w 237435"/>
                  <a:gd name="connsiteY2" fmla="*/ 31292 h 31292"/>
                  <a:gd name="connsiteX3" fmla="*/ 0 w 237435"/>
                  <a:gd name="connsiteY3" fmla="*/ 31292 h 31292"/>
                  <a:gd name="connsiteX4" fmla="*/ 0 w 237435"/>
                  <a:gd name="connsiteY4" fmla="*/ 0 h 312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7435" h="31292">
                    <a:moveTo>
                      <a:pt x="0" y="0"/>
                    </a:moveTo>
                    <a:lnTo>
                      <a:pt x="237435" y="0"/>
                    </a:lnTo>
                    <a:lnTo>
                      <a:pt x="237435" y="31292"/>
                    </a:lnTo>
                    <a:lnTo>
                      <a:pt x="0" y="312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2"/>
                  </a:solidFill>
                </a:endParaRPr>
              </a:p>
            </p:txBody>
          </p:sp>
          <p:sp>
            <p:nvSpPr>
              <p:cNvPr id="204" name="Freeform: Shape 8">
                <a:extLst>
                  <a:ext uri="{FF2B5EF4-FFF2-40B4-BE49-F238E27FC236}">
                    <a16:creationId xmlns:a16="http://schemas.microsoft.com/office/drawing/2014/main" id="{C2AF2649-1E45-4499-AD21-5A20F203AFAE}"/>
                  </a:ext>
                </a:extLst>
              </p:cNvPr>
              <p:cNvSpPr/>
              <p:nvPr/>
            </p:nvSpPr>
            <p:spPr>
              <a:xfrm>
                <a:off x="5940826" y="4734677"/>
                <a:ext cx="310348" cy="45719"/>
              </a:xfrm>
              <a:custGeom>
                <a:avLst/>
                <a:gdLst>
                  <a:gd name="connsiteX0" fmla="*/ 0 w 237435"/>
                  <a:gd name="connsiteY0" fmla="*/ 0 h 31292"/>
                  <a:gd name="connsiteX1" fmla="*/ 237435 w 237435"/>
                  <a:gd name="connsiteY1" fmla="*/ 0 h 31292"/>
                  <a:gd name="connsiteX2" fmla="*/ 237435 w 237435"/>
                  <a:gd name="connsiteY2" fmla="*/ 31292 h 31292"/>
                  <a:gd name="connsiteX3" fmla="*/ 0 w 237435"/>
                  <a:gd name="connsiteY3" fmla="*/ 31292 h 31292"/>
                  <a:gd name="connsiteX4" fmla="*/ 0 w 237435"/>
                  <a:gd name="connsiteY4" fmla="*/ 0 h 312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7435" h="31292">
                    <a:moveTo>
                      <a:pt x="0" y="0"/>
                    </a:moveTo>
                    <a:lnTo>
                      <a:pt x="237435" y="0"/>
                    </a:lnTo>
                    <a:lnTo>
                      <a:pt x="237435" y="31292"/>
                    </a:lnTo>
                    <a:lnTo>
                      <a:pt x="0" y="312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2"/>
                  </a:solidFill>
                </a:endParaRPr>
              </a:p>
            </p:txBody>
          </p:sp>
          <p:sp>
            <p:nvSpPr>
              <p:cNvPr id="205" name="Freeform: Shape 9">
                <a:extLst>
                  <a:ext uri="{FF2B5EF4-FFF2-40B4-BE49-F238E27FC236}">
                    <a16:creationId xmlns:a16="http://schemas.microsoft.com/office/drawing/2014/main" id="{56C3EFB1-7FDC-464F-A7D5-F78BCC05B2E7}"/>
                  </a:ext>
                </a:extLst>
              </p:cNvPr>
              <p:cNvSpPr/>
              <p:nvPr/>
            </p:nvSpPr>
            <p:spPr>
              <a:xfrm>
                <a:off x="6282619" y="4734677"/>
                <a:ext cx="310348" cy="45719"/>
              </a:xfrm>
              <a:custGeom>
                <a:avLst/>
                <a:gdLst>
                  <a:gd name="connsiteX0" fmla="*/ 0 w 237435"/>
                  <a:gd name="connsiteY0" fmla="*/ 0 h 31292"/>
                  <a:gd name="connsiteX1" fmla="*/ 237435 w 237435"/>
                  <a:gd name="connsiteY1" fmla="*/ 0 h 31292"/>
                  <a:gd name="connsiteX2" fmla="*/ 237435 w 237435"/>
                  <a:gd name="connsiteY2" fmla="*/ 31292 h 31292"/>
                  <a:gd name="connsiteX3" fmla="*/ 0 w 237435"/>
                  <a:gd name="connsiteY3" fmla="*/ 31292 h 31292"/>
                  <a:gd name="connsiteX4" fmla="*/ 0 w 237435"/>
                  <a:gd name="connsiteY4" fmla="*/ 0 h 312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7435" h="31292">
                    <a:moveTo>
                      <a:pt x="0" y="0"/>
                    </a:moveTo>
                    <a:lnTo>
                      <a:pt x="237435" y="0"/>
                    </a:lnTo>
                    <a:lnTo>
                      <a:pt x="237435" y="31292"/>
                    </a:lnTo>
                    <a:lnTo>
                      <a:pt x="0" y="312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2"/>
                  </a:solidFill>
                </a:endParaRPr>
              </a:p>
            </p:txBody>
          </p:sp>
          <p:sp>
            <p:nvSpPr>
              <p:cNvPr id="206" name="Freeform: Shape 10">
                <a:extLst>
                  <a:ext uri="{FF2B5EF4-FFF2-40B4-BE49-F238E27FC236}">
                    <a16:creationId xmlns:a16="http://schemas.microsoft.com/office/drawing/2014/main" id="{6F044AE0-FC22-4261-B6A9-F20631CE87E6}"/>
                  </a:ext>
                </a:extLst>
              </p:cNvPr>
              <p:cNvSpPr/>
              <p:nvPr/>
            </p:nvSpPr>
            <p:spPr>
              <a:xfrm>
                <a:off x="6624416" y="4734677"/>
                <a:ext cx="310348" cy="45719"/>
              </a:xfrm>
              <a:custGeom>
                <a:avLst/>
                <a:gdLst>
                  <a:gd name="connsiteX0" fmla="*/ 0 w 237435"/>
                  <a:gd name="connsiteY0" fmla="*/ 0 h 31292"/>
                  <a:gd name="connsiteX1" fmla="*/ 237435 w 237435"/>
                  <a:gd name="connsiteY1" fmla="*/ 0 h 31292"/>
                  <a:gd name="connsiteX2" fmla="*/ 237435 w 237435"/>
                  <a:gd name="connsiteY2" fmla="*/ 31292 h 31292"/>
                  <a:gd name="connsiteX3" fmla="*/ 0 w 237435"/>
                  <a:gd name="connsiteY3" fmla="*/ 31292 h 31292"/>
                  <a:gd name="connsiteX4" fmla="*/ 0 w 237435"/>
                  <a:gd name="connsiteY4" fmla="*/ 0 h 312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7435" h="31292">
                    <a:moveTo>
                      <a:pt x="0" y="0"/>
                    </a:moveTo>
                    <a:lnTo>
                      <a:pt x="237435" y="0"/>
                    </a:lnTo>
                    <a:lnTo>
                      <a:pt x="237435" y="31292"/>
                    </a:lnTo>
                    <a:lnTo>
                      <a:pt x="0" y="312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2"/>
                  </a:solidFill>
                </a:endParaRPr>
              </a:p>
            </p:txBody>
          </p:sp>
        </p:grpSp>
        <p:grpSp>
          <p:nvGrpSpPr>
            <p:cNvPr id="207" name="Группа 206"/>
            <p:cNvGrpSpPr/>
            <p:nvPr/>
          </p:nvGrpSpPr>
          <p:grpSpPr>
            <a:xfrm>
              <a:off x="7907829" y="4137701"/>
              <a:ext cx="3172581" cy="45719"/>
              <a:chOff x="5257244" y="4734677"/>
              <a:chExt cx="1677520" cy="45719"/>
            </a:xfrm>
          </p:grpSpPr>
          <p:sp>
            <p:nvSpPr>
              <p:cNvPr id="208" name="Freeform: Shape 6">
                <a:extLst>
                  <a:ext uri="{FF2B5EF4-FFF2-40B4-BE49-F238E27FC236}">
                    <a16:creationId xmlns:a16="http://schemas.microsoft.com/office/drawing/2014/main" id="{C4DC7645-4085-4509-B345-7F302535D694}"/>
                  </a:ext>
                </a:extLst>
              </p:cNvPr>
              <p:cNvSpPr/>
              <p:nvPr/>
            </p:nvSpPr>
            <p:spPr>
              <a:xfrm>
                <a:off x="5257244" y="4734677"/>
                <a:ext cx="310348" cy="45719"/>
              </a:xfrm>
              <a:custGeom>
                <a:avLst/>
                <a:gdLst>
                  <a:gd name="connsiteX0" fmla="*/ 0 w 237435"/>
                  <a:gd name="connsiteY0" fmla="*/ 0 h 31292"/>
                  <a:gd name="connsiteX1" fmla="*/ 237435 w 237435"/>
                  <a:gd name="connsiteY1" fmla="*/ 0 h 31292"/>
                  <a:gd name="connsiteX2" fmla="*/ 237435 w 237435"/>
                  <a:gd name="connsiteY2" fmla="*/ 31292 h 31292"/>
                  <a:gd name="connsiteX3" fmla="*/ 0 w 237435"/>
                  <a:gd name="connsiteY3" fmla="*/ 31292 h 31292"/>
                  <a:gd name="connsiteX4" fmla="*/ 0 w 237435"/>
                  <a:gd name="connsiteY4" fmla="*/ 0 h 312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7435" h="31292">
                    <a:moveTo>
                      <a:pt x="0" y="0"/>
                    </a:moveTo>
                    <a:lnTo>
                      <a:pt x="237435" y="0"/>
                    </a:lnTo>
                    <a:lnTo>
                      <a:pt x="237435" y="31292"/>
                    </a:lnTo>
                    <a:lnTo>
                      <a:pt x="0" y="31292"/>
                    </a:lnTo>
                    <a:lnTo>
                      <a:pt x="0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2"/>
                  </a:solidFill>
                </a:endParaRPr>
              </a:p>
            </p:txBody>
          </p:sp>
          <p:sp>
            <p:nvSpPr>
              <p:cNvPr id="209" name="Freeform: Shape 7">
                <a:extLst>
                  <a:ext uri="{FF2B5EF4-FFF2-40B4-BE49-F238E27FC236}">
                    <a16:creationId xmlns:a16="http://schemas.microsoft.com/office/drawing/2014/main" id="{FFCFA565-86C1-479E-AD55-88264C122955}"/>
                  </a:ext>
                </a:extLst>
              </p:cNvPr>
              <p:cNvSpPr/>
              <p:nvPr/>
            </p:nvSpPr>
            <p:spPr>
              <a:xfrm>
                <a:off x="5599041" y="4734677"/>
                <a:ext cx="310348" cy="45719"/>
              </a:xfrm>
              <a:custGeom>
                <a:avLst/>
                <a:gdLst>
                  <a:gd name="connsiteX0" fmla="*/ 0 w 237435"/>
                  <a:gd name="connsiteY0" fmla="*/ 0 h 31292"/>
                  <a:gd name="connsiteX1" fmla="*/ 237435 w 237435"/>
                  <a:gd name="connsiteY1" fmla="*/ 0 h 31292"/>
                  <a:gd name="connsiteX2" fmla="*/ 237435 w 237435"/>
                  <a:gd name="connsiteY2" fmla="*/ 31292 h 31292"/>
                  <a:gd name="connsiteX3" fmla="*/ 0 w 237435"/>
                  <a:gd name="connsiteY3" fmla="*/ 31292 h 31292"/>
                  <a:gd name="connsiteX4" fmla="*/ 0 w 237435"/>
                  <a:gd name="connsiteY4" fmla="*/ 0 h 312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7435" h="31292">
                    <a:moveTo>
                      <a:pt x="0" y="0"/>
                    </a:moveTo>
                    <a:lnTo>
                      <a:pt x="237435" y="0"/>
                    </a:lnTo>
                    <a:lnTo>
                      <a:pt x="237435" y="31292"/>
                    </a:lnTo>
                    <a:lnTo>
                      <a:pt x="0" y="312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2"/>
                  </a:solidFill>
                </a:endParaRPr>
              </a:p>
            </p:txBody>
          </p:sp>
          <p:sp>
            <p:nvSpPr>
              <p:cNvPr id="210" name="Freeform: Shape 8">
                <a:extLst>
                  <a:ext uri="{FF2B5EF4-FFF2-40B4-BE49-F238E27FC236}">
                    <a16:creationId xmlns:a16="http://schemas.microsoft.com/office/drawing/2014/main" id="{C2AF2649-1E45-4499-AD21-5A20F203AFAE}"/>
                  </a:ext>
                </a:extLst>
              </p:cNvPr>
              <p:cNvSpPr/>
              <p:nvPr/>
            </p:nvSpPr>
            <p:spPr>
              <a:xfrm>
                <a:off x="5940834" y="4734677"/>
                <a:ext cx="310348" cy="45719"/>
              </a:xfrm>
              <a:custGeom>
                <a:avLst/>
                <a:gdLst>
                  <a:gd name="connsiteX0" fmla="*/ 0 w 237435"/>
                  <a:gd name="connsiteY0" fmla="*/ 0 h 31292"/>
                  <a:gd name="connsiteX1" fmla="*/ 237435 w 237435"/>
                  <a:gd name="connsiteY1" fmla="*/ 0 h 31292"/>
                  <a:gd name="connsiteX2" fmla="*/ 237435 w 237435"/>
                  <a:gd name="connsiteY2" fmla="*/ 31292 h 31292"/>
                  <a:gd name="connsiteX3" fmla="*/ 0 w 237435"/>
                  <a:gd name="connsiteY3" fmla="*/ 31292 h 31292"/>
                  <a:gd name="connsiteX4" fmla="*/ 0 w 237435"/>
                  <a:gd name="connsiteY4" fmla="*/ 0 h 312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7435" h="31292">
                    <a:moveTo>
                      <a:pt x="0" y="0"/>
                    </a:moveTo>
                    <a:lnTo>
                      <a:pt x="237435" y="0"/>
                    </a:lnTo>
                    <a:lnTo>
                      <a:pt x="237435" y="31292"/>
                    </a:lnTo>
                    <a:lnTo>
                      <a:pt x="0" y="312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2"/>
                  </a:solidFill>
                </a:endParaRPr>
              </a:p>
            </p:txBody>
          </p:sp>
          <p:sp>
            <p:nvSpPr>
              <p:cNvPr id="211" name="Freeform: Shape 9">
                <a:extLst>
                  <a:ext uri="{FF2B5EF4-FFF2-40B4-BE49-F238E27FC236}">
                    <a16:creationId xmlns:a16="http://schemas.microsoft.com/office/drawing/2014/main" id="{56C3EFB1-7FDC-464F-A7D5-F78BCC05B2E7}"/>
                  </a:ext>
                </a:extLst>
              </p:cNvPr>
              <p:cNvSpPr/>
              <p:nvPr/>
            </p:nvSpPr>
            <p:spPr>
              <a:xfrm>
                <a:off x="6282631" y="4734677"/>
                <a:ext cx="310348" cy="45719"/>
              </a:xfrm>
              <a:custGeom>
                <a:avLst/>
                <a:gdLst>
                  <a:gd name="connsiteX0" fmla="*/ 0 w 237435"/>
                  <a:gd name="connsiteY0" fmla="*/ 0 h 31292"/>
                  <a:gd name="connsiteX1" fmla="*/ 237435 w 237435"/>
                  <a:gd name="connsiteY1" fmla="*/ 0 h 31292"/>
                  <a:gd name="connsiteX2" fmla="*/ 237435 w 237435"/>
                  <a:gd name="connsiteY2" fmla="*/ 31292 h 31292"/>
                  <a:gd name="connsiteX3" fmla="*/ 0 w 237435"/>
                  <a:gd name="connsiteY3" fmla="*/ 31292 h 31292"/>
                  <a:gd name="connsiteX4" fmla="*/ 0 w 237435"/>
                  <a:gd name="connsiteY4" fmla="*/ 0 h 312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7435" h="31292">
                    <a:moveTo>
                      <a:pt x="0" y="0"/>
                    </a:moveTo>
                    <a:lnTo>
                      <a:pt x="237435" y="0"/>
                    </a:lnTo>
                    <a:lnTo>
                      <a:pt x="237435" y="31292"/>
                    </a:lnTo>
                    <a:lnTo>
                      <a:pt x="0" y="312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2"/>
                  </a:solidFill>
                </a:endParaRPr>
              </a:p>
            </p:txBody>
          </p:sp>
          <p:sp>
            <p:nvSpPr>
              <p:cNvPr id="212" name="Freeform: Shape 10">
                <a:extLst>
                  <a:ext uri="{FF2B5EF4-FFF2-40B4-BE49-F238E27FC236}">
                    <a16:creationId xmlns:a16="http://schemas.microsoft.com/office/drawing/2014/main" id="{6F044AE0-FC22-4261-B6A9-F20631CE87E6}"/>
                  </a:ext>
                </a:extLst>
              </p:cNvPr>
              <p:cNvSpPr/>
              <p:nvPr/>
            </p:nvSpPr>
            <p:spPr>
              <a:xfrm>
                <a:off x="6624416" y="4734677"/>
                <a:ext cx="310348" cy="45719"/>
              </a:xfrm>
              <a:custGeom>
                <a:avLst/>
                <a:gdLst>
                  <a:gd name="connsiteX0" fmla="*/ 0 w 237435"/>
                  <a:gd name="connsiteY0" fmla="*/ 0 h 31292"/>
                  <a:gd name="connsiteX1" fmla="*/ 237435 w 237435"/>
                  <a:gd name="connsiteY1" fmla="*/ 0 h 31292"/>
                  <a:gd name="connsiteX2" fmla="*/ 237435 w 237435"/>
                  <a:gd name="connsiteY2" fmla="*/ 31292 h 31292"/>
                  <a:gd name="connsiteX3" fmla="*/ 0 w 237435"/>
                  <a:gd name="connsiteY3" fmla="*/ 31292 h 31292"/>
                  <a:gd name="connsiteX4" fmla="*/ 0 w 237435"/>
                  <a:gd name="connsiteY4" fmla="*/ 0 h 312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7435" h="31292">
                    <a:moveTo>
                      <a:pt x="0" y="0"/>
                    </a:moveTo>
                    <a:lnTo>
                      <a:pt x="237435" y="0"/>
                    </a:lnTo>
                    <a:lnTo>
                      <a:pt x="237435" y="31292"/>
                    </a:lnTo>
                    <a:lnTo>
                      <a:pt x="0" y="312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2"/>
                  </a:solidFill>
                </a:endParaRPr>
              </a:p>
            </p:txBody>
          </p:sp>
        </p:grpSp>
        <p:grpSp>
          <p:nvGrpSpPr>
            <p:cNvPr id="213" name="Группа 212"/>
            <p:cNvGrpSpPr/>
            <p:nvPr/>
          </p:nvGrpSpPr>
          <p:grpSpPr>
            <a:xfrm flipV="1">
              <a:off x="9055543" y="4536990"/>
              <a:ext cx="2024867" cy="45719"/>
              <a:chOff x="5257232" y="4734677"/>
              <a:chExt cx="1677532" cy="45719"/>
            </a:xfrm>
          </p:grpSpPr>
          <p:sp>
            <p:nvSpPr>
              <p:cNvPr id="214" name="Freeform: Shape 6">
                <a:extLst>
                  <a:ext uri="{FF2B5EF4-FFF2-40B4-BE49-F238E27FC236}">
                    <a16:creationId xmlns:a16="http://schemas.microsoft.com/office/drawing/2014/main" id="{C4DC7645-4085-4509-B345-7F302535D694}"/>
                  </a:ext>
                </a:extLst>
              </p:cNvPr>
              <p:cNvSpPr/>
              <p:nvPr/>
            </p:nvSpPr>
            <p:spPr>
              <a:xfrm>
                <a:off x="5257232" y="4734677"/>
                <a:ext cx="310348" cy="45719"/>
              </a:xfrm>
              <a:custGeom>
                <a:avLst/>
                <a:gdLst>
                  <a:gd name="connsiteX0" fmla="*/ 0 w 237435"/>
                  <a:gd name="connsiteY0" fmla="*/ 0 h 31292"/>
                  <a:gd name="connsiteX1" fmla="*/ 237435 w 237435"/>
                  <a:gd name="connsiteY1" fmla="*/ 0 h 31292"/>
                  <a:gd name="connsiteX2" fmla="*/ 237435 w 237435"/>
                  <a:gd name="connsiteY2" fmla="*/ 31292 h 31292"/>
                  <a:gd name="connsiteX3" fmla="*/ 0 w 237435"/>
                  <a:gd name="connsiteY3" fmla="*/ 31292 h 31292"/>
                  <a:gd name="connsiteX4" fmla="*/ 0 w 237435"/>
                  <a:gd name="connsiteY4" fmla="*/ 0 h 312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7435" h="31292">
                    <a:moveTo>
                      <a:pt x="0" y="0"/>
                    </a:moveTo>
                    <a:lnTo>
                      <a:pt x="237435" y="0"/>
                    </a:lnTo>
                    <a:lnTo>
                      <a:pt x="237435" y="31292"/>
                    </a:lnTo>
                    <a:lnTo>
                      <a:pt x="0" y="31292"/>
                    </a:lnTo>
                    <a:lnTo>
                      <a:pt x="0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2"/>
                  </a:solidFill>
                </a:endParaRPr>
              </a:p>
            </p:txBody>
          </p:sp>
          <p:sp>
            <p:nvSpPr>
              <p:cNvPr id="215" name="Freeform: Shape 7">
                <a:extLst>
                  <a:ext uri="{FF2B5EF4-FFF2-40B4-BE49-F238E27FC236}">
                    <a16:creationId xmlns:a16="http://schemas.microsoft.com/office/drawing/2014/main" id="{FFCFA565-86C1-479E-AD55-88264C122955}"/>
                  </a:ext>
                </a:extLst>
              </p:cNvPr>
              <p:cNvSpPr/>
              <p:nvPr/>
            </p:nvSpPr>
            <p:spPr>
              <a:xfrm>
                <a:off x="5599028" y="4734677"/>
                <a:ext cx="310348" cy="45719"/>
              </a:xfrm>
              <a:custGeom>
                <a:avLst/>
                <a:gdLst>
                  <a:gd name="connsiteX0" fmla="*/ 0 w 237435"/>
                  <a:gd name="connsiteY0" fmla="*/ 0 h 31292"/>
                  <a:gd name="connsiteX1" fmla="*/ 237435 w 237435"/>
                  <a:gd name="connsiteY1" fmla="*/ 0 h 31292"/>
                  <a:gd name="connsiteX2" fmla="*/ 237435 w 237435"/>
                  <a:gd name="connsiteY2" fmla="*/ 31292 h 31292"/>
                  <a:gd name="connsiteX3" fmla="*/ 0 w 237435"/>
                  <a:gd name="connsiteY3" fmla="*/ 31292 h 31292"/>
                  <a:gd name="connsiteX4" fmla="*/ 0 w 237435"/>
                  <a:gd name="connsiteY4" fmla="*/ 0 h 312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7435" h="31292">
                    <a:moveTo>
                      <a:pt x="0" y="0"/>
                    </a:moveTo>
                    <a:lnTo>
                      <a:pt x="237435" y="0"/>
                    </a:lnTo>
                    <a:lnTo>
                      <a:pt x="237435" y="31292"/>
                    </a:lnTo>
                    <a:lnTo>
                      <a:pt x="0" y="312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2"/>
                  </a:solidFill>
                </a:endParaRPr>
              </a:p>
            </p:txBody>
          </p:sp>
          <p:sp>
            <p:nvSpPr>
              <p:cNvPr id="216" name="Freeform: Shape 8">
                <a:extLst>
                  <a:ext uri="{FF2B5EF4-FFF2-40B4-BE49-F238E27FC236}">
                    <a16:creationId xmlns:a16="http://schemas.microsoft.com/office/drawing/2014/main" id="{C2AF2649-1E45-4499-AD21-5A20F203AFAE}"/>
                  </a:ext>
                </a:extLst>
              </p:cNvPr>
              <p:cNvSpPr/>
              <p:nvPr/>
            </p:nvSpPr>
            <p:spPr>
              <a:xfrm>
                <a:off x="5940824" y="4734677"/>
                <a:ext cx="310348" cy="45719"/>
              </a:xfrm>
              <a:custGeom>
                <a:avLst/>
                <a:gdLst>
                  <a:gd name="connsiteX0" fmla="*/ 0 w 237435"/>
                  <a:gd name="connsiteY0" fmla="*/ 0 h 31292"/>
                  <a:gd name="connsiteX1" fmla="*/ 237435 w 237435"/>
                  <a:gd name="connsiteY1" fmla="*/ 0 h 31292"/>
                  <a:gd name="connsiteX2" fmla="*/ 237435 w 237435"/>
                  <a:gd name="connsiteY2" fmla="*/ 31292 h 31292"/>
                  <a:gd name="connsiteX3" fmla="*/ 0 w 237435"/>
                  <a:gd name="connsiteY3" fmla="*/ 31292 h 31292"/>
                  <a:gd name="connsiteX4" fmla="*/ 0 w 237435"/>
                  <a:gd name="connsiteY4" fmla="*/ 0 h 312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7435" h="31292">
                    <a:moveTo>
                      <a:pt x="0" y="0"/>
                    </a:moveTo>
                    <a:lnTo>
                      <a:pt x="237435" y="0"/>
                    </a:lnTo>
                    <a:lnTo>
                      <a:pt x="237435" y="31292"/>
                    </a:lnTo>
                    <a:lnTo>
                      <a:pt x="0" y="312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2"/>
                  </a:solidFill>
                </a:endParaRPr>
              </a:p>
            </p:txBody>
          </p:sp>
          <p:sp>
            <p:nvSpPr>
              <p:cNvPr id="217" name="Freeform: Shape 9">
                <a:extLst>
                  <a:ext uri="{FF2B5EF4-FFF2-40B4-BE49-F238E27FC236}">
                    <a16:creationId xmlns:a16="http://schemas.microsoft.com/office/drawing/2014/main" id="{56C3EFB1-7FDC-464F-A7D5-F78BCC05B2E7}"/>
                  </a:ext>
                </a:extLst>
              </p:cNvPr>
              <p:cNvSpPr/>
              <p:nvPr/>
            </p:nvSpPr>
            <p:spPr>
              <a:xfrm>
                <a:off x="6282617" y="4734677"/>
                <a:ext cx="310348" cy="45719"/>
              </a:xfrm>
              <a:custGeom>
                <a:avLst/>
                <a:gdLst>
                  <a:gd name="connsiteX0" fmla="*/ 0 w 237435"/>
                  <a:gd name="connsiteY0" fmla="*/ 0 h 31292"/>
                  <a:gd name="connsiteX1" fmla="*/ 237435 w 237435"/>
                  <a:gd name="connsiteY1" fmla="*/ 0 h 31292"/>
                  <a:gd name="connsiteX2" fmla="*/ 237435 w 237435"/>
                  <a:gd name="connsiteY2" fmla="*/ 31292 h 31292"/>
                  <a:gd name="connsiteX3" fmla="*/ 0 w 237435"/>
                  <a:gd name="connsiteY3" fmla="*/ 31292 h 31292"/>
                  <a:gd name="connsiteX4" fmla="*/ 0 w 237435"/>
                  <a:gd name="connsiteY4" fmla="*/ 0 h 312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7435" h="31292">
                    <a:moveTo>
                      <a:pt x="0" y="0"/>
                    </a:moveTo>
                    <a:lnTo>
                      <a:pt x="237435" y="0"/>
                    </a:lnTo>
                    <a:lnTo>
                      <a:pt x="237435" y="31292"/>
                    </a:lnTo>
                    <a:lnTo>
                      <a:pt x="0" y="312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2"/>
                  </a:solidFill>
                </a:endParaRPr>
              </a:p>
            </p:txBody>
          </p:sp>
          <p:sp>
            <p:nvSpPr>
              <p:cNvPr id="218" name="Freeform: Shape 10">
                <a:extLst>
                  <a:ext uri="{FF2B5EF4-FFF2-40B4-BE49-F238E27FC236}">
                    <a16:creationId xmlns:a16="http://schemas.microsoft.com/office/drawing/2014/main" id="{6F044AE0-FC22-4261-B6A9-F20631CE87E6}"/>
                  </a:ext>
                </a:extLst>
              </p:cNvPr>
              <p:cNvSpPr/>
              <p:nvPr/>
            </p:nvSpPr>
            <p:spPr>
              <a:xfrm>
                <a:off x="6624416" y="4734677"/>
                <a:ext cx="310348" cy="45719"/>
              </a:xfrm>
              <a:custGeom>
                <a:avLst/>
                <a:gdLst>
                  <a:gd name="connsiteX0" fmla="*/ 0 w 237435"/>
                  <a:gd name="connsiteY0" fmla="*/ 0 h 31292"/>
                  <a:gd name="connsiteX1" fmla="*/ 237435 w 237435"/>
                  <a:gd name="connsiteY1" fmla="*/ 0 h 31292"/>
                  <a:gd name="connsiteX2" fmla="*/ 237435 w 237435"/>
                  <a:gd name="connsiteY2" fmla="*/ 31292 h 31292"/>
                  <a:gd name="connsiteX3" fmla="*/ 0 w 237435"/>
                  <a:gd name="connsiteY3" fmla="*/ 31292 h 31292"/>
                  <a:gd name="connsiteX4" fmla="*/ 0 w 237435"/>
                  <a:gd name="connsiteY4" fmla="*/ 0 h 312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7435" h="31292">
                    <a:moveTo>
                      <a:pt x="0" y="0"/>
                    </a:moveTo>
                    <a:lnTo>
                      <a:pt x="237435" y="0"/>
                    </a:lnTo>
                    <a:lnTo>
                      <a:pt x="237435" y="31292"/>
                    </a:lnTo>
                    <a:lnTo>
                      <a:pt x="0" y="312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2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3586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 noGrp="1"/>
          </p:cNvPicPr>
          <p:nvPr>
            <p:ph idx="10" sz="quarter" type="pic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6" t="136"/>
          <a:stretch>
            <a:fillRect/>
          </a:stretch>
        </p:blipFill>
        <p:spPr/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2DBA737-3278-4476-9D18-F41CD1E74E50}"/>
              </a:ext>
            </a:extLst>
          </p:cNvPr>
          <p:cNvSpPr/>
          <p:nvPr/>
        </p:nvSpPr>
        <p:spPr>
          <a:xfrm>
            <a:off x="320040" y="302622"/>
            <a:ext cx="11551920" cy="6228572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100000">
                <a:schemeClr val="accent6">
                  <a:alpha val="80000"/>
                </a:schemeClr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dirty="0" lang="en-US" sz="2400">
              <a:latin charset="0" typeface="Montserrat Light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E9D9EA8-FCEE-49A5-B1A5-39ABDA9C4C41}"/>
              </a:ext>
            </a:extLst>
          </p:cNvPr>
          <p:cNvSpPr/>
          <p:nvPr/>
        </p:nvSpPr>
        <p:spPr>
          <a:xfrm flipH="1">
            <a:off x="4120020" y="595461"/>
            <a:ext cx="3951959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</a:pPr>
            <a:r>
              <a:rPr dirty="0" lang="ru-RU" smtClean="0" sz="5400">
                <a:solidFill>
                  <a:schemeClr val="bg1"/>
                </a:solidFill>
                <a:latin typeface="+mj-lt"/>
              </a:rPr>
              <a:t>З А Д А Ч И</a:t>
            </a:r>
            <a:endParaRPr dirty="0" lang="en-US" sz="540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C42DA85-B8BF-45DE-8530-B5C64FF9EF06}"/>
              </a:ext>
            </a:extLst>
          </p:cNvPr>
          <p:cNvGrpSpPr/>
          <p:nvPr/>
        </p:nvGrpSpPr>
        <p:grpSpPr>
          <a:xfrm flipH="1">
            <a:off x="1377003" y="1339434"/>
            <a:ext cx="692844" cy="4179132"/>
            <a:chOff x="10158568" y="1355610"/>
            <a:chExt cx="692844" cy="4179132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A3F575B8-0BBB-4AAD-BF49-19EF83BF2649}"/>
                </a:ext>
              </a:extLst>
            </p:cNvPr>
            <p:cNvSpPr/>
            <p:nvPr/>
          </p:nvSpPr>
          <p:spPr>
            <a:xfrm>
              <a:off x="10158568" y="1355610"/>
              <a:ext cx="692844" cy="691112"/>
            </a:xfrm>
            <a:custGeom>
              <a:avLst/>
              <a:gdLst>
                <a:gd fmla="*/ 0 w 952500" name="connsiteX0"/>
                <a:gd fmla="*/ 0 h 950119" name="connsiteY0"/>
                <a:gd fmla="*/ 952500 w 952500" name="connsiteX1"/>
                <a:gd fmla="*/ 0 h 950119" name="connsiteY1"/>
                <a:gd fmla="*/ 952500 w 952500" name="connsiteX2"/>
                <a:gd fmla="*/ 950119 h 950119" name="connsiteY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b="b" l="l" r="r" t="t"/>
              <a:pathLst>
                <a:path h="950119" w="952500">
                  <a:moveTo>
                    <a:pt x="0" y="0"/>
                  </a:moveTo>
                  <a:lnTo>
                    <a:pt x="952500" y="0"/>
                  </a:lnTo>
                  <a:lnTo>
                    <a:pt x="952500" y="950119"/>
                  </a:lnTo>
                </a:path>
              </a:pathLst>
            </a:custGeom>
            <a:noFill/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r"/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3013473-CDF8-4C79-A36B-64192FE00420}"/>
                </a:ext>
              </a:extLst>
            </p:cNvPr>
            <p:cNvSpPr/>
            <p:nvPr/>
          </p:nvSpPr>
          <p:spPr>
            <a:xfrm rot="5400000">
              <a:off x="10159434" y="4842764"/>
              <a:ext cx="692844" cy="691112"/>
            </a:xfrm>
            <a:custGeom>
              <a:avLst/>
              <a:gdLst>
                <a:gd fmla="*/ 0 w 952500" name="connsiteX0"/>
                <a:gd fmla="*/ 0 h 950119" name="connsiteY0"/>
                <a:gd fmla="*/ 952500 w 952500" name="connsiteX1"/>
                <a:gd fmla="*/ 0 h 950119" name="connsiteY1"/>
                <a:gd fmla="*/ 952500 w 952500" name="connsiteX2"/>
                <a:gd fmla="*/ 950119 h 950119" name="connsiteY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b="b" l="l" r="r" t="t"/>
              <a:pathLst>
                <a:path h="950119" w="952500">
                  <a:moveTo>
                    <a:pt x="0" y="0"/>
                  </a:moveTo>
                  <a:lnTo>
                    <a:pt x="952500" y="0"/>
                  </a:lnTo>
                  <a:lnTo>
                    <a:pt x="952500" y="950119"/>
                  </a:lnTo>
                </a:path>
              </a:pathLst>
            </a:custGeom>
            <a:noFill/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r"/>
              <a:endParaRPr lang="en-US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494974FE-62D9-43C3-AD5F-E3A1AB52B3D1}"/>
              </a:ext>
            </a:extLst>
          </p:cNvPr>
          <p:cNvGrpSpPr/>
          <p:nvPr/>
        </p:nvGrpSpPr>
        <p:grpSpPr>
          <a:xfrm>
            <a:off x="1377003" y="2281621"/>
            <a:ext cx="10548949" cy="2325397"/>
            <a:chOff x="5570615" y="1857293"/>
            <a:chExt cx="10501662" cy="2325397"/>
          </a:xfrm>
        </p:grpSpPr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8707E881-9327-4769-9B9A-030B7A490048}"/>
                </a:ext>
              </a:extLst>
            </p:cNvPr>
            <p:cNvGrpSpPr/>
            <p:nvPr/>
          </p:nvGrpSpPr>
          <p:grpSpPr>
            <a:xfrm>
              <a:off x="5570615" y="1857293"/>
              <a:ext cx="10501662" cy="738664"/>
              <a:chOff x="5818265" y="1919206"/>
              <a:chExt cx="10501662" cy="738664"/>
            </a:xfrm>
          </p:grpSpPr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95620DF-C33E-4B62-B344-542998EC3FC7}"/>
                  </a:ext>
                </a:extLst>
              </p:cNvPr>
              <p:cNvSpPr txBox="1"/>
              <p:nvPr/>
            </p:nvSpPr>
            <p:spPr>
              <a:xfrm>
                <a:off x="6291080" y="1919206"/>
                <a:ext cx="10028847" cy="738664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dirty="0" lang="ru-RU" smtClean="0" sz="2800">
                    <a:solidFill>
                      <a:schemeClr val="bg1"/>
                    </a:solidFill>
                  </a:rPr>
                  <a:t>Провести мониторинг девиантного поведения школьников</a:t>
                </a:r>
                <a:endParaRPr dirty="0" lang="en-US" sz="2800">
                  <a:solidFill>
                    <a:schemeClr val="bg1"/>
                  </a:solidFill>
                  <a:latin typeface="+mj-lt"/>
                </a:endParaRPr>
              </a:p>
            </p:txBody>
          </p:sp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0CC9B5DD-A1DA-4FC6-A5B7-A4F095ACF2AD}"/>
                  </a:ext>
                </a:extLst>
              </p:cNvPr>
              <p:cNvGrpSpPr/>
              <p:nvPr/>
            </p:nvGrpSpPr>
            <p:grpSpPr>
              <a:xfrm>
                <a:off x="5818265" y="2166938"/>
                <a:ext cx="341786" cy="341786"/>
                <a:chOff x="6963485" y="2412523"/>
                <a:chExt cx="341786" cy="341786"/>
              </a:xfrm>
            </p:grpSpPr>
            <p:sp>
              <p:nvSpPr>
                <p:cNvPr id="20" name="Oval 19">
                  <a:extLst>
                    <a:ext uri="{FF2B5EF4-FFF2-40B4-BE49-F238E27FC236}">
                      <a16:creationId xmlns:a16="http://schemas.microsoft.com/office/drawing/2014/main" id="{7DD486BF-AD74-4C9C-B05C-40764C7298ED}"/>
                    </a:ext>
                  </a:extLst>
                </p:cNvPr>
                <p:cNvSpPr/>
                <p:nvPr/>
              </p:nvSpPr>
              <p:spPr>
                <a:xfrm>
                  <a:off x="6963485" y="2412523"/>
                  <a:ext cx="341786" cy="341786"/>
                </a:xfrm>
                <a:prstGeom prst="ellipse">
                  <a:avLst/>
                </a:prstGeom>
                <a:solidFill>
                  <a:schemeClr val="bg1"/>
                </a:solidFill>
                <a:ln w="158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Freeform 222">
                  <a:extLst>
                    <a:ext uri="{FF2B5EF4-FFF2-40B4-BE49-F238E27FC236}">
                      <a16:creationId xmlns:a16="http://schemas.microsoft.com/office/drawing/2014/main" id="{3C25A61F-B72E-4D21-A861-D1E588D0D94D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050001" y="2498668"/>
                  <a:ext cx="168754" cy="169496"/>
                </a:xfrm>
                <a:custGeom>
                  <a:avLst/>
                  <a:gdLst>
                    <a:gd fmla="*/ 206 w 412" name="T0"/>
                    <a:gd fmla="*/ 0 h 412" name="T1"/>
                    <a:gd fmla="*/ 0 w 412" name="T2"/>
                    <a:gd fmla="*/ 206 h 412" name="T3"/>
                    <a:gd fmla="*/ 206 w 412" name="T4"/>
                    <a:gd fmla="*/ 412 h 412" name="T5"/>
                    <a:gd fmla="*/ 412 w 412" name="T6"/>
                    <a:gd fmla="*/ 206 h 412" name="T7"/>
                    <a:gd fmla="*/ 206 w 412" name="T8"/>
                    <a:gd fmla="*/ 0 h 412" name="T9"/>
                    <a:gd fmla="*/ 171 w 412" name="T10"/>
                    <a:gd fmla="*/ 317 h 412" name="T11"/>
                    <a:gd fmla="*/ 74 w 412" name="T12"/>
                    <a:gd fmla="*/ 220 h 412" name="T13"/>
                    <a:gd fmla="*/ 115 w 412" name="T14"/>
                    <a:gd fmla="*/ 178 h 412" name="T15"/>
                    <a:gd fmla="*/ 171 w 412" name="T16"/>
                    <a:gd fmla="*/ 234 h 412" name="T17"/>
                    <a:gd fmla="*/ 300 w 412" name="T18"/>
                    <a:gd fmla="*/ 105 h 412" name="T19"/>
                    <a:gd fmla="*/ 341 w 412" name="T20"/>
                    <a:gd fmla="*/ 146 h 412" name="T21"/>
                    <a:gd fmla="*/ 171 w 412" name="T22"/>
                    <a:gd fmla="*/ 317 h 412" name="T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b="b" l="0" r="r" t="0"/>
                  <a:pathLst>
                    <a:path h="412" w="412">
                      <a:moveTo>
                        <a:pt x="206" y="0"/>
                      </a:moveTo>
                      <a:cubicBezTo>
                        <a:pt x="92" y="0"/>
                        <a:pt x="0" y="92"/>
                        <a:pt x="0" y="206"/>
                      </a:cubicBezTo>
                      <a:cubicBezTo>
                        <a:pt x="0" y="320"/>
                        <a:pt x="92" y="412"/>
                        <a:pt x="206" y="412"/>
                      </a:cubicBezTo>
                      <a:cubicBezTo>
                        <a:pt x="320" y="412"/>
                        <a:pt x="412" y="320"/>
                        <a:pt x="412" y="206"/>
                      </a:cubicBezTo>
                      <a:cubicBezTo>
                        <a:pt x="412" y="92"/>
                        <a:pt x="320" y="0"/>
                        <a:pt x="206" y="0"/>
                      </a:cubicBezTo>
                      <a:close/>
                      <a:moveTo>
                        <a:pt x="171" y="317"/>
                      </a:moveTo>
                      <a:cubicBezTo>
                        <a:pt x="74" y="220"/>
                        <a:pt x="74" y="220"/>
                        <a:pt x="74" y="220"/>
                      </a:cubicBezTo>
                      <a:cubicBezTo>
                        <a:pt x="115" y="178"/>
                        <a:pt x="115" y="178"/>
                        <a:pt x="115" y="178"/>
                      </a:cubicBezTo>
                      <a:cubicBezTo>
                        <a:pt x="171" y="234"/>
                        <a:pt x="171" y="234"/>
                        <a:pt x="171" y="234"/>
                      </a:cubicBezTo>
                      <a:cubicBezTo>
                        <a:pt x="300" y="105"/>
                        <a:pt x="300" y="105"/>
                        <a:pt x="300" y="105"/>
                      </a:cubicBezTo>
                      <a:cubicBezTo>
                        <a:pt x="341" y="146"/>
                        <a:pt x="341" y="146"/>
                        <a:pt x="341" y="146"/>
                      </a:cubicBezTo>
                      <a:cubicBezTo>
                        <a:pt x="171" y="317"/>
                        <a:pt x="171" y="317"/>
                        <a:pt x="171" y="31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1302C368-E998-4B92-AB0B-91AB8408C27C}"/>
                </a:ext>
              </a:extLst>
            </p:cNvPr>
            <p:cNvGrpSpPr/>
            <p:nvPr/>
          </p:nvGrpSpPr>
          <p:grpSpPr>
            <a:xfrm>
              <a:off x="5570615" y="2675306"/>
              <a:ext cx="10419630" cy="738664"/>
              <a:chOff x="5818265" y="2711821"/>
              <a:chExt cx="10419630" cy="738664"/>
            </a:xfrm>
          </p:grpSpPr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AF076870-78FE-4980-B187-CBA49BDA2C4A}"/>
                  </a:ext>
                </a:extLst>
              </p:cNvPr>
              <p:cNvSpPr txBox="1"/>
              <p:nvPr/>
            </p:nvSpPr>
            <p:spPr>
              <a:xfrm>
                <a:off x="6291080" y="2711821"/>
                <a:ext cx="9946815" cy="738664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dirty="0" lang="ru-RU" smtClean="0" sz="2800">
                    <a:solidFill>
                      <a:schemeClr val="bg1"/>
                    </a:solidFill>
                  </a:rPr>
                  <a:t>Разобрать методику интеграционного взаимодействия</a:t>
                </a:r>
                <a:endParaRPr dirty="0" lang="en-US" sz="2800">
                  <a:solidFill>
                    <a:schemeClr val="bg1"/>
                  </a:solidFill>
                  <a:latin typeface="+mj-lt"/>
                </a:endParaRPr>
              </a:p>
            </p:txBody>
          </p:sp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40FBFA8D-549B-4D64-9FAD-800B65ABD3FE}"/>
                  </a:ext>
                </a:extLst>
              </p:cNvPr>
              <p:cNvGrpSpPr/>
              <p:nvPr/>
            </p:nvGrpSpPr>
            <p:grpSpPr>
              <a:xfrm>
                <a:off x="5818265" y="2910261"/>
                <a:ext cx="341786" cy="341786"/>
                <a:chOff x="6963485" y="3162772"/>
                <a:chExt cx="341786" cy="341786"/>
              </a:xfrm>
            </p:grpSpPr>
            <p:sp>
              <p:nvSpPr>
                <p:cNvPr id="23" name="Oval 22">
                  <a:extLst>
                    <a:ext uri="{FF2B5EF4-FFF2-40B4-BE49-F238E27FC236}">
                      <a16:creationId xmlns:a16="http://schemas.microsoft.com/office/drawing/2014/main" id="{27571440-71CE-43CA-942F-3EE73259979B}"/>
                    </a:ext>
                  </a:extLst>
                </p:cNvPr>
                <p:cNvSpPr/>
                <p:nvPr/>
              </p:nvSpPr>
              <p:spPr>
                <a:xfrm>
                  <a:off x="6963485" y="3162772"/>
                  <a:ext cx="341786" cy="341786"/>
                </a:xfrm>
                <a:prstGeom prst="ellipse">
                  <a:avLst/>
                </a:prstGeom>
                <a:solidFill>
                  <a:schemeClr val="bg1"/>
                </a:solidFill>
                <a:ln w="158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Freeform 222">
                  <a:extLst>
                    <a:ext uri="{FF2B5EF4-FFF2-40B4-BE49-F238E27FC236}">
                      <a16:creationId xmlns:a16="http://schemas.microsoft.com/office/drawing/2014/main" id="{48A591DD-8887-4AE8-86D1-D29C9B7ACAD4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050001" y="3248916"/>
                  <a:ext cx="168754" cy="169496"/>
                </a:xfrm>
                <a:custGeom>
                  <a:avLst/>
                  <a:gdLst>
                    <a:gd fmla="*/ 206 w 412" name="T0"/>
                    <a:gd fmla="*/ 0 h 412" name="T1"/>
                    <a:gd fmla="*/ 0 w 412" name="T2"/>
                    <a:gd fmla="*/ 206 h 412" name="T3"/>
                    <a:gd fmla="*/ 206 w 412" name="T4"/>
                    <a:gd fmla="*/ 412 h 412" name="T5"/>
                    <a:gd fmla="*/ 412 w 412" name="T6"/>
                    <a:gd fmla="*/ 206 h 412" name="T7"/>
                    <a:gd fmla="*/ 206 w 412" name="T8"/>
                    <a:gd fmla="*/ 0 h 412" name="T9"/>
                    <a:gd fmla="*/ 171 w 412" name="T10"/>
                    <a:gd fmla="*/ 317 h 412" name="T11"/>
                    <a:gd fmla="*/ 74 w 412" name="T12"/>
                    <a:gd fmla="*/ 220 h 412" name="T13"/>
                    <a:gd fmla="*/ 115 w 412" name="T14"/>
                    <a:gd fmla="*/ 178 h 412" name="T15"/>
                    <a:gd fmla="*/ 171 w 412" name="T16"/>
                    <a:gd fmla="*/ 234 h 412" name="T17"/>
                    <a:gd fmla="*/ 300 w 412" name="T18"/>
                    <a:gd fmla="*/ 105 h 412" name="T19"/>
                    <a:gd fmla="*/ 341 w 412" name="T20"/>
                    <a:gd fmla="*/ 146 h 412" name="T21"/>
                    <a:gd fmla="*/ 171 w 412" name="T22"/>
                    <a:gd fmla="*/ 317 h 412" name="T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b="b" l="0" r="r" t="0"/>
                  <a:pathLst>
                    <a:path h="412" w="412">
                      <a:moveTo>
                        <a:pt x="206" y="0"/>
                      </a:moveTo>
                      <a:cubicBezTo>
                        <a:pt x="92" y="0"/>
                        <a:pt x="0" y="92"/>
                        <a:pt x="0" y="206"/>
                      </a:cubicBezTo>
                      <a:cubicBezTo>
                        <a:pt x="0" y="320"/>
                        <a:pt x="92" y="412"/>
                        <a:pt x="206" y="412"/>
                      </a:cubicBezTo>
                      <a:cubicBezTo>
                        <a:pt x="320" y="412"/>
                        <a:pt x="412" y="320"/>
                        <a:pt x="412" y="206"/>
                      </a:cubicBezTo>
                      <a:cubicBezTo>
                        <a:pt x="412" y="92"/>
                        <a:pt x="320" y="0"/>
                        <a:pt x="206" y="0"/>
                      </a:cubicBezTo>
                      <a:close/>
                      <a:moveTo>
                        <a:pt x="171" y="317"/>
                      </a:moveTo>
                      <a:cubicBezTo>
                        <a:pt x="74" y="220"/>
                        <a:pt x="74" y="220"/>
                        <a:pt x="74" y="220"/>
                      </a:cubicBezTo>
                      <a:cubicBezTo>
                        <a:pt x="115" y="178"/>
                        <a:pt x="115" y="178"/>
                        <a:pt x="115" y="178"/>
                      </a:cubicBezTo>
                      <a:cubicBezTo>
                        <a:pt x="171" y="234"/>
                        <a:pt x="171" y="234"/>
                        <a:pt x="171" y="234"/>
                      </a:cubicBezTo>
                      <a:cubicBezTo>
                        <a:pt x="300" y="105"/>
                        <a:pt x="300" y="105"/>
                        <a:pt x="300" y="105"/>
                      </a:cubicBezTo>
                      <a:cubicBezTo>
                        <a:pt x="341" y="146"/>
                        <a:pt x="341" y="146"/>
                        <a:pt x="341" y="146"/>
                      </a:cubicBezTo>
                      <a:cubicBezTo>
                        <a:pt x="171" y="317"/>
                        <a:pt x="171" y="317"/>
                        <a:pt x="171" y="317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8C06CA8D-4AF3-40CF-A622-F6AE54D1D1EE}"/>
                </a:ext>
              </a:extLst>
            </p:cNvPr>
            <p:cNvGrpSpPr/>
            <p:nvPr/>
          </p:nvGrpSpPr>
          <p:grpSpPr>
            <a:xfrm>
              <a:off x="5570615" y="3444026"/>
              <a:ext cx="10501662" cy="738664"/>
              <a:chOff x="5818265" y="3407513"/>
              <a:chExt cx="10501662" cy="738664"/>
            </a:xfrm>
          </p:grpSpPr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D3DEF7E3-1D93-47C5-A9B7-9124BFBBFE0E}"/>
                  </a:ext>
                </a:extLst>
              </p:cNvPr>
              <p:cNvSpPr txBox="1"/>
              <p:nvPr/>
            </p:nvSpPr>
            <p:spPr>
              <a:xfrm>
                <a:off x="6291081" y="3407513"/>
                <a:ext cx="10028846" cy="738664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dirty="0" lang="ru-RU" smtClean="0" sz="2800">
                    <a:solidFill>
                      <a:schemeClr val="bg1"/>
                    </a:solidFill>
                  </a:rPr>
                  <a:t>Согласовать график проведения совместных мероприятий</a:t>
                </a:r>
                <a:endParaRPr dirty="0" lang="en-US" sz="2800">
                  <a:solidFill>
                    <a:schemeClr val="bg1"/>
                  </a:solidFill>
                  <a:latin typeface="+mj-lt"/>
                </a:endParaRPr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AB08C988-D008-4D5C-A675-BAAEB021291C}"/>
                  </a:ext>
                </a:extLst>
              </p:cNvPr>
              <p:cNvGrpSpPr/>
              <p:nvPr/>
            </p:nvGrpSpPr>
            <p:grpSpPr>
              <a:xfrm>
                <a:off x="5818265" y="3605954"/>
                <a:ext cx="341786" cy="341786"/>
                <a:chOff x="6963485" y="3856157"/>
                <a:chExt cx="341786" cy="341786"/>
              </a:xfrm>
            </p:grpSpPr>
            <p:sp>
              <p:nvSpPr>
                <p:cNvPr id="26" name="Oval 25">
                  <a:extLst>
                    <a:ext uri="{FF2B5EF4-FFF2-40B4-BE49-F238E27FC236}">
                      <a16:creationId xmlns:a16="http://schemas.microsoft.com/office/drawing/2014/main" id="{AA9E13FA-DD99-428D-AF87-958058DCE801}"/>
                    </a:ext>
                  </a:extLst>
                </p:cNvPr>
                <p:cNvSpPr/>
                <p:nvPr/>
              </p:nvSpPr>
              <p:spPr>
                <a:xfrm>
                  <a:off x="6963485" y="3856157"/>
                  <a:ext cx="341786" cy="341786"/>
                </a:xfrm>
                <a:prstGeom prst="ellipse">
                  <a:avLst/>
                </a:prstGeom>
                <a:solidFill>
                  <a:schemeClr val="bg1"/>
                </a:solidFill>
                <a:ln w="158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Freeform 222">
                  <a:extLst>
                    <a:ext uri="{FF2B5EF4-FFF2-40B4-BE49-F238E27FC236}">
                      <a16:creationId xmlns:a16="http://schemas.microsoft.com/office/drawing/2014/main" id="{F2FBB69C-AC73-4078-A106-CF4DF18B69AD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050001" y="3942300"/>
                  <a:ext cx="168754" cy="169496"/>
                </a:xfrm>
                <a:custGeom>
                  <a:avLst/>
                  <a:gdLst>
                    <a:gd fmla="*/ 206 w 412" name="T0"/>
                    <a:gd fmla="*/ 0 h 412" name="T1"/>
                    <a:gd fmla="*/ 0 w 412" name="T2"/>
                    <a:gd fmla="*/ 206 h 412" name="T3"/>
                    <a:gd fmla="*/ 206 w 412" name="T4"/>
                    <a:gd fmla="*/ 412 h 412" name="T5"/>
                    <a:gd fmla="*/ 412 w 412" name="T6"/>
                    <a:gd fmla="*/ 206 h 412" name="T7"/>
                    <a:gd fmla="*/ 206 w 412" name="T8"/>
                    <a:gd fmla="*/ 0 h 412" name="T9"/>
                    <a:gd fmla="*/ 171 w 412" name="T10"/>
                    <a:gd fmla="*/ 317 h 412" name="T11"/>
                    <a:gd fmla="*/ 74 w 412" name="T12"/>
                    <a:gd fmla="*/ 220 h 412" name="T13"/>
                    <a:gd fmla="*/ 115 w 412" name="T14"/>
                    <a:gd fmla="*/ 178 h 412" name="T15"/>
                    <a:gd fmla="*/ 171 w 412" name="T16"/>
                    <a:gd fmla="*/ 234 h 412" name="T17"/>
                    <a:gd fmla="*/ 300 w 412" name="T18"/>
                    <a:gd fmla="*/ 105 h 412" name="T19"/>
                    <a:gd fmla="*/ 341 w 412" name="T20"/>
                    <a:gd fmla="*/ 146 h 412" name="T21"/>
                    <a:gd fmla="*/ 171 w 412" name="T22"/>
                    <a:gd fmla="*/ 317 h 412" name="T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b="b" l="0" r="r" t="0"/>
                  <a:pathLst>
                    <a:path h="412" w="412">
                      <a:moveTo>
                        <a:pt x="206" y="0"/>
                      </a:moveTo>
                      <a:cubicBezTo>
                        <a:pt x="92" y="0"/>
                        <a:pt x="0" y="92"/>
                        <a:pt x="0" y="206"/>
                      </a:cubicBezTo>
                      <a:cubicBezTo>
                        <a:pt x="0" y="320"/>
                        <a:pt x="92" y="412"/>
                        <a:pt x="206" y="412"/>
                      </a:cubicBezTo>
                      <a:cubicBezTo>
                        <a:pt x="320" y="412"/>
                        <a:pt x="412" y="320"/>
                        <a:pt x="412" y="206"/>
                      </a:cubicBezTo>
                      <a:cubicBezTo>
                        <a:pt x="412" y="92"/>
                        <a:pt x="320" y="0"/>
                        <a:pt x="206" y="0"/>
                      </a:cubicBezTo>
                      <a:close/>
                      <a:moveTo>
                        <a:pt x="171" y="317"/>
                      </a:moveTo>
                      <a:cubicBezTo>
                        <a:pt x="74" y="220"/>
                        <a:pt x="74" y="220"/>
                        <a:pt x="74" y="220"/>
                      </a:cubicBezTo>
                      <a:cubicBezTo>
                        <a:pt x="115" y="178"/>
                        <a:pt x="115" y="178"/>
                        <a:pt x="115" y="178"/>
                      </a:cubicBezTo>
                      <a:cubicBezTo>
                        <a:pt x="171" y="234"/>
                        <a:pt x="171" y="234"/>
                        <a:pt x="171" y="234"/>
                      </a:cubicBezTo>
                      <a:cubicBezTo>
                        <a:pt x="300" y="105"/>
                        <a:pt x="300" y="105"/>
                        <a:pt x="300" y="105"/>
                      </a:cubicBezTo>
                      <a:cubicBezTo>
                        <a:pt x="341" y="146"/>
                        <a:pt x="341" y="146"/>
                        <a:pt x="341" y="146"/>
                      </a:cubicBezTo>
                      <a:cubicBezTo>
                        <a:pt x="171" y="317"/>
                        <a:pt x="171" y="317"/>
                        <a:pt x="171" y="317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anchor="t" anchorCtr="0" bIns="45720" compatLnSpc="1" lIns="91440" numCol="1" rIns="91440" tIns="45720" vert="horz" wrap="square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34" name="Группа 33"/>
          <p:cNvGrpSpPr/>
          <p:nvPr/>
        </p:nvGrpSpPr>
        <p:grpSpPr>
          <a:xfrm>
            <a:off x="3912762" y="1518045"/>
            <a:ext cx="4499718" cy="93041"/>
            <a:chOff x="5257236" y="4734677"/>
            <a:chExt cx="1677528" cy="45719"/>
          </a:xfrm>
        </p:grpSpPr>
        <p:sp>
          <p:nvSpPr>
            <p:cNvPr id="35" name="Freeform: Shape 6">
              <a:extLst>
                <a:ext uri="{FF2B5EF4-FFF2-40B4-BE49-F238E27FC236}">
                  <a16:creationId xmlns:a16="http://schemas.microsoft.com/office/drawing/2014/main" id="{C4DC7645-4085-4509-B345-7F302535D694}"/>
                </a:ext>
              </a:extLst>
            </p:cNvPr>
            <p:cNvSpPr/>
            <p:nvPr/>
          </p:nvSpPr>
          <p:spPr>
            <a:xfrm>
              <a:off x="5257236" y="4734677"/>
              <a:ext cx="310348" cy="45719"/>
            </a:xfrm>
            <a:custGeom>
              <a:avLst/>
              <a:gdLst>
                <a:gd fmla="*/ 0 w 237435" name="connsiteX0"/>
                <a:gd fmla="*/ 0 h 31292" name="connsiteY0"/>
                <a:gd fmla="*/ 237435 w 237435" name="connsiteX1"/>
                <a:gd fmla="*/ 0 h 31292" name="connsiteY1"/>
                <a:gd fmla="*/ 237435 w 237435" name="connsiteX2"/>
                <a:gd fmla="*/ 31292 h 31292" name="connsiteY2"/>
                <a:gd fmla="*/ 0 w 237435" name="connsiteX3"/>
                <a:gd fmla="*/ 31292 h 31292" name="connsiteY3"/>
                <a:gd fmla="*/ 0 w 237435" name="connsiteX4"/>
                <a:gd fmla="*/ 0 h 31292" name="connsiteY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31292" w="237435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7" name="Freeform: Shape 7">
              <a:extLst>
                <a:ext uri="{FF2B5EF4-FFF2-40B4-BE49-F238E27FC236}">
                  <a16:creationId xmlns:a16="http://schemas.microsoft.com/office/drawing/2014/main" id="{FFCFA565-86C1-479E-AD55-88264C122955}"/>
                </a:ext>
              </a:extLst>
            </p:cNvPr>
            <p:cNvSpPr/>
            <p:nvPr/>
          </p:nvSpPr>
          <p:spPr>
            <a:xfrm>
              <a:off x="5599031" y="4734677"/>
              <a:ext cx="310348" cy="45719"/>
            </a:xfrm>
            <a:custGeom>
              <a:avLst/>
              <a:gdLst>
                <a:gd fmla="*/ 0 w 237435" name="connsiteX0"/>
                <a:gd fmla="*/ 0 h 31292" name="connsiteY0"/>
                <a:gd fmla="*/ 237435 w 237435" name="connsiteX1"/>
                <a:gd fmla="*/ 0 h 31292" name="connsiteY1"/>
                <a:gd fmla="*/ 237435 w 237435" name="connsiteX2"/>
                <a:gd fmla="*/ 31292 h 31292" name="connsiteY2"/>
                <a:gd fmla="*/ 0 w 237435" name="connsiteX3"/>
                <a:gd fmla="*/ 31292 h 31292" name="connsiteY3"/>
                <a:gd fmla="*/ 0 w 237435" name="connsiteX4"/>
                <a:gd fmla="*/ 0 h 31292" name="connsiteY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31292" w="237435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8" name="Freeform: Shape 8">
              <a:extLst>
                <a:ext uri="{FF2B5EF4-FFF2-40B4-BE49-F238E27FC236}">
                  <a16:creationId xmlns:a16="http://schemas.microsoft.com/office/drawing/2014/main" id="{C2AF2649-1E45-4499-AD21-5A20F203AFAE}"/>
                </a:ext>
              </a:extLst>
            </p:cNvPr>
            <p:cNvSpPr/>
            <p:nvPr/>
          </p:nvSpPr>
          <p:spPr>
            <a:xfrm>
              <a:off x="5940826" y="4734677"/>
              <a:ext cx="310348" cy="45719"/>
            </a:xfrm>
            <a:custGeom>
              <a:avLst/>
              <a:gdLst>
                <a:gd fmla="*/ 0 w 237435" name="connsiteX0"/>
                <a:gd fmla="*/ 0 h 31292" name="connsiteY0"/>
                <a:gd fmla="*/ 237435 w 237435" name="connsiteX1"/>
                <a:gd fmla="*/ 0 h 31292" name="connsiteY1"/>
                <a:gd fmla="*/ 237435 w 237435" name="connsiteX2"/>
                <a:gd fmla="*/ 31292 h 31292" name="connsiteY2"/>
                <a:gd fmla="*/ 0 w 237435" name="connsiteX3"/>
                <a:gd fmla="*/ 31292 h 31292" name="connsiteY3"/>
                <a:gd fmla="*/ 0 w 237435" name="connsiteX4"/>
                <a:gd fmla="*/ 0 h 31292" name="connsiteY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31292" w="237435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2" name="Freeform: Shape 9">
              <a:extLst>
                <a:ext uri="{FF2B5EF4-FFF2-40B4-BE49-F238E27FC236}">
                  <a16:creationId xmlns:a16="http://schemas.microsoft.com/office/drawing/2014/main" id="{56C3EFB1-7FDC-464F-A7D5-F78BCC05B2E7}"/>
                </a:ext>
              </a:extLst>
            </p:cNvPr>
            <p:cNvSpPr/>
            <p:nvPr/>
          </p:nvSpPr>
          <p:spPr>
            <a:xfrm>
              <a:off x="6282621" y="4734677"/>
              <a:ext cx="310348" cy="45719"/>
            </a:xfrm>
            <a:custGeom>
              <a:avLst/>
              <a:gdLst>
                <a:gd fmla="*/ 0 w 237435" name="connsiteX0"/>
                <a:gd fmla="*/ 0 h 31292" name="connsiteY0"/>
                <a:gd fmla="*/ 237435 w 237435" name="connsiteX1"/>
                <a:gd fmla="*/ 0 h 31292" name="connsiteY1"/>
                <a:gd fmla="*/ 237435 w 237435" name="connsiteX2"/>
                <a:gd fmla="*/ 31292 h 31292" name="connsiteY2"/>
                <a:gd fmla="*/ 0 w 237435" name="connsiteX3"/>
                <a:gd fmla="*/ 31292 h 31292" name="connsiteY3"/>
                <a:gd fmla="*/ 0 w 237435" name="connsiteX4"/>
                <a:gd fmla="*/ 0 h 31292" name="connsiteY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31292" w="237435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3" name="Freeform: Shape 10">
              <a:extLst>
                <a:ext uri="{FF2B5EF4-FFF2-40B4-BE49-F238E27FC236}">
                  <a16:creationId xmlns:a16="http://schemas.microsoft.com/office/drawing/2014/main" id="{6F044AE0-FC22-4261-B6A9-F20631CE87E6}"/>
                </a:ext>
              </a:extLst>
            </p:cNvPr>
            <p:cNvSpPr/>
            <p:nvPr/>
          </p:nvSpPr>
          <p:spPr>
            <a:xfrm>
              <a:off x="6624416" y="4734677"/>
              <a:ext cx="310348" cy="45719"/>
            </a:xfrm>
            <a:custGeom>
              <a:avLst/>
              <a:gdLst>
                <a:gd fmla="*/ 0 w 237435" name="connsiteX0"/>
                <a:gd fmla="*/ 0 h 31292" name="connsiteY0"/>
                <a:gd fmla="*/ 237435 w 237435" name="connsiteX1"/>
                <a:gd fmla="*/ 0 h 31292" name="connsiteY1"/>
                <a:gd fmla="*/ 237435 w 237435" name="connsiteX2"/>
                <a:gd fmla="*/ 31292 h 31292" name="connsiteY2"/>
                <a:gd fmla="*/ 0 w 237435" name="connsiteX3"/>
                <a:gd fmla="*/ 31292 h 31292" name="connsiteY3"/>
                <a:gd fmla="*/ 0 w 237435" name="connsiteX4"/>
                <a:gd fmla="*/ 0 h 31292" name="connsiteY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31292" w="237435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67537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dur="indefinite" id="1" nodeType="tmRoot" restart="never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>
            <a:extLst>
              <a:ext uri="{FF2B5EF4-FFF2-40B4-BE49-F238E27FC236}">
                <a16:creationId xmlns:a16="http://schemas.microsoft.com/office/drawing/2014/main" id="{05F995B1-04C6-4C62-91D6-085FDE50A7E8}"/>
              </a:ext>
            </a:extLst>
          </p:cNvPr>
          <p:cNvSpPr txBox="1"/>
          <p:nvPr/>
        </p:nvSpPr>
        <p:spPr>
          <a:xfrm>
            <a:off x="3897961" y="385867"/>
            <a:ext cx="45909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1"/>
                </a:solidFill>
                <a:latin typeface="+mj-lt"/>
              </a:rPr>
              <a:t>ЦЕНТР «ПАТРИОТ»</a:t>
            </a:r>
            <a:endParaRPr lang="en-US" sz="2800" dirty="0">
              <a:solidFill>
                <a:schemeClr val="accent1"/>
              </a:solidFill>
              <a:latin typeface="+mj-lt"/>
            </a:endParaRPr>
          </a:p>
        </p:txBody>
      </p:sp>
      <p:grpSp>
        <p:nvGrpSpPr>
          <p:cNvPr id="66" name="Группа 65"/>
          <p:cNvGrpSpPr/>
          <p:nvPr/>
        </p:nvGrpSpPr>
        <p:grpSpPr>
          <a:xfrm flipV="1">
            <a:off x="4581606" y="892260"/>
            <a:ext cx="3100251" cy="45719"/>
            <a:chOff x="5257236" y="4734677"/>
            <a:chExt cx="1677528" cy="45719"/>
          </a:xfrm>
        </p:grpSpPr>
        <p:sp>
          <p:nvSpPr>
            <p:cNvPr id="67" name="Freeform: Shape 6">
              <a:extLst>
                <a:ext uri="{FF2B5EF4-FFF2-40B4-BE49-F238E27FC236}">
                  <a16:creationId xmlns:a16="http://schemas.microsoft.com/office/drawing/2014/main" id="{C4DC7645-4085-4509-B345-7F302535D694}"/>
                </a:ext>
              </a:extLst>
            </p:cNvPr>
            <p:cNvSpPr/>
            <p:nvPr/>
          </p:nvSpPr>
          <p:spPr>
            <a:xfrm>
              <a:off x="5257236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8" name="Freeform: Shape 7">
              <a:extLst>
                <a:ext uri="{FF2B5EF4-FFF2-40B4-BE49-F238E27FC236}">
                  <a16:creationId xmlns:a16="http://schemas.microsoft.com/office/drawing/2014/main" id="{FFCFA565-86C1-479E-AD55-88264C122955}"/>
                </a:ext>
              </a:extLst>
            </p:cNvPr>
            <p:cNvSpPr/>
            <p:nvPr/>
          </p:nvSpPr>
          <p:spPr>
            <a:xfrm>
              <a:off x="5599031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9" name="Freeform: Shape 8">
              <a:extLst>
                <a:ext uri="{FF2B5EF4-FFF2-40B4-BE49-F238E27FC236}">
                  <a16:creationId xmlns:a16="http://schemas.microsoft.com/office/drawing/2014/main" id="{C2AF2649-1E45-4499-AD21-5A20F203AFAE}"/>
                </a:ext>
              </a:extLst>
            </p:cNvPr>
            <p:cNvSpPr/>
            <p:nvPr/>
          </p:nvSpPr>
          <p:spPr>
            <a:xfrm>
              <a:off x="5940826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70" name="Freeform: Shape 9">
              <a:extLst>
                <a:ext uri="{FF2B5EF4-FFF2-40B4-BE49-F238E27FC236}">
                  <a16:creationId xmlns:a16="http://schemas.microsoft.com/office/drawing/2014/main" id="{56C3EFB1-7FDC-464F-A7D5-F78BCC05B2E7}"/>
                </a:ext>
              </a:extLst>
            </p:cNvPr>
            <p:cNvSpPr/>
            <p:nvPr/>
          </p:nvSpPr>
          <p:spPr>
            <a:xfrm>
              <a:off x="6282621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71" name="Freeform: Shape 10">
              <a:extLst>
                <a:ext uri="{FF2B5EF4-FFF2-40B4-BE49-F238E27FC236}">
                  <a16:creationId xmlns:a16="http://schemas.microsoft.com/office/drawing/2014/main" id="{6F044AE0-FC22-4261-B6A9-F20631CE87E6}"/>
                </a:ext>
              </a:extLst>
            </p:cNvPr>
            <p:cNvSpPr/>
            <p:nvPr/>
          </p:nvSpPr>
          <p:spPr>
            <a:xfrm>
              <a:off x="6624416" y="4734677"/>
              <a:ext cx="310348" cy="45719"/>
            </a:xfrm>
            <a:custGeom>
              <a:avLst/>
              <a:gdLst>
                <a:gd name="connsiteX0" fmla="*/ 0 w 237435"/>
                <a:gd name="connsiteY0" fmla="*/ 0 h 31292"/>
                <a:gd name="connsiteX1" fmla="*/ 237435 w 237435"/>
                <a:gd name="connsiteY1" fmla="*/ 0 h 31292"/>
                <a:gd name="connsiteX2" fmla="*/ 237435 w 237435"/>
                <a:gd name="connsiteY2" fmla="*/ 31292 h 31292"/>
                <a:gd name="connsiteX3" fmla="*/ 0 w 237435"/>
                <a:gd name="connsiteY3" fmla="*/ 31292 h 31292"/>
                <a:gd name="connsiteX4" fmla="*/ 0 w 237435"/>
                <a:gd name="connsiteY4" fmla="*/ 0 h 3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435" h="31292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</p:grpSp>
      <p:grpSp>
        <p:nvGrpSpPr>
          <p:cNvPr id="104" name="Группа 103"/>
          <p:cNvGrpSpPr/>
          <p:nvPr/>
        </p:nvGrpSpPr>
        <p:grpSpPr>
          <a:xfrm>
            <a:off x="621485" y="1291652"/>
            <a:ext cx="6901591" cy="5005446"/>
            <a:chOff x="1570719" y="1326486"/>
            <a:chExt cx="6901591" cy="5005446"/>
          </a:xfrm>
        </p:grpSpPr>
        <p:grpSp>
          <p:nvGrpSpPr>
            <p:cNvPr id="43" name="Group 4">
              <a:extLst>
                <a:ext uri="{FF2B5EF4-FFF2-40B4-BE49-F238E27FC236}">
                  <a16:creationId xmlns:a16="http://schemas.microsoft.com/office/drawing/2014/main" id="{97696BDF-4125-4B4A-9612-2384D64B9AF8}"/>
                </a:ext>
              </a:extLst>
            </p:cNvPr>
            <p:cNvGrpSpPr/>
            <p:nvPr/>
          </p:nvGrpSpPr>
          <p:grpSpPr>
            <a:xfrm>
              <a:off x="3302422" y="1326486"/>
              <a:ext cx="3970167" cy="1430194"/>
              <a:chOff x="2700239" y="1485596"/>
              <a:chExt cx="3065334" cy="1104241"/>
            </a:xfrm>
          </p:grpSpPr>
          <p:sp>
            <p:nvSpPr>
              <p:cNvPr id="44" name="Rectangle 44">
                <a:extLst>
                  <a:ext uri="{FF2B5EF4-FFF2-40B4-BE49-F238E27FC236}">
                    <a16:creationId xmlns:a16="http://schemas.microsoft.com/office/drawing/2014/main" id="{AEC84379-98E3-4D1F-80F3-5880D3FDE072}"/>
                  </a:ext>
                </a:extLst>
              </p:cNvPr>
              <p:cNvSpPr/>
              <p:nvPr/>
            </p:nvSpPr>
            <p:spPr>
              <a:xfrm rot="21437341" flipH="1">
                <a:off x="2700239" y="1513125"/>
                <a:ext cx="1189557" cy="1076712"/>
              </a:xfrm>
              <a:custGeom>
                <a:avLst/>
                <a:gdLst>
                  <a:gd name="connsiteX0" fmla="*/ 0 w 2419494"/>
                  <a:gd name="connsiteY0" fmla="*/ 0 h 605633"/>
                  <a:gd name="connsiteX1" fmla="*/ 2419494 w 2419494"/>
                  <a:gd name="connsiteY1" fmla="*/ 0 h 605633"/>
                  <a:gd name="connsiteX2" fmla="*/ 2419494 w 2419494"/>
                  <a:gd name="connsiteY2" fmla="*/ 605633 h 605633"/>
                  <a:gd name="connsiteX3" fmla="*/ 0 w 2419494"/>
                  <a:gd name="connsiteY3" fmla="*/ 605633 h 605633"/>
                  <a:gd name="connsiteX4" fmla="*/ 0 w 2419494"/>
                  <a:gd name="connsiteY4" fmla="*/ 0 h 605633"/>
                  <a:gd name="connsiteX0" fmla="*/ 0 w 2727503"/>
                  <a:gd name="connsiteY0" fmla="*/ 0 h 1414156"/>
                  <a:gd name="connsiteX1" fmla="*/ 2419494 w 2727503"/>
                  <a:gd name="connsiteY1" fmla="*/ 0 h 1414156"/>
                  <a:gd name="connsiteX2" fmla="*/ 2727503 w 2727503"/>
                  <a:gd name="connsiteY2" fmla="*/ 1414156 h 1414156"/>
                  <a:gd name="connsiteX3" fmla="*/ 0 w 2727503"/>
                  <a:gd name="connsiteY3" fmla="*/ 605633 h 1414156"/>
                  <a:gd name="connsiteX4" fmla="*/ 0 w 2727503"/>
                  <a:gd name="connsiteY4" fmla="*/ 0 h 1414156"/>
                  <a:gd name="connsiteX0" fmla="*/ 0 w 2737127"/>
                  <a:gd name="connsiteY0" fmla="*/ 0 h 1414156"/>
                  <a:gd name="connsiteX1" fmla="*/ 2737127 w 2737127"/>
                  <a:gd name="connsiteY1" fmla="*/ 981777 h 1414156"/>
                  <a:gd name="connsiteX2" fmla="*/ 2727503 w 2737127"/>
                  <a:gd name="connsiteY2" fmla="*/ 1414156 h 1414156"/>
                  <a:gd name="connsiteX3" fmla="*/ 0 w 2737127"/>
                  <a:gd name="connsiteY3" fmla="*/ 605633 h 1414156"/>
                  <a:gd name="connsiteX4" fmla="*/ 0 w 2737127"/>
                  <a:gd name="connsiteY4" fmla="*/ 0 h 1414156"/>
                  <a:gd name="connsiteX0" fmla="*/ 0 w 2737127"/>
                  <a:gd name="connsiteY0" fmla="*/ 0 h 1414156"/>
                  <a:gd name="connsiteX1" fmla="*/ 2737127 w 2737127"/>
                  <a:gd name="connsiteY1" fmla="*/ 596766 h 1414156"/>
                  <a:gd name="connsiteX2" fmla="*/ 2727503 w 2737127"/>
                  <a:gd name="connsiteY2" fmla="*/ 1414156 h 1414156"/>
                  <a:gd name="connsiteX3" fmla="*/ 0 w 2737127"/>
                  <a:gd name="connsiteY3" fmla="*/ 605633 h 1414156"/>
                  <a:gd name="connsiteX4" fmla="*/ 0 w 2737127"/>
                  <a:gd name="connsiteY4" fmla="*/ 0 h 1414156"/>
                  <a:gd name="connsiteX0" fmla="*/ 0 w 2753637"/>
                  <a:gd name="connsiteY0" fmla="*/ 0 h 961768"/>
                  <a:gd name="connsiteX1" fmla="*/ 2737127 w 2753637"/>
                  <a:gd name="connsiteY1" fmla="*/ 596766 h 961768"/>
                  <a:gd name="connsiteX2" fmla="*/ 2753637 w 2753637"/>
                  <a:gd name="connsiteY2" fmla="*/ 961768 h 961768"/>
                  <a:gd name="connsiteX3" fmla="*/ 0 w 2753637"/>
                  <a:gd name="connsiteY3" fmla="*/ 605633 h 961768"/>
                  <a:gd name="connsiteX4" fmla="*/ 0 w 2753637"/>
                  <a:gd name="connsiteY4" fmla="*/ 0 h 961768"/>
                  <a:gd name="connsiteX0" fmla="*/ 0 w 2737127"/>
                  <a:gd name="connsiteY0" fmla="*/ 0 h 952243"/>
                  <a:gd name="connsiteX1" fmla="*/ 2737127 w 2737127"/>
                  <a:gd name="connsiteY1" fmla="*/ 596766 h 952243"/>
                  <a:gd name="connsiteX2" fmla="*/ 2734242 w 2737127"/>
                  <a:gd name="connsiteY2" fmla="*/ 952243 h 952243"/>
                  <a:gd name="connsiteX3" fmla="*/ 0 w 2737127"/>
                  <a:gd name="connsiteY3" fmla="*/ 605633 h 952243"/>
                  <a:gd name="connsiteX4" fmla="*/ 0 w 2737127"/>
                  <a:gd name="connsiteY4" fmla="*/ 0 h 9522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37127" h="952243">
                    <a:moveTo>
                      <a:pt x="0" y="0"/>
                    </a:moveTo>
                    <a:lnTo>
                      <a:pt x="2737127" y="596766"/>
                    </a:lnTo>
                    <a:cubicBezTo>
                      <a:pt x="2736165" y="715258"/>
                      <a:pt x="2735204" y="833751"/>
                      <a:pt x="2734242" y="952243"/>
                    </a:cubicBezTo>
                    <a:lnTo>
                      <a:pt x="0" y="60563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en-US" sz="1600" dirty="0"/>
              </a:p>
            </p:txBody>
          </p:sp>
          <p:sp>
            <p:nvSpPr>
              <p:cNvPr id="45" name="Pentagon 4">
                <a:extLst>
                  <a:ext uri="{FF2B5EF4-FFF2-40B4-BE49-F238E27FC236}">
                    <a16:creationId xmlns:a16="http://schemas.microsoft.com/office/drawing/2014/main" id="{AD9C2805-0027-48A9-BBB2-AC7E45173714}"/>
                  </a:ext>
                </a:extLst>
              </p:cNvPr>
              <p:cNvSpPr/>
              <p:nvPr/>
            </p:nvSpPr>
            <p:spPr>
              <a:xfrm>
                <a:off x="3840761" y="1485596"/>
                <a:ext cx="1924812" cy="694944"/>
              </a:xfrm>
              <a:prstGeom prst="homePlat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en-US" sz="1600" dirty="0"/>
              </a:p>
            </p:txBody>
          </p:sp>
        </p:grpSp>
        <p:grpSp>
          <p:nvGrpSpPr>
            <p:cNvPr id="2" name="Группа 1"/>
            <p:cNvGrpSpPr/>
            <p:nvPr/>
          </p:nvGrpSpPr>
          <p:grpSpPr>
            <a:xfrm>
              <a:off x="3533445" y="4918209"/>
              <a:ext cx="3731737" cy="1413723"/>
              <a:chOff x="4230131" y="4475890"/>
              <a:chExt cx="3731737" cy="1413723"/>
            </a:xfrm>
          </p:grpSpPr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16A34D4B-2B20-48F1-B04B-11BDB9B32873}"/>
                  </a:ext>
                </a:extLst>
              </p:cNvPr>
              <p:cNvGrpSpPr/>
              <p:nvPr/>
            </p:nvGrpSpPr>
            <p:grpSpPr>
              <a:xfrm>
                <a:off x="4230131" y="4475890"/>
                <a:ext cx="3731737" cy="1413723"/>
                <a:chOff x="2884330" y="3593372"/>
                <a:chExt cx="2881243" cy="1091524"/>
              </a:xfrm>
            </p:grpSpPr>
            <p:sp>
              <p:nvSpPr>
                <p:cNvPr id="15" name="Rectangle 44">
                  <a:extLst>
                    <a:ext uri="{FF2B5EF4-FFF2-40B4-BE49-F238E27FC236}">
                      <a16:creationId xmlns:a16="http://schemas.microsoft.com/office/drawing/2014/main" id="{93C2F636-C19E-42B7-A3DF-10AE7DE15908}"/>
                    </a:ext>
                  </a:extLst>
                </p:cNvPr>
                <p:cNvSpPr/>
                <p:nvPr/>
              </p:nvSpPr>
              <p:spPr>
                <a:xfrm flipH="1" flipV="1">
                  <a:off x="2884330" y="3593372"/>
                  <a:ext cx="960863" cy="1091524"/>
                </a:xfrm>
                <a:custGeom>
                  <a:avLst/>
                  <a:gdLst>
                    <a:gd name="connsiteX0" fmla="*/ 0 w 2419494"/>
                    <a:gd name="connsiteY0" fmla="*/ 0 h 605633"/>
                    <a:gd name="connsiteX1" fmla="*/ 2419494 w 2419494"/>
                    <a:gd name="connsiteY1" fmla="*/ 0 h 605633"/>
                    <a:gd name="connsiteX2" fmla="*/ 2419494 w 2419494"/>
                    <a:gd name="connsiteY2" fmla="*/ 605633 h 605633"/>
                    <a:gd name="connsiteX3" fmla="*/ 0 w 2419494"/>
                    <a:gd name="connsiteY3" fmla="*/ 605633 h 605633"/>
                    <a:gd name="connsiteX4" fmla="*/ 0 w 2419494"/>
                    <a:gd name="connsiteY4" fmla="*/ 0 h 605633"/>
                    <a:gd name="connsiteX0" fmla="*/ 0 w 2727503"/>
                    <a:gd name="connsiteY0" fmla="*/ 0 h 1414156"/>
                    <a:gd name="connsiteX1" fmla="*/ 2419494 w 2727503"/>
                    <a:gd name="connsiteY1" fmla="*/ 0 h 1414156"/>
                    <a:gd name="connsiteX2" fmla="*/ 2727503 w 2727503"/>
                    <a:gd name="connsiteY2" fmla="*/ 1414156 h 1414156"/>
                    <a:gd name="connsiteX3" fmla="*/ 0 w 2727503"/>
                    <a:gd name="connsiteY3" fmla="*/ 605633 h 1414156"/>
                    <a:gd name="connsiteX4" fmla="*/ 0 w 2727503"/>
                    <a:gd name="connsiteY4" fmla="*/ 0 h 1414156"/>
                    <a:gd name="connsiteX0" fmla="*/ 0 w 2737127"/>
                    <a:gd name="connsiteY0" fmla="*/ 0 h 1414156"/>
                    <a:gd name="connsiteX1" fmla="*/ 2737127 w 2737127"/>
                    <a:gd name="connsiteY1" fmla="*/ 981777 h 1414156"/>
                    <a:gd name="connsiteX2" fmla="*/ 2727503 w 2737127"/>
                    <a:gd name="connsiteY2" fmla="*/ 1414156 h 1414156"/>
                    <a:gd name="connsiteX3" fmla="*/ 0 w 2737127"/>
                    <a:gd name="connsiteY3" fmla="*/ 605633 h 1414156"/>
                    <a:gd name="connsiteX4" fmla="*/ 0 w 2737127"/>
                    <a:gd name="connsiteY4" fmla="*/ 0 h 1414156"/>
                    <a:gd name="connsiteX0" fmla="*/ 0 w 2737127"/>
                    <a:gd name="connsiteY0" fmla="*/ 0 h 1414156"/>
                    <a:gd name="connsiteX1" fmla="*/ 2737127 w 2737127"/>
                    <a:gd name="connsiteY1" fmla="*/ 596766 h 1414156"/>
                    <a:gd name="connsiteX2" fmla="*/ 2727503 w 2737127"/>
                    <a:gd name="connsiteY2" fmla="*/ 1414156 h 1414156"/>
                    <a:gd name="connsiteX3" fmla="*/ 0 w 2737127"/>
                    <a:gd name="connsiteY3" fmla="*/ 605633 h 1414156"/>
                    <a:gd name="connsiteX4" fmla="*/ 0 w 2737127"/>
                    <a:gd name="connsiteY4" fmla="*/ 0 h 1414156"/>
                    <a:gd name="connsiteX0" fmla="*/ 0 w 2753637"/>
                    <a:gd name="connsiteY0" fmla="*/ 0 h 961768"/>
                    <a:gd name="connsiteX1" fmla="*/ 2737127 w 2753637"/>
                    <a:gd name="connsiteY1" fmla="*/ 596766 h 961768"/>
                    <a:gd name="connsiteX2" fmla="*/ 2753637 w 2753637"/>
                    <a:gd name="connsiteY2" fmla="*/ 961768 h 961768"/>
                    <a:gd name="connsiteX3" fmla="*/ 0 w 2753637"/>
                    <a:gd name="connsiteY3" fmla="*/ 605633 h 961768"/>
                    <a:gd name="connsiteX4" fmla="*/ 0 w 2753637"/>
                    <a:gd name="connsiteY4" fmla="*/ 0 h 961768"/>
                    <a:gd name="connsiteX0" fmla="*/ 0 w 2737127"/>
                    <a:gd name="connsiteY0" fmla="*/ 0 h 952243"/>
                    <a:gd name="connsiteX1" fmla="*/ 2737127 w 2737127"/>
                    <a:gd name="connsiteY1" fmla="*/ 596766 h 952243"/>
                    <a:gd name="connsiteX2" fmla="*/ 2734242 w 2737127"/>
                    <a:gd name="connsiteY2" fmla="*/ 952243 h 952243"/>
                    <a:gd name="connsiteX3" fmla="*/ 0 w 2737127"/>
                    <a:gd name="connsiteY3" fmla="*/ 605633 h 952243"/>
                    <a:gd name="connsiteX4" fmla="*/ 0 w 2737127"/>
                    <a:gd name="connsiteY4" fmla="*/ 0 h 9522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737127" h="952243">
                      <a:moveTo>
                        <a:pt x="0" y="0"/>
                      </a:moveTo>
                      <a:lnTo>
                        <a:pt x="2737127" y="596766"/>
                      </a:lnTo>
                      <a:cubicBezTo>
                        <a:pt x="2736165" y="715258"/>
                        <a:pt x="2735204" y="833751"/>
                        <a:pt x="2734242" y="952243"/>
                      </a:cubicBezTo>
                      <a:lnTo>
                        <a:pt x="0" y="60563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50000"/>
                    </a:lnSpc>
                  </a:pPr>
                  <a:endParaRPr lang="en-US" sz="1600" dirty="0"/>
                </a:p>
              </p:txBody>
            </p:sp>
            <p:sp>
              <p:nvSpPr>
                <p:cNvPr id="16" name="Pentagon 13">
                  <a:extLst>
                    <a:ext uri="{FF2B5EF4-FFF2-40B4-BE49-F238E27FC236}">
                      <a16:creationId xmlns:a16="http://schemas.microsoft.com/office/drawing/2014/main" id="{3B9B26F5-152F-4884-8178-E556E50BBEA7}"/>
                    </a:ext>
                  </a:extLst>
                </p:cNvPr>
                <p:cNvSpPr/>
                <p:nvPr/>
              </p:nvSpPr>
              <p:spPr>
                <a:xfrm>
                  <a:off x="3840761" y="3989952"/>
                  <a:ext cx="1924812" cy="694944"/>
                </a:xfrm>
                <a:prstGeom prst="homePlate">
                  <a:avLst/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50000"/>
                    </a:lnSpc>
                  </a:pPr>
                  <a:endParaRPr lang="en-US" sz="1600" dirty="0"/>
                </a:p>
              </p:txBody>
            </p:sp>
          </p:grpSp>
          <p:sp>
            <p:nvSpPr>
              <p:cNvPr id="25" name="Inhaltsplatzhalter 4">
                <a:extLst>
                  <a:ext uri="{FF2B5EF4-FFF2-40B4-BE49-F238E27FC236}">
                    <a16:creationId xmlns:a16="http://schemas.microsoft.com/office/drawing/2014/main" id="{370C0431-D1B6-4193-8755-D7776A1C98E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118392" y="5288872"/>
                <a:ext cx="1843476" cy="242823"/>
              </a:xfrm>
              <a:prstGeom prst="rect">
                <a:avLst/>
              </a:prstGeom>
            </p:spPr>
            <p:txBody>
              <a:bodyPr wrap="square" lIns="0" tIns="0" rIns="0" bIns="0" anchor="ctr">
                <a:spAutoFit/>
              </a:bodyPr>
              <a:lstStyle>
                <a:lvl1pPr marL="272967" indent="-272967" algn="l" defTabSz="914127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Wingdings" panose="05000000000000000000" pitchFamily="2" charset="2"/>
                  <a:buChar char="§"/>
                  <a:defRPr sz="23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1pPr>
                <a:lvl2pPr marL="807798" indent="-272967" algn="l" defTabSz="914127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-"/>
                  <a:defRPr sz="20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2pPr>
                <a:lvl3pPr marL="1080764" indent="-177748" algn="l" defTabSz="914127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-"/>
                  <a:defRPr sz="19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3pPr>
                <a:lvl4pPr marL="1436256" indent="-177748" algn="l" defTabSz="914127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-"/>
                  <a:defRPr sz="16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4pPr>
                <a:lvl5pPr marL="1793335" indent="-179335" algn="l" defTabSz="914127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-"/>
                  <a:defRPr sz="16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5pPr>
                <a:lvl6pPr marL="2513847" indent="-228532" algn="l" defTabSz="914127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0910" indent="-228532" algn="l" defTabSz="914127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7972" indent="-228532" algn="l" defTabSz="914127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5034" indent="-228532" algn="l" defTabSz="914127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50000"/>
                  </a:lnSpc>
                  <a:spcAft>
                    <a:spcPts val="1200"/>
                  </a:spcAft>
                  <a:buNone/>
                </a:pPr>
                <a:r>
                  <a:rPr lang="ru-RU" sz="1200" b="1" dirty="0" smtClean="0">
                    <a:latin typeface="+mn-lt"/>
                  </a:rPr>
                  <a:t>Юнармейский сектор</a:t>
                </a:r>
                <a:endParaRPr lang="en-US" sz="1000" dirty="0">
                  <a:latin typeface="+mn-lt"/>
                </a:endParaRPr>
              </a:p>
            </p:txBody>
          </p:sp>
        </p:grpSp>
        <p:grpSp>
          <p:nvGrpSpPr>
            <p:cNvPr id="3" name="Группа 2"/>
            <p:cNvGrpSpPr/>
            <p:nvPr/>
          </p:nvGrpSpPr>
          <p:grpSpPr>
            <a:xfrm>
              <a:off x="4152813" y="4369417"/>
              <a:ext cx="3731754" cy="997413"/>
              <a:chOff x="4230114" y="3839878"/>
              <a:chExt cx="3731754" cy="997413"/>
            </a:xfrm>
          </p:grpSpPr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AEB3596A-1175-4A9F-9B78-FB50FC99BDCE}"/>
                  </a:ext>
                </a:extLst>
              </p:cNvPr>
              <p:cNvGrpSpPr/>
              <p:nvPr/>
            </p:nvGrpSpPr>
            <p:grpSpPr>
              <a:xfrm>
                <a:off x="4230114" y="3839878"/>
                <a:ext cx="3731754" cy="997413"/>
                <a:chOff x="2884317" y="3102313"/>
                <a:chExt cx="2881256" cy="770094"/>
              </a:xfrm>
            </p:grpSpPr>
            <p:sp>
              <p:nvSpPr>
                <p:cNvPr id="12" name="Rectangle 44">
                  <a:extLst>
                    <a:ext uri="{FF2B5EF4-FFF2-40B4-BE49-F238E27FC236}">
                      <a16:creationId xmlns:a16="http://schemas.microsoft.com/office/drawing/2014/main" id="{7FDAB9C5-2FC8-47F6-9CB6-404368163885}"/>
                    </a:ext>
                  </a:extLst>
                </p:cNvPr>
                <p:cNvSpPr/>
                <p:nvPr/>
              </p:nvSpPr>
              <p:spPr>
                <a:xfrm flipH="1" flipV="1">
                  <a:off x="2884317" y="3102313"/>
                  <a:ext cx="966174" cy="770094"/>
                </a:xfrm>
                <a:custGeom>
                  <a:avLst/>
                  <a:gdLst>
                    <a:gd name="connsiteX0" fmla="*/ 0 w 2419494"/>
                    <a:gd name="connsiteY0" fmla="*/ 0 h 605633"/>
                    <a:gd name="connsiteX1" fmla="*/ 2419494 w 2419494"/>
                    <a:gd name="connsiteY1" fmla="*/ 0 h 605633"/>
                    <a:gd name="connsiteX2" fmla="*/ 2419494 w 2419494"/>
                    <a:gd name="connsiteY2" fmla="*/ 605633 h 605633"/>
                    <a:gd name="connsiteX3" fmla="*/ 0 w 2419494"/>
                    <a:gd name="connsiteY3" fmla="*/ 605633 h 605633"/>
                    <a:gd name="connsiteX4" fmla="*/ 0 w 2419494"/>
                    <a:gd name="connsiteY4" fmla="*/ 0 h 605633"/>
                    <a:gd name="connsiteX0" fmla="*/ 0 w 2727503"/>
                    <a:gd name="connsiteY0" fmla="*/ 0 h 1414156"/>
                    <a:gd name="connsiteX1" fmla="*/ 2419494 w 2727503"/>
                    <a:gd name="connsiteY1" fmla="*/ 0 h 1414156"/>
                    <a:gd name="connsiteX2" fmla="*/ 2727503 w 2727503"/>
                    <a:gd name="connsiteY2" fmla="*/ 1414156 h 1414156"/>
                    <a:gd name="connsiteX3" fmla="*/ 0 w 2727503"/>
                    <a:gd name="connsiteY3" fmla="*/ 605633 h 1414156"/>
                    <a:gd name="connsiteX4" fmla="*/ 0 w 2727503"/>
                    <a:gd name="connsiteY4" fmla="*/ 0 h 1414156"/>
                    <a:gd name="connsiteX0" fmla="*/ 0 w 2737127"/>
                    <a:gd name="connsiteY0" fmla="*/ 0 h 1414156"/>
                    <a:gd name="connsiteX1" fmla="*/ 2737127 w 2737127"/>
                    <a:gd name="connsiteY1" fmla="*/ 981777 h 1414156"/>
                    <a:gd name="connsiteX2" fmla="*/ 2727503 w 2737127"/>
                    <a:gd name="connsiteY2" fmla="*/ 1414156 h 1414156"/>
                    <a:gd name="connsiteX3" fmla="*/ 0 w 2737127"/>
                    <a:gd name="connsiteY3" fmla="*/ 605633 h 1414156"/>
                    <a:gd name="connsiteX4" fmla="*/ 0 w 2737127"/>
                    <a:gd name="connsiteY4" fmla="*/ 0 h 1414156"/>
                    <a:gd name="connsiteX0" fmla="*/ 0 w 2737127"/>
                    <a:gd name="connsiteY0" fmla="*/ 0 h 1414156"/>
                    <a:gd name="connsiteX1" fmla="*/ 2737127 w 2737127"/>
                    <a:gd name="connsiteY1" fmla="*/ 596766 h 1414156"/>
                    <a:gd name="connsiteX2" fmla="*/ 2727503 w 2737127"/>
                    <a:gd name="connsiteY2" fmla="*/ 1414156 h 1414156"/>
                    <a:gd name="connsiteX3" fmla="*/ 0 w 2737127"/>
                    <a:gd name="connsiteY3" fmla="*/ 605633 h 1414156"/>
                    <a:gd name="connsiteX4" fmla="*/ 0 w 2737127"/>
                    <a:gd name="connsiteY4" fmla="*/ 0 h 1414156"/>
                    <a:gd name="connsiteX0" fmla="*/ 0 w 2753637"/>
                    <a:gd name="connsiteY0" fmla="*/ 0 h 961768"/>
                    <a:gd name="connsiteX1" fmla="*/ 2737127 w 2753637"/>
                    <a:gd name="connsiteY1" fmla="*/ 596766 h 961768"/>
                    <a:gd name="connsiteX2" fmla="*/ 2753637 w 2753637"/>
                    <a:gd name="connsiteY2" fmla="*/ 961768 h 961768"/>
                    <a:gd name="connsiteX3" fmla="*/ 0 w 2753637"/>
                    <a:gd name="connsiteY3" fmla="*/ 605633 h 961768"/>
                    <a:gd name="connsiteX4" fmla="*/ 0 w 2753637"/>
                    <a:gd name="connsiteY4" fmla="*/ 0 h 961768"/>
                    <a:gd name="connsiteX0" fmla="*/ 0 w 2737127"/>
                    <a:gd name="connsiteY0" fmla="*/ 0 h 952243"/>
                    <a:gd name="connsiteX1" fmla="*/ 2737127 w 2737127"/>
                    <a:gd name="connsiteY1" fmla="*/ 596766 h 952243"/>
                    <a:gd name="connsiteX2" fmla="*/ 2734242 w 2737127"/>
                    <a:gd name="connsiteY2" fmla="*/ 952243 h 952243"/>
                    <a:gd name="connsiteX3" fmla="*/ 0 w 2737127"/>
                    <a:gd name="connsiteY3" fmla="*/ 605633 h 952243"/>
                    <a:gd name="connsiteX4" fmla="*/ 0 w 2737127"/>
                    <a:gd name="connsiteY4" fmla="*/ 0 h 952243"/>
                    <a:gd name="connsiteX0" fmla="*/ 0 w 2750715"/>
                    <a:gd name="connsiteY0" fmla="*/ 0 h 952243"/>
                    <a:gd name="connsiteX1" fmla="*/ 2750715 w 2750715"/>
                    <a:gd name="connsiteY1" fmla="*/ 429126 h 952243"/>
                    <a:gd name="connsiteX2" fmla="*/ 2734242 w 2750715"/>
                    <a:gd name="connsiteY2" fmla="*/ 952243 h 952243"/>
                    <a:gd name="connsiteX3" fmla="*/ 0 w 2750715"/>
                    <a:gd name="connsiteY3" fmla="*/ 605633 h 952243"/>
                    <a:gd name="connsiteX4" fmla="*/ 0 w 2750715"/>
                    <a:gd name="connsiteY4" fmla="*/ 0 h 952243"/>
                    <a:gd name="connsiteX0" fmla="*/ 0 w 2750715"/>
                    <a:gd name="connsiteY0" fmla="*/ 0 h 723643"/>
                    <a:gd name="connsiteX1" fmla="*/ 2750715 w 2750715"/>
                    <a:gd name="connsiteY1" fmla="*/ 429126 h 723643"/>
                    <a:gd name="connsiteX2" fmla="*/ 2747830 w 2750715"/>
                    <a:gd name="connsiteY2" fmla="*/ 723643 h 723643"/>
                    <a:gd name="connsiteX3" fmla="*/ 0 w 2750715"/>
                    <a:gd name="connsiteY3" fmla="*/ 605633 h 723643"/>
                    <a:gd name="connsiteX4" fmla="*/ 0 w 2750715"/>
                    <a:gd name="connsiteY4" fmla="*/ 0 h 723643"/>
                    <a:gd name="connsiteX0" fmla="*/ 0 w 2750715"/>
                    <a:gd name="connsiteY0" fmla="*/ 0 h 723643"/>
                    <a:gd name="connsiteX1" fmla="*/ 2750715 w 2750715"/>
                    <a:gd name="connsiteY1" fmla="*/ 391026 h 723643"/>
                    <a:gd name="connsiteX2" fmla="*/ 2747830 w 2750715"/>
                    <a:gd name="connsiteY2" fmla="*/ 723643 h 723643"/>
                    <a:gd name="connsiteX3" fmla="*/ 0 w 2750715"/>
                    <a:gd name="connsiteY3" fmla="*/ 605633 h 723643"/>
                    <a:gd name="connsiteX4" fmla="*/ 0 w 2750715"/>
                    <a:gd name="connsiteY4" fmla="*/ 0 h 723643"/>
                    <a:gd name="connsiteX0" fmla="*/ 0 w 2752254"/>
                    <a:gd name="connsiteY0" fmla="*/ 0 h 742693"/>
                    <a:gd name="connsiteX1" fmla="*/ 2750715 w 2752254"/>
                    <a:gd name="connsiteY1" fmla="*/ 391026 h 742693"/>
                    <a:gd name="connsiteX2" fmla="*/ 2752076 w 2752254"/>
                    <a:gd name="connsiteY2" fmla="*/ 742693 h 742693"/>
                    <a:gd name="connsiteX3" fmla="*/ 0 w 2752254"/>
                    <a:gd name="connsiteY3" fmla="*/ 605633 h 742693"/>
                    <a:gd name="connsiteX4" fmla="*/ 0 w 2752254"/>
                    <a:gd name="connsiteY4" fmla="*/ 0 h 742693"/>
                    <a:gd name="connsiteX0" fmla="*/ 0 w 2760622"/>
                    <a:gd name="connsiteY0" fmla="*/ 0 h 642680"/>
                    <a:gd name="connsiteX1" fmla="*/ 2750715 w 2760622"/>
                    <a:gd name="connsiteY1" fmla="*/ 391026 h 642680"/>
                    <a:gd name="connsiteX2" fmla="*/ 2760567 w 2760622"/>
                    <a:gd name="connsiteY2" fmla="*/ 642680 h 642680"/>
                    <a:gd name="connsiteX3" fmla="*/ 0 w 2760622"/>
                    <a:gd name="connsiteY3" fmla="*/ 605633 h 642680"/>
                    <a:gd name="connsiteX4" fmla="*/ 0 w 2760622"/>
                    <a:gd name="connsiteY4" fmla="*/ 0 h 642680"/>
                    <a:gd name="connsiteX0" fmla="*/ 0 w 2752252"/>
                    <a:gd name="connsiteY0" fmla="*/ 0 h 747455"/>
                    <a:gd name="connsiteX1" fmla="*/ 2750715 w 2752252"/>
                    <a:gd name="connsiteY1" fmla="*/ 391026 h 747455"/>
                    <a:gd name="connsiteX2" fmla="*/ 2752074 w 2752252"/>
                    <a:gd name="connsiteY2" fmla="*/ 747455 h 747455"/>
                    <a:gd name="connsiteX3" fmla="*/ 0 w 2752252"/>
                    <a:gd name="connsiteY3" fmla="*/ 605633 h 747455"/>
                    <a:gd name="connsiteX4" fmla="*/ 0 w 2752252"/>
                    <a:gd name="connsiteY4" fmla="*/ 0 h 747455"/>
                    <a:gd name="connsiteX0" fmla="*/ 0 w 2752252"/>
                    <a:gd name="connsiteY0" fmla="*/ 0 h 747455"/>
                    <a:gd name="connsiteX1" fmla="*/ 2750715 w 2752252"/>
                    <a:gd name="connsiteY1" fmla="*/ 282677 h 747455"/>
                    <a:gd name="connsiteX2" fmla="*/ 2752074 w 2752252"/>
                    <a:gd name="connsiteY2" fmla="*/ 747455 h 747455"/>
                    <a:gd name="connsiteX3" fmla="*/ 0 w 2752252"/>
                    <a:gd name="connsiteY3" fmla="*/ 605633 h 747455"/>
                    <a:gd name="connsiteX4" fmla="*/ 0 w 2752252"/>
                    <a:gd name="connsiteY4" fmla="*/ 0 h 747455"/>
                    <a:gd name="connsiteX0" fmla="*/ 0 w 2752252"/>
                    <a:gd name="connsiteY0" fmla="*/ 0 h 648135"/>
                    <a:gd name="connsiteX1" fmla="*/ 2750715 w 2752252"/>
                    <a:gd name="connsiteY1" fmla="*/ 282677 h 648135"/>
                    <a:gd name="connsiteX2" fmla="*/ 2752074 w 2752252"/>
                    <a:gd name="connsiteY2" fmla="*/ 648135 h 648135"/>
                    <a:gd name="connsiteX3" fmla="*/ 0 w 2752252"/>
                    <a:gd name="connsiteY3" fmla="*/ 605633 h 648135"/>
                    <a:gd name="connsiteX4" fmla="*/ 0 w 2752252"/>
                    <a:gd name="connsiteY4" fmla="*/ 0 h 648135"/>
                    <a:gd name="connsiteX0" fmla="*/ 0 w 2752252"/>
                    <a:gd name="connsiteY0" fmla="*/ 0 h 618791"/>
                    <a:gd name="connsiteX1" fmla="*/ 2750715 w 2752252"/>
                    <a:gd name="connsiteY1" fmla="*/ 282677 h 618791"/>
                    <a:gd name="connsiteX2" fmla="*/ 2752074 w 2752252"/>
                    <a:gd name="connsiteY2" fmla="*/ 618791 h 618791"/>
                    <a:gd name="connsiteX3" fmla="*/ 0 w 2752252"/>
                    <a:gd name="connsiteY3" fmla="*/ 605633 h 618791"/>
                    <a:gd name="connsiteX4" fmla="*/ 0 w 2752252"/>
                    <a:gd name="connsiteY4" fmla="*/ 0 h 618791"/>
                    <a:gd name="connsiteX0" fmla="*/ 0 w 2752252"/>
                    <a:gd name="connsiteY0" fmla="*/ 0 h 634592"/>
                    <a:gd name="connsiteX1" fmla="*/ 2750715 w 2752252"/>
                    <a:gd name="connsiteY1" fmla="*/ 282677 h 634592"/>
                    <a:gd name="connsiteX2" fmla="*/ 2752074 w 2752252"/>
                    <a:gd name="connsiteY2" fmla="*/ 634592 h 634592"/>
                    <a:gd name="connsiteX3" fmla="*/ 0 w 2752252"/>
                    <a:gd name="connsiteY3" fmla="*/ 605633 h 634592"/>
                    <a:gd name="connsiteX4" fmla="*/ 0 w 2752252"/>
                    <a:gd name="connsiteY4" fmla="*/ 0 h 634592"/>
                    <a:gd name="connsiteX0" fmla="*/ 0 w 2750715"/>
                    <a:gd name="connsiteY0" fmla="*/ 0 h 634592"/>
                    <a:gd name="connsiteX1" fmla="*/ 2750715 w 2750715"/>
                    <a:gd name="connsiteY1" fmla="*/ 282677 h 634592"/>
                    <a:gd name="connsiteX2" fmla="*/ 2747826 w 2750715"/>
                    <a:gd name="connsiteY2" fmla="*/ 634592 h 634592"/>
                    <a:gd name="connsiteX3" fmla="*/ 0 w 2750715"/>
                    <a:gd name="connsiteY3" fmla="*/ 605633 h 634592"/>
                    <a:gd name="connsiteX4" fmla="*/ 0 w 2750715"/>
                    <a:gd name="connsiteY4" fmla="*/ 0 h 634592"/>
                    <a:gd name="connsiteX0" fmla="*/ 0 w 2750715"/>
                    <a:gd name="connsiteY0" fmla="*/ 0 h 636849"/>
                    <a:gd name="connsiteX1" fmla="*/ 2750715 w 2750715"/>
                    <a:gd name="connsiteY1" fmla="*/ 282677 h 636849"/>
                    <a:gd name="connsiteX2" fmla="*/ 2743581 w 2750715"/>
                    <a:gd name="connsiteY2" fmla="*/ 636849 h 636849"/>
                    <a:gd name="connsiteX3" fmla="*/ 0 w 2750715"/>
                    <a:gd name="connsiteY3" fmla="*/ 605633 h 636849"/>
                    <a:gd name="connsiteX4" fmla="*/ 0 w 2750715"/>
                    <a:gd name="connsiteY4" fmla="*/ 0 h 636849"/>
                    <a:gd name="connsiteX0" fmla="*/ 0 w 2752252"/>
                    <a:gd name="connsiteY0" fmla="*/ 0 h 636849"/>
                    <a:gd name="connsiteX1" fmla="*/ 2750715 w 2752252"/>
                    <a:gd name="connsiteY1" fmla="*/ 282677 h 636849"/>
                    <a:gd name="connsiteX2" fmla="*/ 2752074 w 2752252"/>
                    <a:gd name="connsiteY2" fmla="*/ 636849 h 636849"/>
                    <a:gd name="connsiteX3" fmla="*/ 0 w 2752252"/>
                    <a:gd name="connsiteY3" fmla="*/ 605633 h 636849"/>
                    <a:gd name="connsiteX4" fmla="*/ 0 w 2752252"/>
                    <a:gd name="connsiteY4" fmla="*/ 0 h 6368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752252" h="636849">
                      <a:moveTo>
                        <a:pt x="0" y="0"/>
                      </a:moveTo>
                      <a:lnTo>
                        <a:pt x="2750715" y="282677"/>
                      </a:lnTo>
                      <a:cubicBezTo>
                        <a:pt x="2749753" y="401169"/>
                        <a:pt x="2753036" y="518357"/>
                        <a:pt x="2752074" y="636849"/>
                      </a:cubicBezTo>
                      <a:lnTo>
                        <a:pt x="0" y="60563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50000"/>
                    </a:lnSpc>
                  </a:pPr>
                  <a:endParaRPr lang="en-US" sz="1600" dirty="0"/>
                </a:p>
              </p:txBody>
            </p:sp>
            <p:sp>
              <p:nvSpPr>
                <p:cNvPr id="13" name="Pentagon 10">
                  <a:extLst>
                    <a:ext uri="{FF2B5EF4-FFF2-40B4-BE49-F238E27FC236}">
                      <a16:creationId xmlns:a16="http://schemas.microsoft.com/office/drawing/2014/main" id="{C24B67EA-3D2B-4B74-A7C7-0FB125DC10B5}"/>
                    </a:ext>
                  </a:extLst>
                </p:cNvPr>
                <p:cNvSpPr/>
                <p:nvPr/>
              </p:nvSpPr>
              <p:spPr>
                <a:xfrm>
                  <a:off x="3840761" y="3136118"/>
                  <a:ext cx="1924812" cy="736289"/>
                </a:xfrm>
                <a:prstGeom prst="homePlate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50000"/>
                    </a:lnSpc>
                  </a:pPr>
                  <a:endParaRPr lang="en-US" sz="1600" dirty="0"/>
                </a:p>
              </p:txBody>
            </p:sp>
          </p:grpSp>
          <p:sp>
            <p:nvSpPr>
              <p:cNvPr id="24" name="Inhaltsplatzhalter 4">
                <a:extLst>
                  <a:ext uri="{FF2B5EF4-FFF2-40B4-BE49-F238E27FC236}">
                    <a16:creationId xmlns:a16="http://schemas.microsoft.com/office/drawing/2014/main" id="{854B8F16-ECDC-44D0-978D-9228D7CEE28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118392" y="4116441"/>
                <a:ext cx="1843476" cy="519822"/>
              </a:xfrm>
              <a:prstGeom prst="rect">
                <a:avLst/>
              </a:prstGeom>
            </p:spPr>
            <p:txBody>
              <a:bodyPr wrap="square" lIns="0" tIns="0" rIns="0" bIns="0" anchor="ctr">
                <a:spAutoFit/>
              </a:bodyPr>
              <a:lstStyle>
                <a:lvl1pPr marL="272967" indent="-272967" algn="l" defTabSz="914127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Wingdings" panose="05000000000000000000" pitchFamily="2" charset="2"/>
                  <a:buChar char="§"/>
                  <a:defRPr sz="23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1pPr>
                <a:lvl2pPr marL="807798" indent="-272967" algn="l" defTabSz="914127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-"/>
                  <a:defRPr sz="20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2pPr>
                <a:lvl3pPr marL="1080764" indent="-177748" algn="l" defTabSz="914127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-"/>
                  <a:defRPr sz="19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3pPr>
                <a:lvl4pPr marL="1436256" indent="-177748" algn="l" defTabSz="914127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-"/>
                  <a:defRPr sz="16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4pPr>
                <a:lvl5pPr marL="1793335" indent="-179335" algn="l" defTabSz="914127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-"/>
                  <a:defRPr sz="16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5pPr>
                <a:lvl6pPr marL="2513847" indent="-228532" algn="l" defTabSz="914127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0910" indent="-228532" algn="l" defTabSz="914127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7972" indent="-228532" algn="l" defTabSz="914127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5034" indent="-228532" algn="l" defTabSz="914127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50000"/>
                  </a:lnSpc>
                  <a:spcAft>
                    <a:spcPts val="1200"/>
                  </a:spcAft>
                  <a:buNone/>
                </a:pPr>
                <a:r>
                  <a:rPr lang="ru-RU" sz="1200" b="1" dirty="0" smtClean="0">
                    <a:latin typeface="+mn-lt"/>
                  </a:rPr>
                  <a:t>Сектор волонтерской работы</a:t>
                </a:r>
                <a:endParaRPr lang="en-US" sz="1000" dirty="0">
                  <a:latin typeface="+mn-lt"/>
                </a:endParaRPr>
              </a:p>
            </p:txBody>
          </p:sp>
        </p:grpSp>
        <p:grpSp>
          <p:nvGrpSpPr>
            <p:cNvPr id="46" name="Группа 45"/>
            <p:cNvGrpSpPr/>
            <p:nvPr/>
          </p:nvGrpSpPr>
          <p:grpSpPr>
            <a:xfrm>
              <a:off x="2189922" y="3289520"/>
              <a:ext cx="6282388" cy="1018657"/>
              <a:chOff x="2529648" y="2709173"/>
              <a:chExt cx="5432222" cy="1018657"/>
            </a:xfrm>
          </p:grpSpPr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AB4B11A0-B6CC-460D-A62F-7F38BCED8C57}"/>
                  </a:ext>
                </a:extLst>
              </p:cNvPr>
              <p:cNvGrpSpPr/>
              <p:nvPr/>
            </p:nvGrpSpPr>
            <p:grpSpPr>
              <a:xfrm>
                <a:off x="2529648" y="2709173"/>
                <a:ext cx="5432222" cy="1018657"/>
                <a:chOff x="1571401" y="2229305"/>
                <a:chExt cx="4194173" cy="786497"/>
              </a:xfrm>
            </p:grpSpPr>
            <p:sp>
              <p:nvSpPr>
                <p:cNvPr id="9" name="Rectangle 44">
                  <a:extLst>
                    <a:ext uri="{FF2B5EF4-FFF2-40B4-BE49-F238E27FC236}">
                      <a16:creationId xmlns:a16="http://schemas.microsoft.com/office/drawing/2014/main" id="{F67754B5-4415-42CA-92C8-E404CA8B3517}"/>
                    </a:ext>
                  </a:extLst>
                </p:cNvPr>
                <p:cNvSpPr/>
                <p:nvPr/>
              </p:nvSpPr>
              <p:spPr>
                <a:xfrm rot="170122" flipH="1">
                  <a:off x="1571401" y="2229305"/>
                  <a:ext cx="2362597" cy="768337"/>
                </a:xfrm>
                <a:custGeom>
                  <a:avLst/>
                  <a:gdLst>
                    <a:gd name="connsiteX0" fmla="*/ 0 w 2419494"/>
                    <a:gd name="connsiteY0" fmla="*/ 0 h 605633"/>
                    <a:gd name="connsiteX1" fmla="*/ 2419494 w 2419494"/>
                    <a:gd name="connsiteY1" fmla="*/ 0 h 605633"/>
                    <a:gd name="connsiteX2" fmla="*/ 2419494 w 2419494"/>
                    <a:gd name="connsiteY2" fmla="*/ 605633 h 605633"/>
                    <a:gd name="connsiteX3" fmla="*/ 0 w 2419494"/>
                    <a:gd name="connsiteY3" fmla="*/ 605633 h 605633"/>
                    <a:gd name="connsiteX4" fmla="*/ 0 w 2419494"/>
                    <a:gd name="connsiteY4" fmla="*/ 0 h 605633"/>
                    <a:gd name="connsiteX0" fmla="*/ 0 w 2727503"/>
                    <a:gd name="connsiteY0" fmla="*/ 0 h 1414156"/>
                    <a:gd name="connsiteX1" fmla="*/ 2419494 w 2727503"/>
                    <a:gd name="connsiteY1" fmla="*/ 0 h 1414156"/>
                    <a:gd name="connsiteX2" fmla="*/ 2727503 w 2727503"/>
                    <a:gd name="connsiteY2" fmla="*/ 1414156 h 1414156"/>
                    <a:gd name="connsiteX3" fmla="*/ 0 w 2727503"/>
                    <a:gd name="connsiteY3" fmla="*/ 605633 h 1414156"/>
                    <a:gd name="connsiteX4" fmla="*/ 0 w 2727503"/>
                    <a:gd name="connsiteY4" fmla="*/ 0 h 1414156"/>
                    <a:gd name="connsiteX0" fmla="*/ 0 w 2737127"/>
                    <a:gd name="connsiteY0" fmla="*/ 0 h 1414156"/>
                    <a:gd name="connsiteX1" fmla="*/ 2737127 w 2737127"/>
                    <a:gd name="connsiteY1" fmla="*/ 981777 h 1414156"/>
                    <a:gd name="connsiteX2" fmla="*/ 2727503 w 2737127"/>
                    <a:gd name="connsiteY2" fmla="*/ 1414156 h 1414156"/>
                    <a:gd name="connsiteX3" fmla="*/ 0 w 2737127"/>
                    <a:gd name="connsiteY3" fmla="*/ 605633 h 1414156"/>
                    <a:gd name="connsiteX4" fmla="*/ 0 w 2737127"/>
                    <a:gd name="connsiteY4" fmla="*/ 0 h 1414156"/>
                    <a:gd name="connsiteX0" fmla="*/ 0 w 2737127"/>
                    <a:gd name="connsiteY0" fmla="*/ 0 h 1414156"/>
                    <a:gd name="connsiteX1" fmla="*/ 2737127 w 2737127"/>
                    <a:gd name="connsiteY1" fmla="*/ 596766 h 1414156"/>
                    <a:gd name="connsiteX2" fmla="*/ 2727503 w 2737127"/>
                    <a:gd name="connsiteY2" fmla="*/ 1414156 h 1414156"/>
                    <a:gd name="connsiteX3" fmla="*/ 0 w 2737127"/>
                    <a:gd name="connsiteY3" fmla="*/ 605633 h 1414156"/>
                    <a:gd name="connsiteX4" fmla="*/ 0 w 2737127"/>
                    <a:gd name="connsiteY4" fmla="*/ 0 h 1414156"/>
                    <a:gd name="connsiteX0" fmla="*/ 0 w 2753637"/>
                    <a:gd name="connsiteY0" fmla="*/ 0 h 961768"/>
                    <a:gd name="connsiteX1" fmla="*/ 2737127 w 2753637"/>
                    <a:gd name="connsiteY1" fmla="*/ 596766 h 961768"/>
                    <a:gd name="connsiteX2" fmla="*/ 2753637 w 2753637"/>
                    <a:gd name="connsiteY2" fmla="*/ 961768 h 961768"/>
                    <a:gd name="connsiteX3" fmla="*/ 0 w 2753637"/>
                    <a:gd name="connsiteY3" fmla="*/ 605633 h 961768"/>
                    <a:gd name="connsiteX4" fmla="*/ 0 w 2753637"/>
                    <a:gd name="connsiteY4" fmla="*/ 0 h 961768"/>
                    <a:gd name="connsiteX0" fmla="*/ 0 w 2737127"/>
                    <a:gd name="connsiteY0" fmla="*/ 0 h 952243"/>
                    <a:gd name="connsiteX1" fmla="*/ 2737127 w 2737127"/>
                    <a:gd name="connsiteY1" fmla="*/ 596766 h 952243"/>
                    <a:gd name="connsiteX2" fmla="*/ 2734242 w 2737127"/>
                    <a:gd name="connsiteY2" fmla="*/ 952243 h 952243"/>
                    <a:gd name="connsiteX3" fmla="*/ 0 w 2737127"/>
                    <a:gd name="connsiteY3" fmla="*/ 605633 h 952243"/>
                    <a:gd name="connsiteX4" fmla="*/ 0 w 2737127"/>
                    <a:gd name="connsiteY4" fmla="*/ 0 h 952243"/>
                    <a:gd name="connsiteX0" fmla="*/ 0 w 2750715"/>
                    <a:gd name="connsiteY0" fmla="*/ 0 h 952243"/>
                    <a:gd name="connsiteX1" fmla="*/ 2750715 w 2750715"/>
                    <a:gd name="connsiteY1" fmla="*/ 429126 h 952243"/>
                    <a:gd name="connsiteX2" fmla="*/ 2734242 w 2750715"/>
                    <a:gd name="connsiteY2" fmla="*/ 952243 h 952243"/>
                    <a:gd name="connsiteX3" fmla="*/ 0 w 2750715"/>
                    <a:gd name="connsiteY3" fmla="*/ 605633 h 952243"/>
                    <a:gd name="connsiteX4" fmla="*/ 0 w 2750715"/>
                    <a:gd name="connsiteY4" fmla="*/ 0 h 952243"/>
                    <a:gd name="connsiteX0" fmla="*/ 0 w 2750715"/>
                    <a:gd name="connsiteY0" fmla="*/ 0 h 723643"/>
                    <a:gd name="connsiteX1" fmla="*/ 2750715 w 2750715"/>
                    <a:gd name="connsiteY1" fmla="*/ 429126 h 723643"/>
                    <a:gd name="connsiteX2" fmla="*/ 2747830 w 2750715"/>
                    <a:gd name="connsiteY2" fmla="*/ 723643 h 723643"/>
                    <a:gd name="connsiteX3" fmla="*/ 0 w 2750715"/>
                    <a:gd name="connsiteY3" fmla="*/ 605633 h 723643"/>
                    <a:gd name="connsiteX4" fmla="*/ 0 w 2750715"/>
                    <a:gd name="connsiteY4" fmla="*/ 0 h 723643"/>
                    <a:gd name="connsiteX0" fmla="*/ 0 w 2750715"/>
                    <a:gd name="connsiteY0" fmla="*/ 0 h 723643"/>
                    <a:gd name="connsiteX1" fmla="*/ 2750715 w 2750715"/>
                    <a:gd name="connsiteY1" fmla="*/ 391026 h 723643"/>
                    <a:gd name="connsiteX2" fmla="*/ 2747830 w 2750715"/>
                    <a:gd name="connsiteY2" fmla="*/ 723643 h 723643"/>
                    <a:gd name="connsiteX3" fmla="*/ 0 w 2750715"/>
                    <a:gd name="connsiteY3" fmla="*/ 605633 h 723643"/>
                    <a:gd name="connsiteX4" fmla="*/ 0 w 2750715"/>
                    <a:gd name="connsiteY4" fmla="*/ 0 h 723643"/>
                    <a:gd name="connsiteX0" fmla="*/ 0 w 2752254"/>
                    <a:gd name="connsiteY0" fmla="*/ 0 h 742693"/>
                    <a:gd name="connsiteX1" fmla="*/ 2750715 w 2752254"/>
                    <a:gd name="connsiteY1" fmla="*/ 391026 h 742693"/>
                    <a:gd name="connsiteX2" fmla="*/ 2752076 w 2752254"/>
                    <a:gd name="connsiteY2" fmla="*/ 742693 h 742693"/>
                    <a:gd name="connsiteX3" fmla="*/ 0 w 2752254"/>
                    <a:gd name="connsiteY3" fmla="*/ 605633 h 742693"/>
                    <a:gd name="connsiteX4" fmla="*/ 0 w 2752254"/>
                    <a:gd name="connsiteY4" fmla="*/ 0 h 742693"/>
                    <a:gd name="connsiteX0" fmla="*/ 0 w 2760622"/>
                    <a:gd name="connsiteY0" fmla="*/ 0 h 642680"/>
                    <a:gd name="connsiteX1" fmla="*/ 2750715 w 2760622"/>
                    <a:gd name="connsiteY1" fmla="*/ 391026 h 642680"/>
                    <a:gd name="connsiteX2" fmla="*/ 2760567 w 2760622"/>
                    <a:gd name="connsiteY2" fmla="*/ 642680 h 642680"/>
                    <a:gd name="connsiteX3" fmla="*/ 0 w 2760622"/>
                    <a:gd name="connsiteY3" fmla="*/ 605633 h 642680"/>
                    <a:gd name="connsiteX4" fmla="*/ 0 w 2760622"/>
                    <a:gd name="connsiteY4" fmla="*/ 0 h 642680"/>
                    <a:gd name="connsiteX0" fmla="*/ 0 w 2752252"/>
                    <a:gd name="connsiteY0" fmla="*/ 0 h 747455"/>
                    <a:gd name="connsiteX1" fmla="*/ 2750715 w 2752252"/>
                    <a:gd name="connsiteY1" fmla="*/ 391026 h 747455"/>
                    <a:gd name="connsiteX2" fmla="*/ 2752074 w 2752252"/>
                    <a:gd name="connsiteY2" fmla="*/ 747455 h 747455"/>
                    <a:gd name="connsiteX3" fmla="*/ 0 w 2752252"/>
                    <a:gd name="connsiteY3" fmla="*/ 605633 h 747455"/>
                    <a:gd name="connsiteX4" fmla="*/ 0 w 2752252"/>
                    <a:gd name="connsiteY4" fmla="*/ 0 h 747455"/>
                    <a:gd name="connsiteX0" fmla="*/ 0 w 2752252"/>
                    <a:gd name="connsiteY0" fmla="*/ 0 h 747455"/>
                    <a:gd name="connsiteX1" fmla="*/ 2750715 w 2752252"/>
                    <a:gd name="connsiteY1" fmla="*/ 282677 h 747455"/>
                    <a:gd name="connsiteX2" fmla="*/ 2752074 w 2752252"/>
                    <a:gd name="connsiteY2" fmla="*/ 747455 h 747455"/>
                    <a:gd name="connsiteX3" fmla="*/ 0 w 2752252"/>
                    <a:gd name="connsiteY3" fmla="*/ 605633 h 747455"/>
                    <a:gd name="connsiteX4" fmla="*/ 0 w 2752252"/>
                    <a:gd name="connsiteY4" fmla="*/ 0 h 747455"/>
                    <a:gd name="connsiteX0" fmla="*/ 0 w 2752252"/>
                    <a:gd name="connsiteY0" fmla="*/ 0 h 648135"/>
                    <a:gd name="connsiteX1" fmla="*/ 2750715 w 2752252"/>
                    <a:gd name="connsiteY1" fmla="*/ 282677 h 648135"/>
                    <a:gd name="connsiteX2" fmla="*/ 2752074 w 2752252"/>
                    <a:gd name="connsiteY2" fmla="*/ 648135 h 648135"/>
                    <a:gd name="connsiteX3" fmla="*/ 0 w 2752252"/>
                    <a:gd name="connsiteY3" fmla="*/ 605633 h 648135"/>
                    <a:gd name="connsiteX4" fmla="*/ 0 w 2752252"/>
                    <a:gd name="connsiteY4" fmla="*/ 0 h 648135"/>
                    <a:gd name="connsiteX0" fmla="*/ 0 w 2752252"/>
                    <a:gd name="connsiteY0" fmla="*/ 0 h 618791"/>
                    <a:gd name="connsiteX1" fmla="*/ 2750715 w 2752252"/>
                    <a:gd name="connsiteY1" fmla="*/ 282677 h 618791"/>
                    <a:gd name="connsiteX2" fmla="*/ 2752074 w 2752252"/>
                    <a:gd name="connsiteY2" fmla="*/ 618791 h 618791"/>
                    <a:gd name="connsiteX3" fmla="*/ 0 w 2752252"/>
                    <a:gd name="connsiteY3" fmla="*/ 605633 h 618791"/>
                    <a:gd name="connsiteX4" fmla="*/ 0 w 2752252"/>
                    <a:gd name="connsiteY4" fmla="*/ 0 h 618791"/>
                    <a:gd name="connsiteX0" fmla="*/ 0 w 2752252"/>
                    <a:gd name="connsiteY0" fmla="*/ 0 h 634592"/>
                    <a:gd name="connsiteX1" fmla="*/ 2750715 w 2752252"/>
                    <a:gd name="connsiteY1" fmla="*/ 282677 h 634592"/>
                    <a:gd name="connsiteX2" fmla="*/ 2752074 w 2752252"/>
                    <a:gd name="connsiteY2" fmla="*/ 634592 h 634592"/>
                    <a:gd name="connsiteX3" fmla="*/ 0 w 2752252"/>
                    <a:gd name="connsiteY3" fmla="*/ 605633 h 634592"/>
                    <a:gd name="connsiteX4" fmla="*/ 0 w 2752252"/>
                    <a:gd name="connsiteY4" fmla="*/ 0 h 634592"/>
                    <a:gd name="connsiteX0" fmla="*/ 0 w 2750715"/>
                    <a:gd name="connsiteY0" fmla="*/ 0 h 634592"/>
                    <a:gd name="connsiteX1" fmla="*/ 2750715 w 2750715"/>
                    <a:gd name="connsiteY1" fmla="*/ 282677 h 634592"/>
                    <a:gd name="connsiteX2" fmla="*/ 2747826 w 2750715"/>
                    <a:gd name="connsiteY2" fmla="*/ 634592 h 634592"/>
                    <a:gd name="connsiteX3" fmla="*/ 0 w 2750715"/>
                    <a:gd name="connsiteY3" fmla="*/ 605633 h 634592"/>
                    <a:gd name="connsiteX4" fmla="*/ 0 w 2750715"/>
                    <a:gd name="connsiteY4" fmla="*/ 0 h 634592"/>
                    <a:gd name="connsiteX0" fmla="*/ 0 w 2750715"/>
                    <a:gd name="connsiteY0" fmla="*/ 0 h 636849"/>
                    <a:gd name="connsiteX1" fmla="*/ 2750715 w 2750715"/>
                    <a:gd name="connsiteY1" fmla="*/ 282677 h 636849"/>
                    <a:gd name="connsiteX2" fmla="*/ 2743581 w 2750715"/>
                    <a:gd name="connsiteY2" fmla="*/ 636849 h 636849"/>
                    <a:gd name="connsiteX3" fmla="*/ 0 w 2750715"/>
                    <a:gd name="connsiteY3" fmla="*/ 605633 h 636849"/>
                    <a:gd name="connsiteX4" fmla="*/ 0 w 2750715"/>
                    <a:gd name="connsiteY4" fmla="*/ 0 h 636849"/>
                    <a:gd name="connsiteX0" fmla="*/ 0 w 2752252"/>
                    <a:gd name="connsiteY0" fmla="*/ 0 h 636849"/>
                    <a:gd name="connsiteX1" fmla="*/ 2750715 w 2752252"/>
                    <a:gd name="connsiteY1" fmla="*/ 282677 h 636849"/>
                    <a:gd name="connsiteX2" fmla="*/ 2752074 w 2752252"/>
                    <a:gd name="connsiteY2" fmla="*/ 636849 h 636849"/>
                    <a:gd name="connsiteX3" fmla="*/ 0 w 2752252"/>
                    <a:gd name="connsiteY3" fmla="*/ 605633 h 636849"/>
                    <a:gd name="connsiteX4" fmla="*/ 0 w 2752252"/>
                    <a:gd name="connsiteY4" fmla="*/ 0 h 6368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752252" h="636849">
                      <a:moveTo>
                        <a:pt x="0" y="0"/>
                      </a:moveTo>
                      <a:lnTo>
                        <a:pt x="2750715" y="282677"/>
                      </a:lnTo>
                      <a:cubicBezTo>
                        <a:pt x="2749753" y="401169"/>
                        <a:pt x="2753036" y="518357"/>
                        <a:pt x="2752074" y="636849"/>
                      </a:cubicBezTo>
                      <a:lnTo>
                        <a:pt x="0" y="60563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50000"/>
                    </a:lnSpc>
                  </a:pPr>
                  <a:endParaRPr lang="en-US" sz="1600" dirty="0"/>
                </a:p>
              </p:txBody>
            </p:sp>
            <p:sp>
              <p:nvSpPr>
                <p:cNvPr id="10" name="Pentagon 7">
                  <a:extLst>
                    <a:ext uri="{FF2B5EF4-FFF2-40B4-BE49-F238E27FC236}">
                      <a16:creationId xmlns:a16="http://schemas.microsoft.com/office/drawing/2014/main" id="{396F7A8E-94DE-4BB0-953A-97575B684A2F}"/>
                    </a:ext>
                  </a:extLst>
                </p:cNvPr>
                <p:cNvSpPr/>
                <p:nvPr/>
              </p:nvSpPr>
              <p:spPr>
                <a:xfrm>
                  <a:off x="3572945" y="2297355"/>
                  <a:ext cx="2192629" cy="718447"/>
                </a:xfrm>
                <a:prstGeom prst="homePlat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50000"/>
                    </a:lnSpc>
                  </a:pPr>
                  <a:endParaRPr lang="en-US" sz="1600" dirty="0"/>
                </a:p>
              </p:txBody>
            </p:sp>
          </p:grpSp>
          <p:sp>
            <p:nvSpPr>
              <p:cNvPr id="23" name="Inhaltsplatzhalter 4">
                <a:extLst>
                  <a:ext uri="{FF2B5EF4-FFF2-40B4-BE49-F238E27FC236}">
                    <a16:creationId xmlns:a16="http://schemas.microsoft.com/office/drawing/2014/main" id="{91A8E2CB-BB60-4657-B64A-CF68494F457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839049" y="2997348"/>
                <a:ext cx="1984914" cy="553998"/>
              </a:xfrm>
              <a:prstGeom prst="rect">
                <a:avLst/>
              </a:prstGeom>
            </p:spPr>
            <p:txBody>
              <a:bodyPr wrap="square" lIns="0" tIns="0" rIns="0" bIns="0" anchor="ctr">
                <a:spAutoFit/>
              </a:bodyPr>
              <a:lstStyle>
                <a:lvl1pPr marL="272967" indent="-272967" algn="l" defTabSz="914127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Wingdings" panose="05000000000000000000" pitchFamily="2" charset="2"/>
                  <a:buChar char="§"/>
                  <a:defRPr sz="23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1pPr>
                <a:lvl2pPr marL="807798" indent="-272967" algn="l" defTabSz="914127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-"/>
                  <a:defRPr sz="20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2pPr>
                <a:lvl3pPr marL="1080764" indent="-177748" algn="l" defTabSz="914127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-"/>
                  <a:defRPr sz="19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3pPr>
                <a:lvl4pPr marL="1436256" indent="-177748" algn="l" defTabSz="914127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-"/>
                  <a:defRPr sz="16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4pPr>
                <a:lvl5pPr marL="1793335" indent="-179335" algn="l" defTabSz="914127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000"/>
                  </a:spcAft>
                  <a:buFont typeface="Symbol" panose="05050102010706020507" pitchFamily="18" charset="2"/>
                  <a:buChar char="-"/>
                  <a:defRPr sz="1600" kern="1200">
                    <a:solidFill>
                      <a:schemeClr val="bg1"/>
                    </a:solidFill>
                    <a:latin typeface="Calibri Light" panose="020F0302020204030204" pitchFamily="34" charset="0"/>
                    <a:ea typeface="+mn-ea"/>
                    <a:cs typeface="+mn-cs"/>
                  </a:defRPr>
                </a:lvl5pPr>
                <a:lvl6pPr marL="2513847" indent="-228532" algn="l" defTabSz="914127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0910" indent="-228532" algn="l" defTabSz="914127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7972" indent="-228532" algn="l" defTabSz="914127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5034" indent="-228532" algn="l" defTabSz="914127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50000"/>
                  </a:lnSpc>
                  <a:spcAft>
                    <a:spcPts val="1200"/>
                  </a:spcAft>
                  <a:buNone/>
                </a:pPr>
                <a:r>
                  <a:rPr lang="ru-RU" sz="1200" b="1" dirty="0" smtClean="0">
                    <a:latin typeface="+mn-lt"/>
                  </a:rPr>
                  <a:t>Сектор административно-воспитательной работы</a:t>
                </a:r>
                <a:endParaRPr lang="en-US" sz="1000" dirty="0">
                  <a:latin typeface="+mn-lt"/>
                </a:endParaRPr>
              </a:p>
            </p:txBody>
          </p:sp>
        </p:grpSp>
        <p:sp>
          <p:nvSpPr>
            <p:cNvPr id="6" name="Rectangle 44">
              <a:extLst>
                <a:ext uri="{FF2B5EF4-FFF2-40B4-BE49-F238E27FC236}">
                  <a16:creationId xmlns:a16="http://schemas.microsoft.com/office/drawing/2014/main" id="{AEC84379-98E3-4D1F-80F3-5880D3FDE072}"/>
                </a:ext>
              </a:extLst>
            </p:cNvPr>
            <p:cNvSpPr/>
            <p:nvPr/>
          </p:nvSpPr>
          <p:spPr>
            <a:xfrm rot="223127" flipH="1">
              <a:off x="3993263" y="2262343"/>
              <a:ext cx="1244493" cy="1413723"/>
            </a:xfrm>
            <a:custGeom>
              <a:avLst/>
              <a:gdLst>
                <a:gd name="connsiteX0" fmla="*/ 0 w 2419494"/>
                <a:gd name="connsiteY0" fmla="*/ 0 h 605633"/>
                <a:gd name="connsiteX1" fmla="*/ 2419494 w 2419494"/>
                <a:gd name="connsiteY1" fmla="*/ 0 h 605633"/>
                <a:gd name="connsiteX2" fmla="*/ 2419494 w 2419494"/>
                <a:gd name="connsiteY2" fmla="*/ 605633 h 605633"/>
                <a:gd name="connsiteX3" fmla="*/ 0 w 2419494"/>
                <a:gd name="connsiteY3" fmla="*/ 605633 h 605633"/>
                <a:gd name="connsiteX4" fmla="*/ 0 w 2419494"/>
                <a:gd name="connsiteY4" fmla="*/ 0 h 605633"/>
                <a:gd name="connsiteX0" fmla="*/ 0 w 2727503"/>
                <a:gd name="connsiteY0" fmla="*/ 0 h 1414156"/>
                <a:gd name="connsiteX1" fmla="*/ 2419494 w 2727503"/>
                <a:gd name="connsiteY1" fmla="*/ 0 h 1414156"/>
                <a:gd name="connsiteX2" fmla="*/ 2727503 w 2727503"/>
                <a:gd name="connsiteY2" fmla="*/ 1414156 h 1414156"/>
                <a:gd name="connsiteX3" fmla="*/ 0 w 2727503"/>
                <a:gd name="connsiteY3" fmla="*/ 605633 h 1414156"/>
                <a:gd name="connsiteX4" fmla="*/ 0 w 2727503"/>
                <a:gd name="connsiteY4" fmla="*/ 0 h 1414156"/>
                <a:gd name="connsiteX0" fmla="*/ 0 w 2737127"/>
                <a:gd name="connsiteY0" fmla="*/ 0 h 1414156"/>
                <a:gd name="connsiteX1" fmla="*/ 2737127 w 2737127"/>
                <a:gd name="connsiteY1" fmla="*/ 981777 h 1414156"/>
                <a:gd name="connsiteX2" fmla="*/ 2727503 w 2737127"/>
                <a:gd name="connsiteY2" fmla="*/ 1414156 h 1414156"/>
                <a:gd name="connsiteX3" fmla="*/ 0 w 2737127"/>
                <a:gd name="connsiteY3" fmla="*/ 605633 h 1414156"/>
                <a:gd name="connsiteX4" fmla="*/ 0 w 2737127"/>
                <a:gd name="connsiteY4" fmla="*/ 0 h 1414156"/>
                <a:gd name="connsiteX0" fmla="*/ 0 w 2737127"/>
                <a:gd name="connsiteY0" fmla="*/ 0 h 1414156"/>
                <a:gd name="connsiteX1" fmla="*/ 2737127 w 2737127"/>
                <a:gd name="connsiteY1" fmla="*/ 596766 h 1414156"/>
                <a:gd name="connsiteX2" fmla="*/ 2727503 w 2737127"/>
                <a:gd name="connsiteY2" fmla="*/ 1414156 h 1414156"/>
                <a:gd name="connsiteX3" fmla="*/ 0 w 2737127"/>
                <a:gd name="connsiteY3" fmla="*/ 605633 h 1414156"/>
                <a:gd name="connsiteX4" fmla="*/ 0 w 2737127"/>
                <a:gd name="connsiteY4" fmla="*/ 0 h 1414156"/>
                <a:gd name="connsiteX0" fmla="*/ 0 w 2753637"/>
                <a:gd name="connsiteY0" fmla="*/ 0 h 961768"/>
                <a:gd name="connsiteX1" fmla="*/ 2737127 w 2753637"/>
                <a:gd name="connsiteY1" fmla="*/ 596766 h 961768"/>
                <a:gd name="connsiteX2" fmla="*/ 2753637 w 2753637"/>
                <a:gd name="connsiteY2" fmla="*/ 961768 h 961768"/>
                <a:gd name="connsiteX3" fmla="*/ 0 w 2753637"/>
                <a:gd name="connsiteY3" fmla="*/ 605633 h 961768"/>
                <a:gd name="connsiteX4" fmla="*/ 0 w 2753637"/>
                <a:gd name="connsiteY4" fmla="*/ 0 h 961768"/>
                <a:gd name="connsiteX0" fmla="*/ 0 w 2737127"/>
                <a:gd name="connsiteY0" fmla="*/ 0 h 952243"/>
                <a:gd name="connsiteX1" fmla="*/ 2737127 w 2737127"/>
                <a:gd name="connsiteY1" fmla="*/ 596766 h 952243"/>
                <a:gd name="connsiteX2" fmla="*/ 2734242 w 2737127"/>
                <a:gd name="connsiteY2" fmla="*/ 952243 h 952243"/>
                <a:gd name="connsiteX3" fmla="*/ 0 w 2737127"/>
                <a:gd name="connsiteY3" fmla="*/ 605633 h 952243"/>
                <a:gd name="connsiteX4" fmla="*/ 0 w 2737127"/>
                <a:gd name="connsiteY4" fmla="*/ 0 h 952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37127" h="952243">
                  <a:moveTo>
                    <a:pt x="0" y="0"/>
                  </a:moveTo>
                  <a:lnTo>
                    <a:pt x="2737127" y="596766"/>
                  </a:lnTo>
                  <a:cubicBezTo>
                    <a:pt x="2736165" y="715258"/>
                    <a:pt x="2735204" y="833751"/>
                    <a:pt x="2734242" y="952243"/>
                  </a:cubicBezTo>
                  <a:lnTo>
                    <a:pt x="0" y="6056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n-US" sz="1600" dirty="0"/>
            </a:p>
          </p:txBody>
        </p:sp>
        <p:sp>
          <p:nvSpPr>
            <p:cNvPr id="7" name="Pentagon 4">
              <a:extLst>
                <a:ext uri="{FF2B5EF4-FFF2-40B4-BE49-F238E27FC236}">
                  <a16:creationId xmlns:a16="http://schemas.microsoft.com/office/drawing/2014/main" id="{AD9C2805-0027-48A9-BBB2-AC7E45173714}"/>
                </a:ext>
              </a:extLst>
            </p:cNvPr>
            <p:cNvSpPr/>
            <p:nvPr/>
          </p:nvSpPr>
          <p:spPr>
            <a:xfrm>
              <a:off x="5188873" y="2313938"/>
              <a:ext cx="2492984" cy="900079"/>
            </a:xfrm>
            <a:prstGeom prst="homePlat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n-US" sz="1600" dirty="0"/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7575E0E6-66CB-46B9-819D-8F402FD7E2B2}"/>
                </a:ext>
              </a:extLst>
            </p:cNvPr>
            <p:cNvGrpSpPr/>
            <p:nvPr/>
          </p:nvGrpSpPr>
          <p:grpSpPr>
            <a:xfrm>
              <a:off x="1570719" y="2183023"/>
              <a:ext cx="3277051" cy="3276627"/>
              <a:chOff x="587329" y="1823069"/>
              <a:chExt cx="2530184" cy="2529856"/>
            </a:xfrm>
            <a:effectLst/>
          </p:grpSpPr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6C33B66A-E174-488D-BE2D-52DEA4E0CCDB}"/>
                  </a:ext>
                </a:extLst>
              </p:cNvPr>
              <p:cNvSpPr/>
              <p:nvPr/>
            </p:nvSpPr>
            <p:spPr>
              <a:xfrm flipH="1">
                <a:off x="587329" y="1823069"/>
                <a:ext cx="2530184" cy="252985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203200" dist="304800" dir="7200000" sx="92000" sy="92000" algn="ctr" rotWithShape="0">
                  <a:prstClr val="black">
                    <a:alpha val="17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en-US" sz="1600" dirty="0"/>
              </a:p>
            </p:txBody>
          </p:sp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9552A80E-662C-4455-B8D1-87CFFC5A139A}"/>
                  </a:ext>
                </a:extLst>
              </p:cNvPr>
              <p:cNvSpPr/>
              <p:nvPr/>
            </p:nvSpPr>
            <p:spPr>
              <a:xfrm flipH="1">
                <a:off x="1043832" y="2279514"/>
                <a:ext cx="1617177" cy="161696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203200" dist="304800" dir="7200000" sx="92000" sy="92000" algn="ctr" rotWithShape="0">
                  <a:prstClr val="black">
                    <a:alpha val="17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en-US" sz="1600" dirty="0"/>
              </a:p>
            </p:txBody>
          </p:sp>
        </p:grpSp>
        <p:sp>
          <p:nvSpPr>
            <p:cNvPr id="22" name="Inhaltsplatzhalter 4">
              <a:extLst>
                <a:ext uri="{FF2B5EF4-FFF2-40B4-BE49-F238E27FC236}">
                  <a16:creationId xmlns:a16="http://schemas.microsoft.com/office/drawing/2014/main" id="{7599019A-6B62-4D4A-90D9-F75E4956CF8A}"/>
                </a:ext>
              </a:extLst>
            </p:cNvPr>
            <p:cNvSpPr txBox="1">
              <a:spLocks/>
            </p:cNvSpPr>
            <p:nvPr/>
          </p:nvSpPr>
          <p:spPr>
            <a:xfrm>
              <a:off x="5909572" y="2457574"/>
              <a:ext cx="1843476" cy="553998"/>
            </a:xfrm>
            <a:prstGeom prst="rect">
              <a:avLst/>
            </a:prstGeom>
          </p:spPr>
          <p:txBody>
            <a:bodyPr wrap="square" lIns="0" tIns="0" rIns="0" bIns="0" anchor="ctr">
              <a:spAutoFit/>
            </a:bodyPr>
            <a:lstStyle>
              <a:lvl1pPr marL="272967" indent="-272967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Wingdings" panose="05000000000000000000" pitchFamily="2" charset="2"/>
                <a:buChar char="§"/>
                <a:defRPr sz="23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1pPr>
              <a:lvl2pPr marL="807798" indent="-272967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20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2pPr>
              <a:lvl3pPr marL="1080764" indent="-177748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9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3pPr>
              <a:lvl4pPr marL="1436256" indent="-177748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6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4pPr>
              <a:lvl5pPr marL="1793335" indent="-179335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6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5pPr>
              <a:lvl6pPr marL="2513847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0910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7972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5034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50000"/>
                </a:lnSpc>
                <a:spcAft>
                  <a:spcPts val="1200"/>
                </a:spcAft>
                <a:buNone/>
              </a:pPr>
              <a:r>
                <a:rPr lang="ru-RU" sz="1200" b="1" dirty="0" smtClean="0">
                  <a:latin typeface="+mn-lt"/>
                </a:rPr>
                <a:t>Сектор «Исследователь»</a:t>
              </a:r>
              <a:endParaRPr lang="en-US" sz="1000" dirty="0">
                <a:latin typeface="+mn-lt"/>
              </a:endParaRPr>
            </a:p>
          </p:txBody>
        </p:sp>
        <p:sp>
          <p:nvSpPr>
            <p:cNvPr id="56" name="Inhaltsplatzhalter 4">
              <a:extLst>
                <a:ext uri="{FF2B5EF4-FFF2-40B4-BE49-F238E27FC236}">
                  <a16:creationId xmlns:a16="http://schemas.microsoft.com/office/drawing/2014/main" id="{7599019A-6B62-4D4A-90D9-F75E4956CF8A}"/>
                </a:ext>
              </a:extLst>
            </p:cNvPr>
            <p:cNvSpPr txBox="1">
              <a:spLocks/>
            </p:cNvSpPr>
            <p:nvPr/>
          </p:nvSpPr>
          <p:spPr>
            <a:xfrm>
              <a:off x="5331428" y="1516615"/>
              <a:ext cx="1843476" cy="519822"/>
            </a:xfrm>
            <a:prstGeom prst="rect">
              <a:avLst/>
            </a:prstGeom>
          </p:spPr>
          <p:txBody>
            <a:bodyPr wrap="square" lIns="0" tIns="0" rIns="0" bIns="0" anchor="ctr">
              <a:spAutoFit/>
            </a:bodyPr>
            <a:lstStyle>
              <a:lvl1pPr marL="272967" indent="-272967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Wingdings" panose="05000000000000000000" pitchFamily="2" charset="2"/>
                <a:buChar char="§"/>
                <a:defRPr sz="23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1pPr>
              <a:lvl2pPr marL="807798" indent="-272967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20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2pPr>
              <a:lvl3pPr marL="1080764" indent="-177748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9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3pPr>
              <a:lvl4pPr marL="1436256" indent="-177748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6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4pPr>
              <a:lvl5pPr marL="1793335" indent="-179335" algn="l" defTabSz="914127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600" kern="1200">
                  <a:solidFill>
                    <a:schemeClr val="bg1"/>
                  </a:solidFill>
                  <a:latin typeface="Calibri Light" panose="020F0302020204030204" pitchFamily="34" charset="0"/>
                  <a:ea typeface="+mn-ea"/>
                  <a:cs typeface="+mn-cs"/>
                </a:defRPr>
              </a:lvl5pPr>
              <a:lvl6pPr marL="2513847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0910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7972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5034" indent="-228532" algn="l" defTabSz="914127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50000"/>
                </a:lnSpc>
                <a:spcAft>
                  <a:spcPts val="1200"/>
                </a:spcAft>
                <a:buNone/>
              </a:pPr>
              <a:r>
                <a:rPr lang="ru-RU" sz="1200" dirty="0" smtClean="0">
                  <a:latin typeface="+mn-lt"/>
                </a:rPr>
                <a:t>Сектор Патриотического воспитания</a:t>
              </a:r>
              <a:endParaRPr lang="en-US" sz="1000" dirty="0">
                <a:latin typeface="+mn-lt"/>
              </a:endParaRPr>
            </a:p>
          </p:txBody>
        </p:sp>
        <p:pic>
          <p:nvPicPr>
            <p:cNvPr id="47" name="Рисунок 4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4831062" y="5601728"/>
              <a:ext cx="526992" cy="526992"/>
            </a:xfrm>
            <a:prstGeom prst="rect">
              <a:avLst/>
            </a:prstGeom>
          </p:spPr>
        </p:pic>
        <p:pic>
          <p:nvPicPr>
            <p:cNvPr id="48" name="Рисунок 4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67138" y="4626858"/>
              <a:ext cx="553618" cy="553618"/>
            </a:xfrm>
            <a:prstGeom prst="rect">
              <a:avLst/>
            </a:prstGeom>
          </p:spPr>
        </p:pic>
        <p:pic>
          <p:nvPicPr>
            <p:cNvPr id="49" name="Рисунок 4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13375" y="3530848"/>
              <a:ext cx="583869" cy="583869"/>
            </a:xfrm>
            <a:prstGeom prst="rect">
              <a:avLst/>
            </a:prstGeom>
          </p:spPr>
        </p:pic>
        <p:pic>
          <p:nvPicPr>
            <p:cNvPr id="64" name="Рисунок 63"/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5331428" y="2554081"/>
              <a:ext cx="428457" cy="428457"/>
            </a:xfrm>
            <a:prstGeom prst="rect">
              <a:avLst/>
            </a:prstGeom>
          </p:spPr>
        </p:pic>
        <p:pic>
          <p:nvPicPr>
            <p:cNvPr id="65" name="Рисунок 64"/>
            <p:cNvPicPr>
              <a:picLocks noChangeAspect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17825" y="1553107"/>
              <a:ext cx="428457" cy="428457"/>
            </a:xfrm>
            <a:prstGeom prst="rect">
              <a:avLst/>
            </a:prstGeom>
          </p:spPr>
        </p:pic>
        <p:pic>
          <p:nvPicPr>
            <p:cNvPr id="72" name="Рисунок 71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72673" y="3060523"/>
              <a:ext cx="1273142" cy="1273142"/>
            </a:xfrm>
            <a:prstGeom prst="rect">
              <a:avLst/>
            </a:prstGeom>
          </p:spPr>
        </p:pic>
      </p:grpSp>
      <p:sp>
        <p:nvSpPr>
          <p:cNvPr id="105" name="Rectangle 66">
            <a:extLst>
              <a:ext uri="{FF2B5EF4-FFF2-40B4-BE49-F238E27FC236}">
                <a16:creationId xmlns:a16="http://schemas.microsoft.com/office/drawing/2014/main" id="{0D09C794-C59A-4991-872F-34B89E012184}"/>
              </a:ext>
            </a:extLst>
          </p:cNvPr>
          <p:cNvSpPr/>
          <p:nvPr/>
        </p:nvSpPr>
        <p:spPr>
          <a:xfrm>
            <a:off x="9098271" y="0"/>
            <a:ext cx="246743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6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66">
            <a:extLst>
              <a:ext uri="{FF2B5EF4-FFF2-40B4-BE49-F238E27FC236}">
                <a16:creationId xmlns:a16="http://schemas.microsoft.com/office/drawing/2014/main" id="{0D09C794-C59A-4991-872F-34B89E012184}"/>
              </a:ext>
            </a:extLst>
          </p:cNvPr>
          <p:cNvSpPr/>
          <p:nvPr/>
        </p:nvSpPr>
        <p:spPr>
          <a:xfrm>
            <a:off x="10633727" y="0"/>
            <a:ext cx="246743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6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66">
            <a:extLst>
              <a:ext uri="{FF2B5EF4-FFF2-40B4-BE49-F238E27FC236}">
                <a16:creationId xmlns:a16="http://schemas.microsoft.com/office/drawing/2014/main" id="{0D09C794-C59A-4991-872F-34B89E012184}"/>
              </a:ext>
            </a:extLst>
          </p:cNvPr>
          <p:cNvSpPr/>
          <p:nvPr/>
        </p:nvSpPr>
        <p:spPr>
          <a:xfrm>
            <a:off x="11945257" y="0"/>
            <a:ext cx="246743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6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831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B5B16205-EC73-4C06-9AB3-286F6208903D}"/>
              </a:ext>
            </a:extLst>
          </p:cNvPr>
          <p:cNvSpPr txBox="1"/>
          <p:nvPr/>
        </p:nvSpPr>
        <p:spPr>
          <a:xfrm>
            <a:off x="827510" y="2241774"/>
            <a:ext cx="4671658" cy="461665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dirty="0" lang="ru-RU" smtClean="0" sz="1600">
                <a:solidFill>
                  <a:schemeClr val="tx2"/>
                </a:solidFill>
                <a:latin charset="0" panose="00000500000000000000" pitchFamily="2" typeface="Montserrat"/>
                <a:cs charset="-79" panose="02010803020104030203" pitchFamily="2" typeface="Aharoni"/>
              </a:rPr>
              <a:t>Следите за нами в социальных сетях</a:t>
            </a:r>
            <a:endParaRPr dirty="0" lang="en-US" sz="1600">
              <a:solidFill>
                <a:schemeClr val="tx2"/>
              </a:solidFill>
              <a:latin charset="0" panose="00000500000000000000" pitchFamily="2" typeface="Montserrat"/>
              <a:cs charset="-79" panose="02010803020104030203" pitchFamily="2" typeface="Aharoni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A7D7B29-7111-4FCB-BAD1-C06D1BB258C9}"/>
              </a:ext>
            </a:extLst>
          </p:cNvPr>
          <p:cNvSpPr txBox="1"/>
          <p:nvPr/>
        </p:nvSpPr>
        <p:spPr>
          <a:xfrm>
            <a:off x="827510" y="1530532"/>
            <a:ext cx="5121915" cy="584775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dirty="0" lang="ru-RU" smtClean="0" sz="3200">
                <a:solidFill>
                  <a:schemeClr val="tx2"/>
                </a:solidFill>
                <a:latin charset="0" panose="00000500000000000000" pitchFamily="2" typeface="Montserrat"/>
              </a:rPr>
              <a:t>Спасибо за внимание!</a:t>
            </a:r>
            <a:endParaRPr dirty="0" lang="en-US" sz="3200">
              <a:solidFill>
                <a:schemeClr val="tx2"/>
              </a:solidFill>
              <a:latin charset="0" panose="00000500000000000000" pitchFamily="2" typeface="Montserrat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05483B99-854F-48CC-80D8-7DF2EAF6BF2F}"/>
              </a:ext>
            </a:extLst>
          </p:cNvPr>
          <p:cNvGrpSpPr/>
          <p:nvPr/>
        </p:nvGrpSpPr>
        <p:grpSpPr>
          <a:xfrm flipH="1">
            <a:off x="6072554" y="0"/>
            <a:ext cx="1890025" cy="6858000"/>
            <a:chOff x="4188778" y="0"/>
            <a:chExt cx="1890025" cy="6858000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C74DEA7-5D51-4FCC-94D9-DD51B2C0363A}"/>
                </a:ext>
              </a:extLst>
            </p:cNvPr>
            <p:cNvSpPr/>
            <p:nvPr/>
          </p:nvSpPr>
          <p:spPr>
            <a:xfrm>
              <a:off x="4188778" y="0"/>
              <a:ext cx="1666370" cy="6858000"/>
            </a:xfrm>
            <a:custGeom>
              <a:avLst/>
              <a:gdLst>
                <a:gd fmla="*/ 1376084 w 1666370" name="connsiteX0"/>
                <a:gd fmla="*/ 0 h 6858000" name="connsiteY0"/>
                <a:gd fmla="*/ 1666370 w 1666370" name="connsiteX1"/>
                <a:gd fmla="*/ 0 h 6858000" name="connsiteY1"/>
                <a:gd fmla="*/ 290286 w 1666370" name="connsiteX2"/>
                <a:gd fmla="*/ 6858000 h 6858000" name="connsiteY2"/>
                <a:gd fmla="*/ 0 w 1666370" name="connsiteX3"/>
                <a:gd fmla="*/ 6858000 h 6858000" name="connsiteY3"/>
                <a:gd fmla="*/ 1376084 w 1666370" name="connsiteX4"/>
                <a:gd fmla="*/ 0 h 6858000" name="connsiteY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6858000" w="1666370">
                  <a:moveTo>
                    <a:pt x="1376084" y="0"/>
                  </a:moveTo>
                  <a:lnTo>
                    <a:pt x="1666370" y="0"/>
                  </a:lnTo>
                  <a:lnTo>
                    <a:pt x="290286" y="6858000"/>
                  </a:lnTo>
                  <a:lnTo>
                    <a:pt x="0" y="6858000"/>
                  </a:lnTo>
                  <a:lnTo>
                    <a:pt x="1376084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6"/>
                </a:gs>
              </a:gsLst>
              <a:lin ang="20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676F711-F353-4AD8-AADA-7011F26BACC6}"/>
                </a:ext>
              </a:extLst>
            </p:cNvPr>
            <p:cNvSpPr/>
            <p:nvPr/>
          </p:nvSpPr>
          <p:spPr>
            <a:xfrm>
              <a:off x="4993278" y="0"/>
              <a:ext cx="1085525" cy="5141948"/>
            </a:xfrm>
            <a:custGeom>
              <a:avLst/>
              <a:gdLst>
                <a:gd fmla="*/ 1031752 w 1085525" name="connsiteX0"/>
                <a:gd fmla="*/ 0 h 5141948" name="connsiteY0"/>
                <a:gd fmla="*/ 1085525 w 1085525" name="connsiteX1"/>
                <a:gd fmla="*/ 0 h 5141948" name="connsiteY1"/>
                <a:gd fmla="*/ 53773 w 1085525" name="connsiteX2"/>
                <a:gd fmla="*/ 5141948 h 5141948" name="connsiteY2"/>
                <a:gd fmla="*/ 0 w 1085525" name="connsiteX3"/>
                <a:gd fmla="*/ 5141948 h 5141948" name="connsiteY3"/>
                <a:gd fmla="*/ 1031752 w 1085525" name="connsiteX4"/>
                <a:gd fmla="*/ 0 h 5141948" name="connsiteY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5141948" w="1085525">
                  <a:moveTo>
                    <a:pt x="1031752" y="0"/>
                  </a:moveTo>
                  <a:lnTo>
                    <a:pt x="1085525" y="0"/>
                  </a:lnTo>
                  <a:lnTo>
                    <a:pt x="53773" y="5141948"/>
                  </a:lnTo>
                  <a:lnTo>
                    <a:pt x="0" y="5141948"/>
                  </a:lnTo>
                  <a:lnTo>
                    <a:pt x="103175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E111BCC7-158B-49DA-95F4-5B0DBDD015F5}"/>
                </a:ext>
              </a:extLst>
            </p:cNvPr>
            <p:cNvSpPr/>
            <p:nvPr/>
          </p:nvSpPr>
          <p:spPr>
            <a:xfrm>
              <a:off x="4854915" y="1665251"/>
              <a:ext cx="1185656" cy="5192749"/>
            </a:xfrm>
            <a:custGeom>
              <a:avLst/>
              <a:gdLst>
                <a:gd fmla="*/ 988171 w 1185656" name="connsiteX0"/>
                <a:gd fmla="*/ 0 h 5192749" name="connsiteY0"/>
                <a:gd fmla="*/ 1185656 w 1185656" name="connsiteX1"/>
                <a:gd fmla="*/ 0 h 5192749" name="connsiteY1"/>
                <a:gd fmla="*/ 143712 w 1185656" name="connsiteX2"/>
                <a:gd fmla="*/ 5192749 h 5192749" name="connsiteY2"/>
                <a:gd fmla="*/ 0 w 1185656" name="connsiteX3"/>
                <a:gd fmla="*/ 5192749 h 5192749" name="connsiteY3"/>
                <a:gd fmla="*/ 1041944 w 1185656" name="connsiteX4"/>
                <a:gd fmla="*/ 1 h 5192749" name="connsiteY4"/>
                <a:gd fmla="*/ 988171 w 1185656" name="connsiteX5"/>
                <a:gd fmla="*/ 1 h 5192749" name="connsiteY5"/>
                <a:gd fmla="*/ 988171 w 1185656" name="connsiteX6"/>
                <a:gd fmla="*/ 0 h 5192749" name="connsiteY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b="b" l="l" r="r" t="t"/>
              <a:pathLst>
                <a:path h="5192749" w="1185656">
                  <a:moveTo>
                    <a:pt x="988171" y="0"/>
                  </a:moveTo>
                  <a:lnTo>
                    <a:pt x="1185656" y="0"/>
                  </a:lnTo>
                  <a:lnTo>
                    <a:pt x="143712" y="5192749"/>
                  </a:lnTo>
                  <a:lnTo>
                    <a:pt x="0" y="5192749"/>
                  </a:lnTo>
                  <a:lnTo>
                    <a:pt x="1041944" y="1"/>
                  </a:lnTo>
                  <a:lnTo>
                    <a:pt x="988171" y="1"/>
                  </a:lnTo>
                  <a:lnTo>
                    <a:pt x="988171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/>
            </a:p>
          </p:txBody>
        </p: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89DB1F0B-97CA-4DA4-A4E5-DB96C42BFE98}"/>
              </a:ext>
            </a:extLst>
          </p:cNvPr>
          <p:cNvSpPr txBox="1"/>
          <p:nvPr/>
        </p:nvSpPr>
        <p:spPr>
          <a:xfrm>
            <a:off x="827510" y="990314"/>
            <a:ext cx="60983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dirty="0" lang="ru-RU" smtClean="0" sz="1800">
                <a:solidFill>
                  <a:schemeClr val="accent1"/>
                </a:solidFill>
                <a:latin typeface="+mj-lt"/>
              </a:rPr>
              <a:t>МАОУ СОШ №76</a:t>
            </a:r>
            <a:endParaRPr dirty="0" lang="en-US" sz="1800">
              <a:solidFill>
                <a:schemeClr val="accent1"/>
              </a:solidFill>
              <a:latin typeface="+mj-lt"/>
            </a:endParaRP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80" y="3562762"/>
            <a:ext cx="2599509" cy="2599509"/>
          </a:xfrm>
          <a:prstGeom prst="roundRect">
            <a:avLst>
              <a:gd fmla="val 8594" name="adj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algn="bl" blurRad="12700" dir="5400000" dist="5000" endPos="28000" rotWithShape="0" stA="38000" sy="-100000"/>
          </a:effectLst>
        </p:spPr>
      </p:pic>
      <p:pic>
        <p:nvPicPr>
          <p:cNvPr id="25" name="Рисунок 2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" l="61" r="95" t="71"/>
          <a:stretch/>
        </p:blipFill>
        <p:spPr>
          <a:xfrm>
            <a:off x="3388467" y="2829906"/>
            <a:ext cx="2519586" cy="3396725"/>
          </a:xfrm>
          <a:prstGeom prst="roundRect">
            <a:avLst>
              <a:gd fmla="val 8594" name="adj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algn="bl" blurRad="12700" dir="5400000" dist="5000" endPos="28000" rotWithShape="0" stA="38000" sy="-100000"/>
          </a:effectLst>
        </p:spPr>
      </p:pic>
      <p:pic>
        <p:nvPicPr>
          <p:cNvPr id="3" name="Рисунок 2"/>
          <p:cNvPicPr>
            <a:picLocks noChangeAspect="1" noGrp="1"/>
          </p:cNvPicPr>
          <p:nvPr>
            <p:ph idx="14" sz="quarter" type="pic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93" l="84" r="57" t="80"/>
          <a:stretch/>
        </p:blipFill>
        <p:spPr>
          <a:xfrm>
            <a:off x="6522811" y="0"/>
            <a:ext cx="5678048" cy="6858000"/>
          </a:xfrm>
        </p:spPr>
      </p:pic>
      <p:grpSp>
        <p:nvGrpSpPr>
          <p:cNvPr id="12" name="Группа 11"/>
          <p:cNvGrpSpPr/>
          <p:nvPr/>
        </p:nvGrpSpPr>
        <p:grpSpPr>
          <a:xfrm flipV="1">
            <a:off x="909420" y="2028526"/>
            <a:ext cx="4876441" cy="45719"/>
            <a:chOff x="5257236" y="4734677"/>
            <a:chExt cx="1677528" cy="45719"/>
          </a:xfrm>
        </p:grpSpPr>
        <p:sp>
          <p:nvSpPr>
            <p:cNvPr id="13" name="Freeform: Shape 6">
              <a:extLst>
                <a:ext uri="{FF2B5EF4-FFF2-40B4-BE49-F238E27FC236}">
                  <a16:creationId xmlns:a16="http://schemas.microsoft.com/office/drawing/2014/main" id="{C4DC7645-4085-4509-B345-7F302535D694}"/>
                </a:ext>
              </a:extLst>
            </p:cNvPr>
            <p:cNvSpPr/>
            <p:nvPr/>
          </p:nvSpPr>
          <p:spPr>
            <a:xfrm>
              <a:off x="5257236" y="4734677"/>
              <a:ext cx="310348" cy="45719"/>
            </a:xfrm>
            <a:custGeom>
              <a:avLst/>
              <a:gdLst>
                <a:gd fmla="*/ 0 w 237435" name="connsiteX0"/>
                <a:gd fmla="*/ 0 h 31292" name="connsiteY0"/>
                <a:gd fmla="*/ 237435 w 237435" name="connsiteX1"/>
                <a:gd fmla="*/ 0 h 31292" name="connsiteY1"/>
                <a:gd fmla="*/ 237435 w 237435" name="connsiteX2"/>
                <a:gd fmla="*/ 31292 h 31292" name="connsiteY2"/>
                <a:gd fmla="*/ 0 w 237435" name="connsiteX3"/>
                <a:gd fmla="*/ 31292 h 31292" name="connsiteY3"/>
                <a:gd fmla="*/ 0 w 237435" name="connsiteX4"/>
                <a:gd fmla="*/ 0 h 31292" name="connsiteY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31292" w="237435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4" name="Freeform: Shape 7">
              <a:extLst>
                <a:ext uri="{FF2B5EF4-FFF2-40B4-BE49-F238E27FC236}">
                  <a16:creationId xmlns:a16="http://schemas.microsoft.com/office/drawing/2014/main" id="{FFCFA565-86C1-479E-AD55-88264C122955}"/>
                </a:ext>
              </a:extLst>
            </p:cNvPr>
            <p:cNvSpPr/>
            <p:nvPr/>
          </p:nvSpPr>
          <p:spPr>
            <a:xfrm>
              <a:off x="5599031" y="4734677"/>
              <a:ext cx="310348" cy="45719"/>
            </a:xfrm>
            <a:custGeom>
              <a:avLst/>
              <a:gdLst>
                <a:gd fmla="*/ 0 w 237435" name="connsiteX0"/>
                <a:gd fmla="*/ 0 h 31292" name="connsiteY0"/>
                <a:gd fmla="*/ 237435 w 237435" name="connsiteX1"/>
                <a:gd fmla="*/ 0 h 31292" name="connsiteY1"/>
                <a:gd fmla="*/ 237435 w 237435" name="connsiteX2"/>
                <a:gd fmla="*/ 31292 h 31292" name="connsiteY2"/>
                <a:gd fmla="*/ 0 w 237435" name="connsiteX3"/>
                <a:gd fmla="*/ 31292 h 31292" name="connsiteY3"/>
                <a:gd fmla="*/ 0 w 237435" name="connsiteX4"/>
                <a:gd fmla="*/ 0 h 31292" name="connsiteY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31292" w="237435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5" name="Freeform: Shape 8">
              <a:extLst>
                <a:ext uri="{FF2B5EF4-FFF2-40B4-BE49-F238E27FC236}">
                  <a16:creationId xmlns:a16="http://schemas.microsoft.com/office/drawing/2014/main" id="{C2AF2649-1E45-4499-AD21-5A20F203AFAE}"/>
                </a:ext>
              </a:extLst>
            </p:cNvPr>
            <p:cNvSpPr/>
            <p:nvPr/>
          </p:nvSpPr>
          <p:spPr>
            <a:xfrm>
              <a:off x="5940826" y="4734677"/>
              <a:ext cx="310348" cy="45719"/>
            </a:xfrm>
            <a:custGeom>
              <a:avLst/>
              <a:gdLst>
                <a:gd fmla="*/ 0 w 237435" name="connsiteX0"/>
                <a:gd fmla="*/ 0 h 31292" name="connsiteY0"/>
                <a:gd fmla="*/ 237435 w 237435" name="connsiteX1"/>
                <a:gd fmla="*/ 0 h 31292" name="connsiteY1"/>
                <a:gd fmla="*/ 237435 w 237435" name="connsiteX2"/>
                <a:gd fmla="*/ 31292 h 31292" name="connsiteY2"/>
                <a:gd fmla="*/ 0 w 237435" name="connsiteX3"/>
                <a:gd fmla="*/ 31292 h 31292" name="connsiteY3"/>
                <a:gd fmla="*/ 0 w 237435" name="connsiteX4"/>
                <a:gd fmla="*/ 0 h 31292" name="connsiteY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31292" w="237435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6" name="Freeform: Shape 9">
              <a:extLst>
                <a:ext uri="{FF2B5EF4-FFF2-40B4-BE49-F238E27FC236}">
                  <a16:creationId xmlns:a16="http://schemas.microsoft.com/office/drawing/2014/main" id="{56C3EFB1-7FDC-464F-A7D5-F78BCC05B2E7}"/>
                </a:ext>
              </a:extLst>
            </p:cNvPr>
            <p:cNvSpPr/>
            <p:nvPr/>
          </p:nvSpPr>
          <p:spPr>
            <a:xfrm>
              <a:off x="6282621" y="4734677"/>
              <a:ext cx="310348" cy="45719"/>
            </a:xfrm>
            <a:custGeom>
              <a:avLst/>
              <a:gdLst>
                <a:gd fmla="*/ 0 w 237435" name="connsiteX0"/>
                <a:gd fmla="*/ 0 h 31292" name="connsiteY0"/>
                <a:gd fmla="*/ 237435 w 237435" name="connsiteX1"/>
                <a:gd fmla="*/ 0 h 31292" name="connsiteY1"/>
                <a:gd fmla="*/ 237435 w 237435" name="connsiteX2"/>
                <a:gd fmla="*/ 31292 h 31292" name="connsiteY2"/>
                <a:gd fmla="*/ 0 w 237435" name="connsiteX3"/>
                <a:gd fmla="*/ 31292 h 31292" name="connsiteY3"/>
                <a:gd fmla="*/ 0 w 237435" name="connsiteX4"/>
                <a:gd fmla="*/ 0 h 31292" name="connsiteY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31292" w="237435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" name="Freeform: Shape 10">
              <a:extLst>
                <a:ext uri="{FF2B5EF4-FFF2-40B4-BE49-F238E27FC236}">
                  <a16:creationId xmlns:a16="http://schemas.microsoft.com/office/drawing/2014/main" id="{6F044AE0-FC22-4261-B6A9-F20631CE87E6}"/>
                </a:ext>
              </a:extLst>
            </p:cNvPr>
            <p:cNvSpPr/>
            <p:nvPr/>
          </p:nvSpPr>
          <p:spPr>
            <a:xfrm>
              <a:off x="6624416" y="4734677"/>
              <a:ext cx="310348" cy="45719"/>
            </a:xfrm>
            <a:custGeom>
              <a:avLst/>
              <a:gdLst>
                <a:gd fmla="*/ 0 w 237435" name="connsiteX0"/>
                <a:gd fmla="*/ 0 h 31292" name="connsiteY0"/>
                <a:gd fmla="*/ 237435 w 237435" name="connsiteX1"/>
                <a:gd fmla="*/ 0 h 31292" name="connsiteY1"/>
                <a:gd fmla="*/ 237435 w 237435" name="connsiteX2"/>
                <a:gd fmla="*/ 31292 h 31292" name="connsiteY2"/>
                <a:gd fmla="*/ 0 w 237435" name="connsiteX3"/>
                <a:gd fmla="*/ 31292 h 31292" name="connsiteY3"/>
                <a:gd fmla="*/ 0 w 237435" name="connsiteX4"/>
                <a:gd fmla="*/ 0 h 31292" name="connsiteY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31292" w="237435">
                  <a:moveTo>
                    <a:pt x="0" y="0"/>
                  </a:moveTo>
                  <a:lnTo>
                    <a:pt x="237435" y="0"/>
                  </a:lnTo>
                  <a:lnTo>
                    <a:pt x="237435" y="31292"/>
                  </a:lnTo>
                  <a:lnTo>
                    <a:pt x="0" y="31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13175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dur="indefinite" id="1" nodeType="tmRoot" restart="never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4">
      <a:dk1>
        <a:srgbClr val="787878"/>
      </a:dk1>
      <a:lt1>
        <a:srgbClr val="FFFFFF"/>
      </a:lt1>
      <a:dk2>
        <a:srgbClr val="1E1E1E"/>
      </a:dk2>
      <a:lt2>
        <a:srgbClr val="8A8E8C"/>
      </a:lt2>
      <a:accent1>
        <a:srgbClr val="50C3C8"/>
      </a:accent1>
      <a:accent2>
        <a:srgbClr val="3CB4C3"/>
      </a:accent2>
      <a:accent3>
        <a:srgbClr val="19A5BE"/>
      </a:accent3>
      <a:accent4>
        <a:srgbClr val="0196B9"/>
      </a:accent4>
      <a:accent5>
        <a:srgbClr val="0187AF"/>
      </a:accent5>
      <a:accent6>
        <a:srgbClr val="0078A0"/>
      </a:accent6>
      <a:hlink>
        <a:srgbClr val="D0CECE"/>
      </a:hlink>
      <a:folHlink>
        <a:srgbClr val="D0CECE"/>
      </a:folHlink>
    </a:clrScheme>
    <a:fontScheme name="Custom 6">
      <a:majorFont>
        <a:latin typeface="Poppins"/>
        <a:ea typeface=""/>
        <a:cs typeface=""/>
      </a:majorFont>
      <a:minorFont>
        <a:latin typeface="Poppi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7028</TotalTime>
  <Words>891</Words>
  <Application>Microsoft Office PowerPoint</Application>
  <PresentationFormat>Широкоэкранный</PresentationFormat>
  <Paragraphs>197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43" baseType="lpstr">
      <vt:lpstr>Aharoni</vt:lpstr>
      <vt:lpstr>Arial</vt:lpstr>
      <vt:lpstr>Arial Black</vt:lpstr>
      <vt:lpstr>Bebas</vt:lpstr>
      <vt:lpstr>Calibri</vt:lpstr>
      <vt:lpstr>Lato Light</vt:lpstr>
      <vt:lpstr>Montserrat</vt:lpstr>
      <vt:lpstr>Montserrat Light</vt:lpstr>
      <vt:lpstr>Open Sans</vt:lpstr>
      <vt:lpstr>Poppins</vt:lpstr>
      <vt:lpstr>Symbol</vt:lpstr>
      <vt:lpstr>Times New Roman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partha pratim chanda</dc:creator>
  <cp:lastModifiedBy>Кучеренко ДВ</cp:lastModifiedBy>
  <cp:revision>590</cp:revision>
  <dcterms:created xsi:type="dcterms:W3CDTF">2018-03-14T00:42:17Z</dcterms:created>
  <dcterms:modified xsi:type="dcterms:W3CDTF">2023-04-14T06:05:27Z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1004402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S9.2.0</vt:lpwstr>
  </property>
</Properties>
</file>