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73" r:id="rId5"/>
    <p:sldId id="28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4" r:id="rId21"/>
    <p:sldId id="275" r:id="rId22"/>
    <p:sldId id="280" r:id="rId23"/>
    <p:sldId id="281" r:id="rId24"/>
    <p:sldId id="282" r:id="rId25"/>
    <p:sldId id="283" r:id="rId26"/>
    <p:sldId id="285" r:id="rId27"/>
    <p:sldId id="276" r:id="rId28"/>
    <p:sldId id="277" r:id="rId29"/>
    <p:sldId id="278" r:id="rId30"/>
    <p:sldId id="279" r:id="rId31"/>
    <p:sldId id="287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F19A-AB4E-49E9-8743-F319D7D006B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0BF7-DDD7-4294-AC89-1A66E6AF4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8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95E9E1-FB1C-4D6E-B87A-7CB30FE7F864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DAED67-74C6-44BF-BF22-458888D30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6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1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6661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Героико-патриотическое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школьников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№77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Краснодара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59209"/>
            <a:ext cx="6309787" cy="35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" y="3252444"/>
            <a:ext cx="6276189" cy="353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t="102"/>
          <a:stretch/>
        </p:blipFill>
        <p:spPr>
          <a:xfrm>
            <a:off x="6136514" y="3263591"/>
            <a:ext cx="3029832" cy="340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821422"/>
            <a:ext cx="575814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204117"/>
            <a:ext cx="6064545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Мероприятия для казаков ККВ</a:t>
            </a:r>
            <a:endParaRPr b="1" dirty="0" lang="ru-RU" sz="32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0693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5" y="260648"/>
            <a:ext cx="8148397" cy="611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4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1" y="1175319"/>
            <a:ext cx="4620005" cy="346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1026"/>
            <a:ext cx="4481452" cy="336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70181" y="423689"/>
            <a:ext cx="825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 оказанию доврачебной помощи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28" y="8062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523995" cy="339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4" y="3356992"/>
            <a:ext cx="3971934" cy="297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2079" y="1196751"/>
            <a:ext cx="263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Казачий Диктант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59a44f9-e07c-47d8-85b8-4a5a6c874e3a.jpg" id="3" name="Рисунок 2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908720"/>
            <a:ext cx="4644008" cy="343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332656"/>
            <a:ext cx="501714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Открытие Стены Памяти</a:t>
            </a:r>
            <a:endParaRPr b="1" dirty="0" lang="ru-RU" sz="32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ebc83f2d-aa1d-44a3-931d-adde098e5efb.jpg" id="6" name="Рисунок 5"/>
          <p:cNvPicPr>
            <a:picLocks noChangeAspect="1"/>
          </p:cNvPicPr>
          <p:nvPr/>
        </p:nvPicPr>
        <p:blipFill>
          <a:blip cstate="print" r:embed="rId3"/>
          <a:srcRect b="126"/>
          <a:stretch>
            <a:fillRect/>
          </a:stretch>
        </p:blipFill>
        <p:spPr>
          <a:xfrm>
            <a:off x="4427984" y="3573016"/>
            <a:ext cx="452680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42337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6" y="1700808"/>
            <a:ext cx="4362391" cy="325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456296" cy="334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99409" y="801578"/>
            <a:ext cx="48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«Сад Памяти»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" y="1556792"/>
            <a:ext cx="4591019" cy="37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66" y="3140968"/>
            <a:ext cx="4500625" cy="300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54371" y="758607"/>
            <a:ext cx="815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изучению истории,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традиций и культуры кубанского казачества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/>
          <a:stretch/>
        </p:blipFill>
        <p:spPr>
          <a:xfrm>
            <a:off x="4211960" y="682388"/>
            <a:ext cx="4633382" cy="279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/>
          <a:stretch/>
        </p:blipFill>
        <p:spPr>
          <a:xfrm>
            <a:off x="4211960" y="3619287"/>
            <a:ext cx="4716015" cy="291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/>
          <a:stretch/>
        </p:blipFill>
        <p:spPr>
          <a:xfrm>
            <a:off x="107504" y="3784652"/>
            <a:ext cx="4379979" cy="258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384412"/>
            <a:ext cx="4062331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Внеурочные занятия</a:t>
            </a:r>
            <a:endParaRPr b="1" dirty="0" lang="ru-RU" sz="32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9389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1009"/>
            <a:ext cx="5944142" cy="334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56869"/>
            <a:ext cx="5760640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11759" y="3068960"/>
            <a:ext cx="4540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98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995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/>
          <a:stretch/>
        </p:blipFill>
        <p:spPr>
          <a:xfrm>
            <a:off x="3923928" y="3717032"/>
            <a:ext cx="5076056" cy="301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725144"/>
            <a:ext cx="3253327" cy="83099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Работа</a:t>
            </a:r>
          </a:p>
          <a:p>
            <a:pPr algn="ctr"/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театрального кружка</a:t>
            </a:r>
            <a:endParaRPr b="1" dirty="0" lang="ru-RU" sz="24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1499592"/>
            <a:ext cx="3720249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Проводы казака в армию</a:t>
            </a:r>
            <a:endParaRPr b="1" dirty="0" lang="ru-RU" sz="24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089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99638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99619" y="836711"/>
            <a:ext cx="404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Белоконь Николай Павлович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6939"/>
            <a:ext cx="4849406" cy="363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220072" cy="293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3749168"/>
            <a:ext cx="3719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оркестр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управления 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2963" y="1054594"/>
            <a:ext cx="369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Концерт: «Своих не бросаем!»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 t="154"/>
          <a:stretch/>
        </p:blipFill>
        <p:spPr>
          <a:xfrm>
            <a:off x="4644008" y="332656"/>
            <a:ext cx="4181492" cy="266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724128" y="0"/>
            <a:ext cx="2535438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4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Письмо солдату</a:t>
            </a:r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!</a:t>
            </a:r>
            <a:endParaRPr b="1" dirty="0" lang="ru-RU" sz="32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d67006fc-a3a2-47e4-85d8-68a2eda5bf55.jpg" id="5" name="Рисунок 4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6372200" y="3140968"/>
            <a:ext cx="209083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2924944"/>
            <a:ext cx="2698944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Окопные свечи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8f314f7-1f3f-408a-9937-e5a75bb18aca.jpg" id="7" name="Рисунок 6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899592" y="335699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d8fe17d-6a24-41af-aca6-908cef088ea8.jpg" id="8" name="Рисунок 7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755576" y="133870"/>
            <a:ext cx="2664296" cy="30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24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84" y="2204864"/>
            <a:ext cx="4363061" cy="426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04664"/>
            <a:ext cx="4247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маскировочных сетей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35" y="2199670"/>
            <a:ext cx="4356873" cy="42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/>
          <a:stretch/>
        </p:blipFill>
        <p:spPr>
          <a:xfrm>
            <a:off x="4188556" y="35781"/>
            <a:ext cx="4633382" cy="260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4" r="105" t="29"/>
          <a:stretch/>
        </p:blipFill>
        <p:spPr>
          <a:xfrm>
            <a:off x="827584" y="2763344"/>
            <a:ext cx="3587733" cy="389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/>
          <a:stretch/>
        </p:blipFill>
        <p:spPr>
          <a:xfrm>
            <a:off x="4644008" y="2552329"/>
            <a:ext cx="3961906" cy="42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1331475"/>
            <a:ext cx="3246402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Взрослые и дети</a:t>
            </a:r>
            <a:endParaRPr b="1" dirty="0" lang="ru-RU" sz="32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0526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70" y="332656"/>
            <a:ext cx="2606277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7504" y="440837"/>
            <a:ext cx="624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Волонтёрская группа: «Мы - единое целое»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99" y="3356992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71" y="1340768"/>
            <a:ext cx="3838437" cy="511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4141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91880" y="260648"/>
            <a:ext cx="271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солдатам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0" y="2636912"/>
            <a:ext cx="5029512" cy="380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76" y="4716188"/>
            <a:ext cx="2826308" cy="214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4670" y="889392"/>
            <a:ext cx="834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 в поддержку участников СВО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– волонтёрская группа «Мы –единое целое»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932907"/>
            <a:ext cx="3597141" cy="27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7" y="1484784"/>
            <a:ext cx="7496521" cy="421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1014824"/>
            <a:ext cx="800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казаком Григорьевым Андреем Евгеньевичем, участником СВО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32" y="113369"/>
            <a:ext cx="4645480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/>
          <a:stretch/>
        </p:blipFill>
        <p:spPr>
          <a:xfrm>
            <a:off x="4067944" y="3588406"/>
            <a:ext cx="5076056" cy="291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112"/>
            <a:ext cx="4236522" cy="317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175" y="764704"/>
            <a:ext cx="36327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Встреча с казаком </a:t>
            </a:r>
            <a:r>
              <a:rPr b="1" dirty="0" lang="ru-RU" smtClean="0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– наставником Кравченко Юрием Ивановичем, </a:t>
            </a:r>
            <a:r>
              <a:rPr b="1" dirty="0" lang="ru-RU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участником СВО</a:t>
            </a:r>
          </a:p>
        </p:txBody>
      </p:sp>
    </p:spTree>
    <p:extLst>
      <p:ext uri="{BB962C8B-B14F-4D97-AF65-F5344CB8AC3E}">
        <p14:creationId xmlns:p14="http://schemas.microsoft.com/office/powerpoint/2010/main" val="27981878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8999"/>
            <a:ext cx="4550207" cy="341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033077"/>
            <a:ext cx="46973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учителем школы,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участником СВО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Зыбин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43" y="3663677"/>
            <a:ext cx="4043614" cy="319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2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3"/>
            <a:ext cx="7632848" cy="572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81659" y="317691"/>
            <a:ext cx="293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105" y="168940"/>
            <a:ext cx="7975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Альбома памяти участнику СВО, выпускнику школы, погибшему при исполнении Арбузову Д.А. волонтерским отрядом «Надежда»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84976" cy="3474720"/>
          </a:xfrm>
        </p:spPr>
        <p:txBody>
          <a:bodyPr/>
          <a:lstStyle/>
          <a:p>
            <a:endParaRPr lang="ru-RU" dirty="0" smtClean="0"/>
          </a:p>
          <a:p>
            <a:endParaRPr lang="ru-RU" sz="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48880"/>
            <a:ext cx="4345730" cy="4062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76" y="2348880"/>
            <a:ext cx="4411624" cy="40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508104" y="6093296"/>
            <a:ext cx="3168352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96944" cy="5793824"/>
          </a:xfrm>
        </p:spPr>
        <p:txBody>
          <a:bodyPr>
            <a:normAutofit/>
          </a:bodyPr>
          <a:lstStyle/>
          <a:p>
            <a:endParaRPr lang="ru-RU" sz="3600" dirty="0" smtClean="0">
              <a:latin typeface="Arial Black" panose="020B0A04020102020204" pitchFamily="34" charset="0"/>
            </a:endParaRPr>
          </a:p>
          <a:p>
            <a:endParaRPr lang="ru-RU" sz="3600" dirty="0">
              <a:latin typeface="Arial Black" panose="020B0A04020102020204" pitchFamily="34" charset="0"/>
            </a:endParaRPr>
          </a:p>
          <a:p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en-US" sz="3600" dirty="0" smtClean="0">
                <a:latin typeface="Arial Black" panose="020B0A04020102020204" pitchFamily="34" charset="0"/>
              </a:rPr>
              <a:t>https</a:t>
            </a:r>
            <a:r>
              <a:rPr lang="en-US" sz="3600" dirty="0">
                <a:latin typeface="Arial Black" panose="020B0A04020102020204" pitchFamily="34" charset="0"/>
              </a:rPr>
              <a:t>://vk.com/public203834150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6944559" cy="1143000"/>
          </a:xfrm>
        </p:spPr>
        <p:txBody>
          <a:bodyPr/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688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/>
          <a:stretch/>
        </p:blipFill>
        <p:spPr>
          <a:xfrm>
            <a:off x="4355976" y="620688"/>
            <a:ext cx="4633382" cy="271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/>
          <a:stretch/>
        </p:blipFill>
        <p:spPr>
          <a:xfrm>
            <a:off x="4681227" y="3645024"/>
            <a:ext cx="4462773" cy="278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>
          <a:xfrm>
            <a:off x="52126" y="3596752"/>
            <a:ext cx="4663417" cy="283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5386" y="1003725"/>
            <a:ext cx="3598542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Встречи,</a:t>
            </a:r>
          </a:p>
          <a:p>
            <a:r>
              <a:rPr b="1" dirty="0" lang="ru-RU" smtClean="0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уроки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10551893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451af5e-b904-4b04-86a7-09b2dbfc078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5310117" cy="260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b5610c4-355a-4d67-b337-98ff7156f5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749" y="4005064"/>
            <a:ext cx="3690251" cy="241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4a7c450-8181-4461-b2fa-c2094d49b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667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4173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«История и культура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Кубанского казачества»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7" y="917431"/>
            <a:ext cx="4612822" cy="345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атаманов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0" y="1412776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1123" y="476672"/>
            <a:ext cx="3859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атаманов</a:t>
            </a:r>
          </a:p>
        </p:txBody>
      </p:sp>
    </p:spTree>
    <p:extLst>
      <p:ext uri="{BB962C8B-B14F-4D97-AF65-F5344CB8AC3E}">
        <p14:creationId xmlns:p14="http://schemas.microsoft.com/office/powerpoint/2010/main" val="21692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33" y="2132856"/>
            <a:ext cx="5796136" cy="434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/>
          <a:stretch/>
        </p:blipFill>
        <p:spPr>
          <a:xfrm>
            <a:off x="277168" y="1193143"/>
            <a:ext cx="3286720" cy="440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6150402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ru-RU" smtClean="0" sz="28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Атаман школы Ковальчук Григорий</a:t>
            </a:r>
            <a:endParaRPr b="1" dirty="0" lang="ru-RU" sz="28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9402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56" y="3070623"/>
            <a:ext cx="4586144" cy="343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301"/>
            <a:ext cx="4707906" cy="353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26653" y="989439"/>
            <a:ext cx="345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Духовности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56" y="0"/>
            <a:ext cx="4406632" cy="330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1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1388</TotalTime>
  <Words>194</Words>
  <Application>Microsoft Office PowerPoint</Application>
  <PresentationFormat>Экран (4:3)</PresentationFormat>
  <Paragraphs>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 Black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младших школьников в урочной и внеурочной деятельности</dc:title>
  <dc:creator>1</dc:creator>
  <cp:lastModifiedBy>User</cp:lastModifiedBy>
  <cp:revision>172</cp:revision>
  <dcterms:created xsi:type="dcterms:W3CDTF">2016-03-12T11:06:11Z</dcterms:created>
  <dcterms:modified xsi:type="dcterms:W3CDTF">2023-04-14T06:05:41Z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2530466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