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4" r:id="rId3"/>
    <p:sldId id="301" r:id="rId4"/>
    <p:sldId id="306" r:id="rId5"/>
    <p:sldId id="257" r:id="rId6"/>
    <p:sldId id="298" r:id="rId7"/>
    <p:sldId id="299" r:id="rId8"/>
    <p:sldId id="307" r:id="rId9"/>
    <p:sldId id="286" r:id="rId10"/>
    <p:sldId id="309" r:id="rId11"/>
    <p:sldId id="310" r:id="rId12"/>
    <p:sldId id="314" r:id="rId13"/>
    <p:sldId id="312" r:id="rId14"/>
    <p:sldId id="311" r:id="rId15"/>
    <p:sldId id="315" r:id="rId16"/>
    <p:sldId id="322" r:id="rId17"/>
    <p:sldId id="323" r:id="rId18"/>
    <p:sldId id="316" r:id="rId19"/>
    <p:sldId id="321" r:id="rId20"/>
    <p:sldId id="317" r:id="rId21"/>
    <p:sldId id="318" r:id="rId22"/>
    <p:sldId id="320" r:id="rId23"/>
    <p:sldId id="324" r:id="rId24"/>
    <p:sldId id="325" r:id="rId25"/>
    <p:sldId id="326" r:id="rId26"/>
    <p:sldId id="287" r:id="rId27"/>
    <p:sldId id="288" r:id="rId28"/>
    <p:sldId id="271" r:id="rId29"/>
    <p:sldId id="293" r:id="rId30"/>
    <p:sldId id="279" r:id="rId31"/>
    <p:sldId id="276" r:id="rId32"/>
    <p:sldId id="277" r:id="rId33"/>
    <p:sldId id="292" r:id="rId34"/>
    <p:sldId id="290" r:id="rId35"/>
    <p:sldId id="328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45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0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642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33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536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538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96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003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39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2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2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6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80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3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23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66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BC00-F424-40B7-9311-012B6170D096}" type="datetimeFigureOut">
              <a:rPr lang="ru-RU" smtClean="0"/>
              <a:pPr/>
              <a:t>13.04.2023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D770D96-4CA9-4C70-B1DF-24C0660D0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6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 ?><Relationships xmlns="http://schemas.openxmlformats.org/package/2006/relationships"><Relationship Id="rId3" Target="../media/image28.pn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9.jpeg" Type="http://schemas.openxmlformats.org/officeDocument/2006/relationships/image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media/image49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1.jpeg" Type="http://schemas.openxmlformats.org/officeDocument/2006/relationships/image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2" Target="../media/image5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Учительская\Downloads\10414574171651025_39ca.jpg" id="5" name="Picture 2"/>
          <p:cNvPicPr>
            <a:picLocks noChangeArrowheads="1" noChangeAspect="1"/>
          </p:cNvPicPr>
          <p:nvPr/>
        </p:nvPicPr>
        <p:blipFill>
          <a:blip r:embed="rId2"/>
          <a:srcRect b="163"/>
          <a:stretch>
            <a:fillRect/>
          </a:stretch>
        </p:blipFill>
        <p:spPr bwMode="auto">
          <a:xfrm>
            <a:off x="4437872" y="782198"/>
            <a:ext cx="7610909" cy="4185128"/>
          </a:xfrm>
          <a:prstGeom prst="rect">
            <a:avLst/>
          </a:prstGeom>
          <a:noFill/>
        </p:spPr>
      </p:pic>
      <p:pic>
        <p:nvPicPr>
          <p:cNvPr descr="D:\Моя РАБОТА\СИМВОЛИКА\эмблема\ehmblema.jpg" id="2050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692"/>
            <a:ext cx="5276611" cy="591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8969" cy="6858000"/>
          </a:xfrm>
        </p:spPr>
      </p:pic>
    </p:spTree>
    <p:extLst>
      <p:ext uri="{BB962C8B-B14F-4D97-AF65-F5344CB8AC3E}">
        <p14:creationId xmlns:p14="http://schemas.microsoft.com/office/powerpoint/2010/main" val="89779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8969" cy="6858000"/>
          </a:xfrm>
        </p:spPr>
      </p:pic>
    </p:spTree>
    <p:extLst>
      <p:ext uri="{BB962C8B-B14F-4D97-AF65-F5344CB8AC3E}">
        <p14:creationId xmlns:p14="http://schemas.microsoft.com/office/powerpoint/2010/main" val="3306546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845"/>
            <a:ext cx="10402784" cy="6891845"/>
          </a:xfrm>
        </p:spPr>
      </p:pic>
    </p:spTree>
    <p:extLst>
      <p:ext uri="{BB962C8B-B14F-4D97-AF65-F5344CB8AC3E}">
        <p14:creationId xmlns:p14="http://schemas.microsoft.com/office/powerpoint/2010/main" val="2747785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19"/>
            <a:ext cx="10367272" cy="6868319"/>
          </a:xfrm>
        </p:spPr>
      </p:pic>
    </p:spTree>
    <p:extLst>
      <p:ext uri="{BB962C8B-B14F-4D97-AF65-F5344CB8AC3E}">
        <p14:creationId xmlns:p14="http://schemas.microsoft.com/office/powerpoint/2010/main" val="1074587091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" l="47" r="91" t="127"/>
          <a:stretch/>
        </p:blipFill>
        <p:spPr>
          <a:xfrm>
            <a:off x="3933022" y="1277959"/>
            <a:ext cx="8258978" cy="4528092"/>
          </a:xfrm>
          <a:prstGeom prst="rect">
            <a:avLst/>
          </a:prstGeom>
        </p:spPr>
      </p:pic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" r="37" t="21"/>
          <a:stretch>
            <a:fillRect/>
          </a:stretch>
        </p:blipFill>
        <p:spPr>
          <a:xfrm>
            <a:off x="0" y="0"/>
            <a:ext cx="5475558" cy="6858000"/>
          </a:xfrm>
        </p:spPr>
      </p:pic>
    </p:spTree>
    <p:extLst>
      <p:ext uri="{BB962C8B-B14F-4D97-AF65-F5344CB8AC3E}">
        <p14:creationId xmlns:p14="http://schemas.microsoft.com/office/powerpoint/2010/main" val="1634001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9124" y="132202"/>
            <a:ext cx="6918592" cy="1299991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Segoe Script" pitchFamily="34" charset="0"/>
              </a:rPr>
              <a:t>ИСТОРИЧЕСКИЙ БАЛ </a:t>
            </a:r>
            <a:endParaRPr lang="ru-RU" sz="44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437777" y="48985"/>
            <a:ext cx="5180537" cy="845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11" descr="C:\Users\Миша\Downloads\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366521" y="-437051"/>
            <a:ext cx="5414789" cy="917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оя РАБОТА\СИМВОЛИКА\эмблема\Слайд5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4393870" cy="3295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тарый ПК ВПР\ФОТОАРХИВ\фото 2019-20\25.01.20 бал Победы\IMG_3408.JPG" id="5122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/>
          <a:stretch>
            <a:fillRect/>
          </a:stretch>
        </p:blipFill>
        <p:spPr bwMode="auto">
          <a:xfrm>
            <a:off x="-1" y="0"/>
            <a:ext cx="6610121" cy="4406747"/>
          </a:xfrm>
          <a:prstGeom prst="rect">
            <a:avLst/>
          </a:prstGeom>
          <a:noFill/>
        </p:spPr>
      </p:pic>
      <p:pic>
        <p:nvPicPr>
          <p:cNvPr descr="D:\Старый ПК ВПР\ФОТОАРХИВ\фото 2019-20\25.01.20 бал Победы\IMG_3396.JPG" id="4" name="Picture 2"/>
          <p:cNvPicPr>
            <a:picLocks noChangeArrowheads="1" noChangeAspect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5354198" y="2299465"/>
            <a:ext cx="6837802" cy="4558535"/>
          </a:xfrm>
          <a:prstGeom prst="rect">
            <a:avLst/>
          </a:prstGeom>
          <a:noFill/>
        </p:spPr>
      </p:pic>
      <p:pic>
        <p:nvPicPr>
          <p:cNvPr descr="D:\Старый ПК ВПР\ФОТОАРХИВ\фото 2019-20\25.01.20 бал Победы\IMG_3484.JPG" id="5" name="Picture 2"/>
          <p:cNvPicPr>
            <a:picLocks noChangeArrowheads="1" noChangeAspect="1"/>
          </p:cNvPicPr>
          <p:nvPr/>
        </p:nvPicPr>
        <p:blipFill>
          <a:blip cstate="print" r:embed="rId4"/>
          <a:srcRect l="102" r="9" t="81"/>
          <a:stretch>
            <a:fillRect/>
          </a:stretch>
        </p:blipFill>
        <p:spPr bwMode="auto">
          <a:xfrm>
            <a:off x="132202" y="3735445"/>
            <a:ext cx="4043190" cy="3122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D:\Старый ПК ВПР\ФОТОАРХИВ\фото 2019-20\25.01.20 бал Победы\IMG_3409.JPG" id="102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r="41"/>
          <a:stretch>
            <a:fillRect/>
          </a:stretch>
        </p:blipFill>
        <p:spPr bwMode="auto">
          <a:xfrm>
            <a:off x="7359267" y="2106005"/>
            <a:ext cx="4832733" cy="4751995"/>
          </a:xfrm>
          <a:prstGeom prst="rect">
            <a:avLst/>
          </a:prstGeom>
          <a:noFill/>
        </p:spPr>
      </p:pic>
      <p:pic>
        <p:nvPicPr>
          <p:cNvPr descr="D:\Старый ПК ВПР\ФОТОАРХИВ\фото 2019-20\25.01.20 бал Победы\IMG_3462.JPG" id="1027" name="Picture 3"/>
          <p:cNvPicPr>
            <a:picLocks noChangeArrowheads="1" noChangeAspect="1"/>
          </p:cNvPicPr>
          <p:nvPr/>
        </p:nvPicPr>
        <p:blipFill>
          <a:blip cstate="print" r:embed="rId3"/>
          <a:srcRect l="11" t="42"/>
          <a:stretch>
            <a:fillRect/>
          </a:stretch>
        </p:blipFill>
        <p:spPr bwMode="auto">
          <a:xfrm>
            <a:off x="0" y="0"/>
            <a:ext cx="7895422" cy="48198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" l="1" r="-462"/>
          <a:stretch/>
        </p:blipFill>
        <p:spPr>
          <a:xfrm>
            <a:off x="0" y="166253"/>
            <a:ext cx="12159251" cy="6282047"/>
          </a:xfrm>
        </p:spPr>
      </p:pic>
    </p:spTree>
    <p:extLst>
      <p:ext uri="{BB962C8B-B14F-4D97-AF65-F5344CB8AC3E}">
        <p14:creationId xmlns:p14="http://schemas.microsoft.com/office/powerpoint/2010/main" val="804388856"/>
      </p:ext>
    </p:extLst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Старый ПК ВПР\ФОТОАРХИВ\фото 2019-20\25.01.20 бал Победы\IMG_3484.JPG" id="5" name="Picture 2"/>
          <p:cNvPicPr>
            <a:picLocks noChangeArrowheads="1" noChangeAspect="1"/>
          </p:cNvPicPr>
          <p:nvPr/>
        </p:nvPicPr>
        <p:blipFill>
          <a:blip cstate="print" r:embed="rId2"/>
          <a:srcRect l="33" t="20"/>
          <a:stretch>
            <a:fillRect/>
          </a:stretch>
        </p:blipFill>
        <p:spPr bwMode="auto">
          <a:xfrm>
            <a:off x="1" y="2104222"/>
            <a:ext cx="6660170" cy="4753778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82" y="0"/>
            <a:ext cx="6574418" cy="4384713"/>
          </a:xfrm>
        </p:spPr>
      </p:pic>
    </p:spTree>
    <p:extLst>
      <p:ext uri="{BB962C8B-B14F-4D97-AF65-F5344CB8AC3E}">
        <p14:creationId xmlns:p14="http://schemas.microsoft.com/office/powerpoint/2010/main" val="158759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я РАБОТА\СИМВОЛИКА\эмблем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2852" cy="6858000"/>
          </a:xfrm>
        </p:spPr>
      </p:pic>
    </p:spTree>
    <p:extLst>
      <p:ext uri="{BB962C8B-B14F-4D97-AF65-F5344CB8AC3E}">
        <p14:creationId xmlns:p14="http://schemas.microsoft.com/office/powerpoint/2010/main" val="28816558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я РАБОТА\МЕРОПРИЯТИЯ школа\БАЛ 2023\CHVA0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7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367158" cy="6914226"/>
          </a:xfrm>
        </p:spPr>
      </p:pic>
    </p:spTree>
    <p:extLst>
      <p:ext uri="{BB962C8B-B14F-4D97-AF65-F5344CB8AC3E}">
        <p14:creationId xmlns:p14="http://schemas.microsoft.com/office/powerpoint/2010/main" val="425452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33" y="0"/>
            <a:ext cx="82712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209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37809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68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95780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125" cy="6849094"/>
          </a:xfrm>
        </p:spPr>
      </p:pic>
    </p:spTree>
    <p:extLst>
      <p:ext uri="{BB962C8B-B14F-4D97-AF65-F5344CB8AC3E}">
        <p14:creationId xmlns:p14="http://schemas.microsoft.com/office/powerpoint/2010/main" val="2809178412"/>
      </p:ext>
    </p:extLst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316337" cy="4737253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" l="48" r="18" t="-5221"/>
          <a:stretch/>
        </p:blipFill>
        <p:spPr>
          <a:xfrm>
            <a:off x="4924541" y="1186141"/>
            <a:ext cx="7267460" cy="567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4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2156" cy="6884720"/>
          </a:xfrm>
        </p:spPr>
      </p:pic>
    </p:spTree>
    <p:extLst>
      <p:ext uri="{BB962C8B-B14F-4D97-AF65-F5344CB8AC3E}">
        <p14:creationId xmlns:p14="http://schemas.microsoft.com/office/powerpoint/2010/main" val="30228951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76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9635505"/>
      </p:ext>
    </p:extLst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Моя РАБОТА\с телефона\Лётное училище\-5231120302690387457_121.jpg" id="8195" name="Picture 3"/>
          <p:cNvPicPr>
            <a:picLocks noChangeArrowheads="1" noChangeAspect="1"/>
          </p:cNvPicPr>
          <p:nvPr/>
        </p:nvPicPr>
        <p:blipFill>
          <a:blip r:embed="rId2"/>
          <a:srcRect l="35" r="68" t="46"/>
          <a:stretch>
            <a:fillRect/>
          </a:stretch>
        </p:blipFill>
        <p:spPr bwMode="auto">
          <a:xfrm>
            <a:off x="2453089" y="2798285"/>
            <a:ext cx="5420299" cy="4059715"/>
          </a:xfrm>
          <a:prstGeom prst="rect">
            <a:avLst/>
          </a:prstGeom>
          <a:noFill/>
        </p:spPr>
      </p:pic>
      <p:pic>
        <p:nvPicPr>
          <p:cNvPr descr="D:\Моя РАБОТА\с телефона\Лётное училище\-5231120302690387452_121.jpg" id="8194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5078776" cy="3809082"/>
          </a:xfrm>
          <a:prstGeom prst="rect">
            <a:avLst/>
          </a:prstGeom>
          <a:noFill/>
        </p:spPr>
      </p:pic>
      <p:pic>
        <p:nvPicPr>
          <p:cNvPr descr="D:\Моя РАБОТА\с телефона\Лётное училище\-5231120302690387437_121.jpg" id="8196" name="Picture 4"/>
          <p:cNvPicPr>
            <a:picLocks noChangeArrowheads="1" noChangeAspect="1"/>
          </p:cNvPicPr>
          <p:nvPr/>
        </p:nvPicPr>
        <p:blipFill>
          <a:blip r:embed="rId4"/>
          <a:srcRect r="82" t="18"/>
          <a:stretch>
            <a:fillRect/>
          </a:stretch>
        </p:blipFill>
        <p:spPr bwMode="auto">
          <a:xfrm>
            <a:off x="6841475" y="0"/>
            <a:ext cx="5350525" cy="5772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880" y="2235969"/>
            <a:ext cx="6138635" cy="462203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221995" cy="3929552"/>
          </a:xfrm>
        </p:spPr>
      </p:pic>
      <p:pic>
        <p:nvPicPr>
          <p:cNvPr id="4" name="Picture 3" descr="C:\Users\Учительская\Desktop\сети\IMG202304081212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6045" y="-213748"/>
            <a:ext cx="5565955" cy="419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3529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30" y="8906"/>
            <a:ext cx="9132125" cy="6849094"/>
          </a:xfrm>
        </p:spPr>
      </p:pic>
    </p:spTree>
    <p:extLst>
      <p:ext uri="{BB962C8B-B14F-4D97-AF65-F5344CB8AC3E}">
        <p14:creationId xmlns:p14="http://schemas.microsoft.com/office/powerpoint/2010/main" val="2961584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678" y="-17814"/>
            <a:ext cx="9167751" cy="687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94560"/>
      </p:ext>
    </p:extLst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" t="4"/>
          <a:stretch>
            <a:fillRect/>
          </a:stretch>
        </p:blipFill>
        <p:spPr>
          <a:xfrm>
            <a:off x="5563518" y="0"/>
            <a:ext cx="6628482" cy="4786829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" t="2"/>
          <a:stretch>
            <a:fillRect/>
          </a:stretch>
        </p:blipFill>
        <p:spPr>
          <a:xfrm>
            <a:off x="1355074" y="3272010"/>
            <a:ext cx="5440002" cy="3585990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078777" cy="3809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06432"/>
      </p:ext>
    </p:extLst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Моя РАБОТА\ВОЛОНТЁРЫ\Конкурс волонтёрских отрядов 2022год\IMG-20221205-WA0001.jpg" id="6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r:embed="rId2"/>
          <a:srcRect b="9" l="78" r="49" t="141"/>
          <a:stretch/>
        </p:blipFill>
        <p:spPr bwMode="auto">
          <a:xfrm>
            <a:off x="528808" y="202060"/>
            <a:ext cx="11170595" cy="6391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9488177"/>
      </p:ext>
    </p:extLst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dirty="0"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C:\Users\Учительская\Downloads\10414574171651025_39ca.jpg" id="5" name="Picture 2"/>
          <p:cNvPicPr>
            <a:picLocks noChangeArrowheads="1" noChangeAspect="1"/>
          </p:cNvPicPr>
          <p:nvPr/>
        </p:nvPicPr>
        <p:blipFill>
          <a:blip r:embed="rId2"/>
          <a:srcRect b="163"/>
          <a:stretch>
            <a:fillRect/>
          </a:stretch>
        </p:blipFill>
        <p:spPr bwMode="auto">
          <a:xfrm>
            <a:off x="4437872" y="782198"/>
            <a:ext cx="7610909" cy="4185128"/>
          </a:xfrm>
          <a:prstGeom prst="rect">
            <a:avLst/>
          </a:prstGeom>
          <a:noFill/>
        </p:spPr>
      </p:pic>
      <p:pic>
        <p:nvPicPr>
          <p:cNvPr descr="D:\Моя РАБОТА\СИМВОЛИКА\эмблема\ehmblema.jpg" id="2050" name="Picture 2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1692"/>
            <a:ext cx="5276611" cy="5910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dirty="0" lang="ru-RU"/>
          </a:p>
        </p:txBody>
      </p:sp>
      <p:pic>
        <p:nvPicPr>
          <p:cNvPr descr="C:\Users\Учительская\Desktop\Музей\IMG20230323133057.jpg" id="9218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2"/>
          <a:srcRect t="61"/>
          <a:stretch>
            <a:fillRect/>
          </a:stretch>
        </p:blipFill>
        <p:spPr bwMode="auto">
          <a:xfrm>
            <a:off x="0" y="0"/>
            <a:ext cx="6165552" cy="4043190"/>
          </a:xfrm>
          <a:prstGeom prst="rect">
            <a:avLst/>
          </a:prstGeom>
          <a:noFill/>
        </p:spPr>
      </p:pic>
      <p:pic>
        <p:nvPicPr>
          <p:cNvPr descr="C:\Users\Учительская\Desktop\Музей\IMG20230323134348.jpg" id="9219" name="Picture 3"/>
          <p:cNvPicPr>
            <a:picLocks noChangeArrowheads="1" noChangeAspect="1"/>
          </p:cNvPicPr>
          <p:nvPr/>
        </p:nvPicPr>
        <p:blipFill>
          <a:blip cstate="print" r:embed="rId3"/>
          <a:srcRect r="39" t="102"/>
          <a:stretch>
            <a:fillRect/>
          </a:stretch>
        </p:blipFill>
        <p:spPr bwMode="auto">
          <a:xfrm>
            <a:off x="2730278" y="3095740"/>
            <a:ext cx="6369654" cy="3762260"/>
          </a:xfrm>
          <a:prstGeom prst="rect">
            <a:avLst/>
          </a:prstGeom>
          <a:noFill/>
        </p:spPr>
      </p:pic>
      <p:pic>
        <p:nvPicPr>
          <p:cNvPr descr="C:\Users\Учительская\Desktop\Музей\IMG20230323132230.jpg" id="6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 r="-506" t="106"/>
          <a:stretch>
            <a:fillRect/>
          </a:stretch>
        </p:blipFill>
        <p:spPr bwMode="auto">
          <a:xfrm>
            <a:off x="7010897" y="0"/>
            <a:ext cx="5181103" cy="35742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r="9" t="79"/>
          <a:stretch/>
        </p:blipFill>
        <p:spPr>
          <a:xfrm>
            <a:off x="0" y="0"/>
            <a:ext cx="7656723" cy="4191901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57" y="3323238"/>
            <a:ext cx="7855027" cy="353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9164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Моя РАБОТА\с телефона\Школа\IMG_1448.JPG" id="5123" name="Picture 3"/>
          <p:cNvPicPr>
            <a:picLocks noChangeArrowheads="1" noChangeAspect="1"/>
          </p:cNvPicPr>
          <p:nvPr/>
        </p:nvPicPr>
        <p:blipFill>
          <a:blip cstate="print" r:embed="rId2"/>
          <a:srcRect r="26" t="76"/>
          <a:stretch>
            <a:fillRect/>
          </a:stretch>
        </p:blipFill>
        <p:spPr bwMode="auto">
          <a:xfrm>
            <a:off x="1" y="0"/>
            <a:ext cx="6599104" cy="4482585"/>
          </a:xfrm>
          <a:prstGeom prst="rect">
            <a:avLst/>
          </a:prstGeom>
          <a:noFill/>
        </p:spPr>
      </p:pic>
      <p:pic>
        <p:nvPicPr>
          <p:cNvPr descr="D:\Моя РАБОТА\с телефона\Школа\95737.jpg" id="5" name="Picture 2"/>
          <p:cNvPicPr>
            <a:picLocks noChangeArrowheads="1" noChangeAspect="1"/>
          </p:cNvPicPr>
          <p:nvPr/>
        </p:nvPicPr>
        <p:blipFill>
          <a:blip r:embed="rId3"/>
          <a:srcRect b="111" r="136" t="17"/>
          <a:stretch>
            <a:fillRect/>
          </a:stretch>
        </p:blipFill>
        <p:spPr bwMode="auto">
          <a:xfrm>
            <a:off x="7722825" y="0"/>
            <a:ext cx="4469176" cy="3991032"/>
          </a:xfrm>
          <a:prstGeom prst="rect">
            <a:avLst/>
          </a:prstGeom>
          <a:noFill/>
        </p:spPr>
      </p:pic>
      <p:pic>
        <p:nvPicPr>
          <p:cNvPr descr="D:\Моя РАБОТА\с телефона\Школа\IMG_1449.JPG" id="5122" name="Picture 2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 b="105" l="58" r="34" t="10"/>
          <a:stretch>
            <a:fillRect/>
          </a:stretch>
        </p:blipFill>
        <p:spPr bwMode="auto">
          <a:xfrm>
            <a:off x="3889798" y="3305060"/>
            <a:ext cx="5669171" cy="3552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descr="D:\Моя РАБОТА\с телефона\Лётное училище\-5231120302690387428_121.jpg" id="4" name="Picture 2"/>
          <p:cNvPicPr>
            <a:picLocks noChangeArrowheads="1" noChangeAspect="1"/>
          </p:cNvPicPr>
          <p:nvPr/>
        </p:nvPicPr>
        <p:blipFill>
          <a:blip r:embed="rId2"/>
          <a:srcRect b="34" l="39" r="-383" t="106"/>
          <a:stretch>
            <a:fillRect/>
          </a:stretch>
        </p:blipFill>
        <p:spPr bwMode="auto">
          <a:xfrm>
            <a:off x="0" y="610156"/>
            <a:ext cx="12257887" cy="5570305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dirty="0" lang="ru-RU"/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" r="28"/>
          <a:stretch/>
        </p:blipFill>
        <p:spPr>
          <a:xfrm>
            <a:off x="6357853" y="1"/>
            <a:ext cx="5834147" cy="308472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"/>
          </p:nvPr>
        </p:nvPicPr>
        <p:blipFill>
          <a:blip r:embed="rId3"/>
          <a:srcRect r="13"/>
          <a:stretch>
            <a:fillRect/>
          </a:stretch>
        </p:blipFill>
        <p:spPr>
          <a:xfrm>
            <a:off x="4770304" y="2699008"/>
            <a:ext cx="7421696" cy="4158991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45" t="73"/>
          <a:stretch>
            <a:fillRect/>
          </a:stretch>
        </p:blipFill>
        <p:spPr>
          <a:xfrm>
            <a:off x="0" y="0"/>
            <a:ext cx="5311045" cy="467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14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Учительская\Desktop\БУКЛЕТЫ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5523" y="1111231"/>
            <a:ext cx="10216477" cy="5746769"/>
          </a:xfrm>
          <a:prstGeom prst="rect">
            <a:avLst/>
          </a:prstGeom>
          <a:noFill/>
        </p:spPr>
      </p:pic>
      <p:pic>
        <p:nvPicPr>
          <p:cNvPr id="2050" name="Picture 2" descr="D:\Моя РАБОТА\СИМВОЛИКА\эмблема\Слайд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230477" cy="3172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04937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510</TotalTime>
  <Words>2</Words>
  <Application>Microsoft Office PowerPoint</Application>
  <PresentationFormat>Широкоэкранный</PresentationFormat>
  <Paragraphs>1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Segoe Script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ИСТОРИЧЕСКИЙ БАЛ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Image&amp;Matros ®</cp:lastModifiedBy>
  <cp:revision>33</cp:revision>
  <dcterms:created xsi:type="dcterms:W3CDTF">2023-04-12T19:08:40Z</dcterms:created>
  <dcterms:modified xsi:type="dcterms:W3CDTF">2023-04-13T19:36:19Z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3059094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