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0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71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2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75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91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6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4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73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6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7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12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1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03F524-DDB1-405D-ACDB-AB648AF7483A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D3BC495-1F0A-428F-A516-A2C985A695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3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76.centerstart.ru/node/385" TargetMode="External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 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</a:rPr>
              <a:t>Знаменитые люди 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Кубани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1370" y="1563514"/>
            <a:ext cx="5822430" cy="33847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chemeClr val="tx1"/>
                </a:solidFill>
              </a:rPr>
              <a:t>Симоненко   </a:t>
            </a:r>
            <a:r>
              <a:rPr lang="ru-RU" sz="6600" b="1" dirty="0">
                <a:solidFill>
                  <a:schemeClr val="tx1"/>
                </a:solidFill>
              </a:rPr>
              <a:t>Андрей   Иванович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4416"/>
            <a:ext cx="4666446" cy="4398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96505" y="4948268"/>
            <a:ext cx="2951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</a:rPr>
              <a:t>1937 </a:t>
            </a:r>
            <a:r>
              <a:rPr lang="en-US" sz="3600" b="1" dirty="0" smtClean="0">
                <a:latin typeface="Times New Roman" panose="02020603050405020304" pitchFamily="18" charset="0"/>
              </a:rPr>
              <a:t>-</a:t>
            </a:r>
            <a:r>
              <a:rPr lang="ru-RU" sz="3600" b="1" dirty="0" smtClean="0">
                <a:latin typeface="Times New Roman" panose="02020603050405020304" pitchFamily="18" charset="0"/>
              </a:rPr>
              <a:t>2014 </a:t>
            </a:r>
            <a:r>
              <a:rPr lang="ru-RU" sz="3600" b="1" dirty="0" err="1" smtClean="0">
                <a:latin typeface="Times New Roman" panose="02020603050405020304" pitchFamily="18" charset="0"/>
              </a:rPr>
              <a:t>гг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78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0" y="515970"/>
            <a:ext cx="2580404" cy="3440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09" y="524655"/>
            <a:ext cx="2623441" cy="3497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15" y="478593"/>
            <a:ext cx="2927579" cy="3515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2" b="32896"/>
          <a:stretch/>
        </p:blipFill>
        <p:spPr>
          <a:xfrm>
            <a:off x="857293" y="3657600"/>
            <a:ext cx="4362791" cy="2848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20" r="-7116" b="46552"/>
          <a:stretch/>
        </p:blipFill>
        <p:spPr>
          <a:xfrm>
            <a:off x="5930171" y="4226415"/>
            <a:ext cx="5357423" cy="2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BBD3-4853-41E1-B6BD-64726A9D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 тех, кто Россию прославил.</a:t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Помним всех, кто подвиг свой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оставил прекрасную память!  </a:t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будут похожи на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вас!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/>
              <a:t> </a:t>
            </a:r>
            <a:br>
              <a:rPr lang="ru-RU" sz="3100" dirty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52CBFA-527C-444A-A0CD-45995C1AA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1990676"/>
            <a:ext cx="5179454" cy="3884591"/>
          </a:xfrm>
        </p:spPr>
      </p:pic>
      <p:sp>
        <p:nvSpPr>
          <p:cNvPr id="3" name="Прямоугольник 2"/>
          <p:cNvSpPr/>
          <p:nvPr/>
        </p:nvSpPr>
        <p:spPr>
          <a:xfrm>
            <a:off x="4415716" y="6029815"/>
            <a:ext cx="407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school76.centerstart.ru/node/385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4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626" y="2843136"/>
            <a:ext cx="6745574" cy="13563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Симоненко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Иванович – это целая эпоха в сельскохозяйственной отрасли края. Уникальный человек, специалист в области сельскохозяйственных вопросов развития отрасли, блестящий организатор и прирожденный новатор – более полувека он отдавал все свои знания, энергию и опыт любимому делу.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дорога  тесно связана  с развитием малой  родины,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Елизаветинской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7D201-FC5D-46C2-83C1-98176A850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5638" r="17587" b="51227"/>
          <a:stretch/>
        </p:blipFill>
        <p:spPr>
          <a:xfrm>
            <a:off x="7495082" y="959369"/>
            <a:ext cx="4285593" cy="46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41237-B14F-49A6-9C7C-A83A4E97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3" y="1023136"/>
            <a:ext cx="1074204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Уже в 22 года получил первую свою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награду  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был  занесен в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Книгу почета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» -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за отличную боевую и политическую подготовку, высокие показатели в социалистическом соревновании, безукоризненную дисциплинированность и за проявление высокого уровня сознательности в несении службы.</a:t>
            </a:r>
            <a:r>
              <a:rPr lang="ru-RU" sz="2000" b="1" dirty="0">
                <a:latin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6CB201-6C96-4BA4-8128-4CA683645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31" y="2650808"/>
            <a:ext cx="5475133" cy="36901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27" y="2531214"/>
            <a:ext cx="2897314" cy="38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35102-B2BF-4563-B123-2D9C1060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20367"/>
            <a:ext cx="9158990" cy="11005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 1976 году закончил Кубанский Ордена Трудового Красного Знамени сельскохозяйственный институт и получил специальность– агроном. 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1" b="21093"/>
          <a:stretch/>
        </p:blipFill>
        <p:spPr>
          <a:xfrm>
            <a:off x="4714936" y="1484026"/>
            <a:ext cx="6871686" cy="3747541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6B40B8-55A0-4381-BD64-AC5D29F93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9" y="2791024"/>
            <a:ext cx="5264775" cy="361061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9" y="280524"/>
            <a:ext cx="2456491" cy="21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FADC8-1E59-423D-8B9F-79A6ED72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77" y="1287780"/>
            <a:ext cx="5718011" cy="13563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27 октября 1961 года  был зачислен на работу в Учебно-опытное хозяйство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Кубань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комбайнером, но уже через два года за отличные показания в работе был переведен помощником бригадира, а еще через год бригадиром тракторной бригады, а затем и полевой. С 22 августа 1994 года занял должность директора-проректора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учебно-опытного хозяйства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Кубань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Кубанского Государственного Аграрного Университета.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BD26AB-C9A6-4F8D-A418-0B1BBB873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9" r="2208" b="41475"/>
          <a:stretch/>
        </p:blipFill>
        <p:spPr>
          <a:xfrm>
            <a:off x="547877" y="3537678"/>
            <a:ext cx="7650206" cy="2773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95" y="481179"/>
            <a:ext cx="5436533" cy="36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8675F-3FAF-44B8-A1DB-845F9E8E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23" y="2656928"/>
            <a:ext cx="5991775" cy="13255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Говоря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Андрее Ивановиче, нельзя не отметить, что за годы работы в отрасли он воспитал целую плеяду специалистов.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Его энергия и неравнодушие к молодому поколению позволили реализовать себя многим и многим работникам сельского хозяйства. Самыми главными его качествами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являлись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его глубокая личная порядочность и беззаветная преданность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профессии. </a:t>
            </a:r>
            <a:r>
              <a:rPr lang="ru-RU" sz="2800" b="1" dirty="0">
                <a:latin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4A2A57-7F5E-4AA8-9D01-D3D25DD64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668"/>
          <a:stretch/>
        </p:blipFill>
        <p:spPr>
          <a:xfrm>
            <a:off x="527861" y="1184224"/>
            <a:ext cx="5212359" cy="3857676"/>
          </a:xfrm>
        </p:spPr>
      </p:pic>
    </p:spTree>
    <p:extLst>
      <p:ext uri="{BB962C8B-B14F-4D97-AF65-F5344CB8AC3E}">
        <p14:creationId xmlns:p14="http://schemas.microsoft.com/office/powerpoint/2010/main" val="16387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69B87-0D42-4EC3-A55A-72108988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51" y="815787"/>
            <a:ext cx="11548592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заслуги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своей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Симоненко Андрей Иванович награжден в 1970 году  Медалью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доблестный труд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ознаменование 100-летия со дня рождения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В.И.Ленина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1973 году орденом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Красного Знамени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1990 года награжден медалью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труда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1994 году присвоено звание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работник сельского хозяйства Российской Федерации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2007 году награжден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памятной медалью «За выдающийся Вклад в развитие Кубани» 1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золотой медалью «За вклад в развитие агропромышленного комплекса России».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2E4319-28F9-4611-9AEA-0CD7AD781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6115091" y="1002516"/>
            <a:ext cx="3993600" cy="686394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19017" r="3589" b="3388"/>
          <a:stretch/>
        </p:blipFill>
        <p:spPr>
          <a:xfrm>
            <a:off x="601077" y="2383859"/>
            <a:ext cx="2615399" cy="2221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6558" r="25234" b="16940"/>
          <a:stretch/>
        </p:blipFill>
        <p:spPr>
          <a:xfrm>
            <a:off x="668206" y="4499908"/>
            <a:ext cx="1193092" cy="1951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4894" r="31393" b="9715"/>
          <a:stretch/>
        </p:blipFill>
        <p:spPr>
          <a:xfrm>
            <a:off x="2034095" y="4253978"/>
            <a:ext cx="1417443" cy="2262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8" y="2399950"/>
            <a:ext cx="1968860" cy="19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E9ED6F-251B-4199-84C2-5B3681218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3780" y="-352435"/>
            <a:ext cx="5260730" cy="701430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2AA787-5150-4E90-8B8F-BD95FC481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1" r="8607" b="40733"/>
          <a:stretch/>
        </p:blipFill>
        <p:spPr>
          <a:xfrm rot="5400000">
            <a:off x="1345289" y="683552"/>
            <a:ext cx="4911487" cy="65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1936E-80F3-4744-BEE6-230374F6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4" y="534650"/>
            <a:ext cx="11002782" cy="13563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Симоненко Андрей Иванович -  необыкновенно образованный, эрудированный и интересный человек, достойный стать примером для молодых, да и не только молодых, жителей нашего края. </a:t>
            </a:r>
            <a:r>
              <a:rPr lang="ru-RU" sz="2800" dirty="0">
                <a:latin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7EC9C75-6C73-465F-97CF-29E6AC5A6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9791" r="4207" b="11904"/>
          <a:stretch/>
        </p:blipFill>
        <p:spPr>
          <a:xfrm>
            <a:off x="464694" y="2053653"/>
            <a:ext cx="3897443" cy="448945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42" y="2053653"/>
            <a:ext cx="6570220" cy="43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232</TotalTime>
  <Words>312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Базис</vt:lpstr>
      <vt:lpstr>  Знаменитые люди Кубани.</vt:lpstr>
      <vt:lpstr> Симоненко Андрей Иванович – это целая эпоха в сельскохозяйственной отрасли края. Уникальный человек, специалист в области сельскохозяйственных вопросов развития отрасли, блестящий организатор и прирожденный новатор – более полувека он отдавал все свои знания, энергию и опыт любимому делу.   Его жизненная дорога  тесно связана  с развитием малой  родины,  ст. Елизаветинской  </vt:lpstr>
      <vt:lpstr>Уже в 22 года получил первую свою награду  и был  занесен в «Книгу почета» -  за отличную боевую и политическую подготовку, высокие показатели в социалистическом соревновании, безукоризненную дисциплинированность и за проявление высокого уровня сознательности в несении службы. </vt:lpstr>
      <vt:lpstr>В 1976 году закончил Кубанский Ордена Трудового Красного Знамени сельскохозяйственный институт и получил специальность– агроном.   </vt:lpstr>
      <vt:lpstr>27 октября 1961 года  был зачислен на работу в Учебно-опытное хозяйство «Кубань» комбайнером, но уже через два года за отличные показания в работе был переведен помощником бригадира, а еще через год бригадиром тракторной бригады, а затем и полевой. С 22 августа 1994 года занял должность директора-проректора  учебно-опытного хозяйства «Кубань» Кубанского Государственного Аграрного Университета. </vt:lpstr>
      <vt:lpstr>    Говоря об Андрее Ивановиче, нельзя не отметить, что за годы работы в отрасли он воспитал целую плеяду специалистов. Его энергия и неравнодушие к молодому поколению позволили реализовать себя многим и многим работникам сельского хозяйства. Самыми главными его качествами являлись его глубокая личная порядочность и беззаветная преданность профессии.  </vt:lpstr>
      <vt:lpstr>За большие заслуги  в своей профессиональной деятельности Симоненко Андрей Иванович награжден в 1970 году  Медалью «За доблестный труд» в ознаменование 100-летия со дня рождения В.И.Ленина, в 1973 году орденом «Трудового Красного Знамени», в 1990 года награжден медалью «Ветеран труда», в 1994 году присвоено звание «Заслуженный работник сельского хозяйства Российской Федерации», в 2007 году награжден  памятной медалью «За выдающийся Вклад в развитие Кубани» 1 степени, золотой медалью «За вклад в развитие агропромышленного комплекса России». </vt:lpstr>
      <vt:lpstr>Презентация PowerPoint</vt:lpstr>
      <vt:lpstr>Симоненко Андрей Иванович -  необыкновенно образованный, эрудированный и интересный человек, достойный стать примером для молодых, да и не только молодых, жителей нашего края.  </vt:lpstr>
      <vt:lpstr>Презентация PowerPoint</vt:lpstr>
      <vt:lpstr>Мы  помним тех, кто Россию прославил.  Помним всех, кто подвиг свой совершил  И оставил прекрасную память!   Молодые пусть будут похожи на вас! 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Симоненко Андрей Иванович – это целая эпоха в сельскохозяйственной отрасли края. Уникальный человек, специалист в области сельскохозяйственных вопросов развития отрасли, блестящий организатор и прирожденный новатор – более полувека он отдавал все свои знания, энергию и опыт любимому делу. Его жизненная дорога на протяжении всей его жизни тесно переплелась с развитием и становлением Краснодарского края.</dc:title>
  <dc:creator>Robin 123</dc:creator>
  <cp:lastModifiedBy>user1</cp:lastModifiedBy>
  <cp:revision>36</cp:revision>
  <dcterms:created xsi:type="dcterms:W3CDTF">2021-04-05T21:24:23Z</dcterms:created>
  <dcterms:modified xsi:type="dcterms:W3CDTF">2021-04-27T06:51:42Z</dcterms:modified>
</cp:coreProperties>
</file>