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1" r:id="rId3"/>
    <p:sldId id="298" r:id="rId4"/>
    <p:sldId id="299" r:id="rId5"/>
    <p:sldId id="302" r:id="rId6"/>
    <p:sldId id="300" r:id="rId7"/>
    <p:sldId id="263" r:id="rId8"/>
    <p:sldId id="279" r:id="rId9"/>
    <p:sldId id="273" r:id="rId10"/>
    <p:sldId id="283" r:id="rId11"/>
    <p:sldId id="270" r:id="rId12"/>
    <p:sldId id="292" r:id="rId13"/>
    <p:sldId id="287" r:id="rId14"/>
    <p:sldId id="293" r:id="rId15"/>
    <p:sldId id="30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CC"/>
    <a:srgbClr val="007000"/>
    <a:srgbClr val="0042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1685" autoAdjust="0"/>
  </p:normalViewPr>
  <p:slideViewPr>
    <p:cSldViewPr>
      <p:cViewPr varScale="1">
        <p:scale>
          <a:sx n="60" d="100"/>
          <a:sy n="60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4BF3-EE2E-44CD-9BC0-0F31FDD90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8530A-74A1-4830-95E7-B3FAB4816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5D94-CAEB-450F-A267-910EB0F30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EF34-8811-42B2-B2BD-267794440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5064-88BE-43F8-A262-CE662DFB4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F180-569E-4FC0-9E5C-CDA91AA0A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D193-84CB-4601-B065-81EAD8486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EFCC-30B9-43D3-AD32-F31CAB321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2215-9FFC-44E9-92F0-DCFFA0821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D0CAF-8539-4995-A1A3-3BFB33B4B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580B-B0F6-450B-84C5-F015B8BE9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04092A-C9AF-468F-A612-D7AB4CAEB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142984"/>
            <a:ext cx="66967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    « Урок   Победы!»</a:t>
            </a:r>
          </a:p>
          <a:p>
            <a:pPr algn="ctr"/>
            <a:r>
              <a:rPr lang="ru-RU" sz="4400" b="1" dirty="0">
                <a:latin typeface="Monotype Corsiva" pitchFamily="66" charset="0"/>
              </a:rPr>
              <a:t>Классный час, посвящённый 75-й годовщине Победы в ВОВ «В наших сердцах этот подвиг бессмертен!» </a:t>
            </a:r>
          </a:p>
        </p:txBody>
      </p:sp>
      <p:pic>
        <p:nvPicPr>
          <p:cNvPr id="5" name="Рисунок 4" descr="http://infourok.ru/images/doc/217/246824/hello_html_2f923ab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286388"/>
            <a:ext cx="4143404" cy="157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966788" y="2692400"/>
            <a:ext cx="5764212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«Ни шагу назад!»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1871663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28 июля 1942 г. Сталин издал знаменитый Приказ № 227. </a:t>
            </a:r>
            <a:br>
              <a:rPr lang="ru-RU" sz="3600" dirty="0">
                <a:solidFill>
                  <a:srgbClr val="820000"/>
                </a:solidFill>
                <a:latin typeface="Calibri" pitchFamily="34" charset="0"/>
              </a:rPr>
            </a:br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О чём же говорилось в этом приказе?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8375" y="3413125"/>
            <a:ext cx="5764213" cy="503238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«Отстоим Волгу-матушку!»</a:t>
            </a:r>
          </a:p>
        </p:txBody>
      </p:sp>
      <p:sp>
        <p:nvSpPr>
          <p:cNvPr id="9" name="Скругленный прямоугольник 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6788" y="4132263"/>
            <a:ext cx="5761037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«Смерть фашистским оккупантам!»</a:t>
            </a:r>
          </a:p>
        </p:txBody>
      </p:sp>
      <p:sp>
        <p:nvSpPr>
          <p:cNvPr id="10" name="Скругленный прямоугольник 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8375" y="4852988"/>
            <a:ext cx="5761038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«Только вперёд, только на линию огня!»</a:t>
            </a:r>
          </a:p>
        </p:txBody>
      </p:sp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8181851" y="5949280"/>
            <a:ext cx="360040" cy="36004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51" name="Picture 11" descr="http://documentalfilms.ucoz.ru/_ld/134/98468210.jpg"/>
          <p:cNvPicPr>
            <a:picLocks noChangeAspect="1" noChangeArrowheads="1"/>
          </p:cNvPicPr>
          <p:nvPr/>
        </p:nvPicPr>
        <p:blipFill>
          <a:blip r:embed="rId4" cstate="print"/>
          <a:srcRect r="1217" b="3588"/>
          <a:stretch>
            <a:fillRect/>
          </a:stretch>
        </p:blipFill>
        <p:spPr bwMode="auto">
          <a:xfrm>
            <a:off x="5652120" y="1916832"/>
            <a:ext cx="3024336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1871663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В ходе какой битвы Великой Отечественной войны шли бои </a:t>
            </a:r>
            <a:br>
              <a:rPr lang="ru-RU" sz="3600" dirty="0">
                <a:solidFill>
                  <a:srgbClr val="820000"/>
                </a:solidFill>
                <a:latin typeface="Calibri" pitchFamily="34" charset="0"/>
              </a:rPr>
            </a:br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за Мамаев курган?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965200" y="2692400"/>
            <a:ext cx="4321175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Курской</a:t>
            </a:r>
          </a:p>
        </p:txBody>
      </p:sp>
      <p:sp>
        <p:nvSpPr>
          <p:cNvPr id="8" name="Скругленный прямоугольник 7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966788" y="3413125"/>
            <a:ext cx="4321175" cy="503238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Сталинградской</a:t>
            </a:r>
          </a:p>
        </p:txBody>
      </p:sp>
      <p:sp>
        <p:nvSpPr>
          <p:cNvPr id="9" name="Скругленный прямоугольник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966788" y="4132263"/>
            <a:ext cx="4319587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Московской</a:t>
            </a:r>
          </a:p>
        </p:txBody>
      </p:sp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8181851" y="5949280"/>
            <a:ext cx="360040" cy="36004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8" name="Picture 10" descr="http://dagpravda.ru/upload/resize_cache/iblock/da9/523_0_1/da9dea41ec86713f2aef897a801e2b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89040"/>
            <a:ext cx="4346848" cy="21154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968375" y="4133850"/>
            <a:ext cx="4319588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Т-34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1871663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Какой из этих отечественных танков стал легендой </a:t>
            </a:r>
            <a:br>
              <a:rPr lang="ru-RU" sz="3600" dirty="0">
                <a:solidFill>
                  <a:srgbClr val="820000"/>
                </a:solidFill>
                <a:latin typeface="Calibri" pitchFamily="34" charset="0"/>
              </a:rPr>
            </a:br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Второй Мировой войны?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8375" y="3414713"/>
            <a:ext cx="4321175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Т-55</a:t>
            </a:r>
          </a:p>
        </p:txBody>
      </p:sp>
      <p:sp>
        <p:nvSpPr>
          <p:cNvPr id="9" name="Скругленный прямоугольник 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6788" y="2695575"/>
            <a:ext cx="4319587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Т-10</a:t>
            </a:r>
          </a:p>
        </p:txBody>
      </p:sp>
      <p:sp>
        <p:nvSpPr>
          <p:cNvPr id="10" name="Скругленный прямоугольник 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6788" y="4852988"/>
            <a:ext cx="4321175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Т-62</a:t>
            </a:r>
          </a:p>
        </p:txBody>
      </p:sp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8181851" y="5949280"/>
            <a:ext cx="360040" cy="36004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5" name="Picture 11" descr="http://cdn2.russian7.ru/wp-content/uploads/2015/11/20100620-t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20888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966788" y="2692400"/>
            <a:ext cx="4321175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Кошкин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5575" cy="1800225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Назовите фамилию конструктора, </a:t>
            </a:r>
            <a:br>
              <a:rPr lang="ru-RU" sz="3600" dirty="0">
                <a:solidFill>
                  <a:srgbClr val="820000"/>
                </a:solidFill>
                <a:latin typeface="Calibri" pitchFamily="34" charset="0"/>
              </a:rPr>
            </a:br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под чьим руководством был спроектирован лучший танк </a:t>
            </a:r>
            <a:br>
              <a:rPr lang="ru-RU" sz="3600" dirty="0">
                <a:solidFill>
                  <a:srgbClr val="820000"/>
                </a:solidFill>
                <a:latin typeface="Calibri" pitchFamily="34" charset="0"/>
              </a:rPr>
            </a:br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Второй мировой войны Т-34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8375" y="3413125"/>
            <a:ext cx="4321175" cy="503238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Калашников</a:t>
            </a:r>
          </a:p>
        </p:txBody>
      </p:sp>
      <p:sp>
        <p:nvSpPr>
          <p:cNvPr id="9" name="Скругленный прямоугольник 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6788" y="4132263"/>
            <a:ext cx="4319587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Ильюшин</a:t>
            </a:r>
          </a:p>
        </p:txBody>
      </p:sp>
      <p:sp>
        <p:nvSpPr>
          <p:cNvPr id="10" name="Скругленный прямоугольник 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8375" y="4852988"/>
            <a:ext cx="4319588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Токарев</a:t>
            </a:r>
          </a:p>
        </p:txBody>
      </p:sp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8181851" y="5949280"/>
            <a:ext cx="360040" cy="36004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43" name="Picture 11" descr="http://www.mysteriouscountry.ru/wiki/images/6/61/%D0%90%D0%BB%D1%8C%D0%BC%D0%B0%D0%BD%D0%B0%D1%85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537003"/>
            <a:ext cx="2448272" cy="34881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1800225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Что из перечисленного во время Великой Отечественной Войны называли «катюшами»?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965200" y="2692400"/>
            <a:ext cx="4321175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Подводные лодки</a:t>
            </a:r>
          </a:p>
        </p:txBody>
      </p:sp>
      <p:sp>
        <p:nvSpPr>
          <p:cNvPr id="8" name="Скругленный прямоугольник 7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966788" y="3413125"/>
            <a:ext cx="4321175" cy="503238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Ракетные установки</a:t>
            </a:r>
          </a:p>
        </p:txBody>
      </p:sp>
      <p:sp>
        <p:nvSpPr>
          <p:cNvPr id="9" name="Скругленный прямоугольник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966788" y="4132263"/>
            <a:ext cx="4319587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Бомбардировщики</a:t>
            </a:r>
          </a:p>
        </p:txBody>
      </p:sp>
      <p:sp>
        <p:nvSpPr>
          <p:cNvPr id="10" name="Скругленный прямоугольник 9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968375" y="4852988"/>
            <a:ext cx="4319588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Полевые кухни</a:t>
            </a:r>
          </a:p>
        </p:txBody>
      </p:sp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8181851" y="5949280"/>
            <a:ext cx="360040" cy="36004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7" name="Picture 11" descr="http://www.moe-online.ru/image/edit/%D0%9A%D0%B0%D1%82%D1%8E%D1%88%D0%B0.jpg"/>
          <p:cNvPicPr>
            <a:picLocks noChangeAspect="1" noChangeArrowheads="1"/>
          </p:cNvPicPr>
          <p:nvPr/>
        </p:nvPicPr>
        <p:blipFill>
          <a:blip r:embed="rId4" cstate="print"/>
          <a:srcRect l="18954" t="4126" r="15434" b="10269"/>
          <a:stretch>
            <a:fillRect/>
          </a:stretch>
        </p:blipFill>
        <p:spPr bwMode="auto">
          <a:xfrm>
            <a:off x="4748746" y="2564904"/>
            <a:ext cx="3927710" cy="28803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 - PC\Desktop\vzvod_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858048" cy="4898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Великая Отечественная война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22 июня 1941 г. – 9 мая 1945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643182"/>
            <a:ext cx="4214810" cy="2428868"/>
          </a:xfrm>
        </p:spPr>
        <p:txBody>
          <a:bodyPr/>
          <a:lstStyle/>
          <a:p>
            <a:pPr indent="0">
              <a:buNone/>
            </a:pPr>
            <a:r>
              <a:rPr lang="ru-RU" sz="2000" i="1" dirty="0"/>
              <a:t>«Целью моей жизни является уничтожение Советского государства»</a:t>
            </a:r>
          </a:p>
          <a:p>
            <a:pPr algn="r">
              <a:buNone/>
            </a:pPr>
            <a:r>
              <a:rPr lang="ru-RU" sz="2000" i="1" dirty="0"/>
              <a:t>Адольф Гитлер «Моя борьба»</a:t>
            </a:r>
          </a:p>
        </p:txBody>
      </p:sp>
      <p:pic>
        <p:nvPicPr>
          <p:cNvPr id="1026" name="Picture 2" descr="C:\Users\HP - PC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2459542" cy="298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План «Барбаросса»</a:t>
            </a:r>
          </a:p>
        </p:txBody>
      </p:sp>
      <p:pic>
        <p:nvPicPr>
          <p:cNvPr id="4" name="Picture 2" descr="http://900igr.net/up/datas/163445/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8941" r="38442" b="8453"/>
          <a:stretch>
            <a:fillRect/>
          </a:stretch>
        </p:blipFill>
        <p:spPr bwMode="auto">
          <a:xfrm>
            <a:off x="1071538" y="1785926"/>
            <a:ext cx="3214710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3438" y="1928802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План «Молниеносной войны» против СССР: </a:t>
            </a:r>
          </a:p>
          <a:p>
            <a:r>
              <a:rPr lang="ru-RU" dirty="0"/>
              <a:t>война должна была закончиться взятием Москвы в течение летне-осенней кампании 1941 г.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285860"/>
            <a:ext cx="3286148" cy="3429024"/>
          </a:xfrm>
        </p:spPr>
        <p:txBody>
          <a:bodyPr/>
          <a:lstStyle/>
          <a:p>
            <a:pPr algn="l"/>
            <a:r>
              <a:rPr lang="ru-RU" sz="2800" dirty="0"/>
              <a:t>Города-Герои на карте европейской части СССР</a:t>
            </a:r>
          </a:p>
        </p:txBody>
      </p:sp>
      <p:pic>
        <p:nvPicPr>
          <p:cNvPr id="4" name="Picture 2" descr="https://ds04.infourok.ru/uploads/ex/06a3/000486fa-be6cb120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8839" r="39346" b="10663"/>
          <a:stretch>
            <a:fillRect/>
          </a:stretch>
        </p:blipFill>
        <p:spPr bwMode="auto">
          <a:xfrm>
            <a:off x="1000100" y="857232"/>
            <a:ext cx="3643338" cy="4645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HP - PC\Desktop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491305" cy="236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HP - PC\Desktop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4786346" cy="382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Памятник воину – освободителю в </a:t>
            </a:r>
            <a:r>
              <a:rPr lang="ru-RU" sz="3600" b="1" dirty="0" err="1">
                <a:solidFill>
                  <a:srgbClr val="C00000"/>
                </a:solidFill>
              </a:rPr>
              <a:t>Трептов</a:t>
            </a:r>
            <a:r>
              <a:rPr lang="ru-RU" sz="3600" b="1" dirty="0">
                <a:solidFill>
                  <a:srgbClr val="C00000"/>
                </a:solidFill>
              </a:rPr>
              <a:t> – парке</a:t>
            </a:r>
            <a:endParaRPr lang="ru-RU" sz="3600" dirty="0"/>
          </a:p>
        </p:txBody>
      </p:sp>
      <p:pic>
        <p:nvPicPr>
          <p:cNvPr id="4" name="Picture 2" descr="https://topwar.ru/uploads/posts/2015-02/thumbs/1424719151_berlin_treptow_ehrenm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807968"/>
            <a:ext cx="5786478" cy="3684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5575" cy="3600450"/>
          </a:xfrm>
        </p:spPr>
        <p:txBody>
          <a:bodyPr/>
          <a:lstStyle/>
          <a:p>
            <a:pPr eaLnBrk="1" hangingPunct="1"/>
            <a:r>
              <a:rPr lang="ru-RU" sz="9600" b="1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Победная викторина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982663" y="4852988"/>
            <a:ext cx="4319587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СССР</a:t>
            </a:r>
          </a:p>
        </p:txBody>
      </p:sp>
      <p:sp>
        <p:nvSpPr>
          <p:cNvPr id="10" name="Скругленный прямоугольник 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57263" y="4133850"/>
            <a:ext cx="4319587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Франция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1871663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Против какой страны </a:t>
            </a:r>
            <a:br>
              <a:rPr lang="ru-RU" sz="3600" dirty="0">
                <a:solidFill>
                  <a:srgbClr val="820000"/>
                </a:solidFill>
                <a:latin typeface="Calibri" pitchFamily="34" charset="0"/>
              </a:rPr>
            </a:br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в гитлеровской Германии был разработан план «Барбаросса»?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74725" y="3414713"/>
            <a:ext cx="4319588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Греция</a:t>
            </a:r>
          </a:p>
        </p:txBody>
      </p:sp>
      <p:sp>
        <p:nvSpPr>
          <p:cNvPr id="9" name="Скругленный прямоугольник 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5200" y="2695575"/>
            <a:ext cx="4321175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Польша</a:t>
            </a:r>
          </a:p>
        </p:txBody>
      </p:sp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8181851" y="5949280"/>
            <a:ext cx="360040" cy="36004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3" name="Picture 11" descr="http://politikus.ru/uploads/posts/2014-06/1403437925_barbaros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348880"/>
            <a:ext cx="4176464" cy="35301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966788" y="2692400"/>
            <a:ext cx="4321175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Брестская крепость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858125" cy="1871663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Как называлась пограничная застава, которая одной из первых приняла </a:t>
            </a:r>
            <a:br>
              <a:rPr lang="ru-RU" sz="3600" dirty="0">
                <a:solidFill>
                  <a:srgbClr val="820000"/>
                </a:solidFill>
                <a:latin typeface="Calibri" pitchFamily="34" charset="0"/>
              </a:rPr>
            </a:br>
            <a:r>
              <a:rPr lang="ru-RU" sz="3600" dirty="0">
                <a:solidFill>
                  <a:srgbClr val="820000"/>
                </a:solidFill>
                <a:latin typeface="Calibri" pitchFamily="34" charset="0"/>
              </a:rPr>
              <a:t>на себя удар фашистских полчищ?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8375" y="3413125"/>
            <a:ext cx="4321175" cy="503238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Петропавловская крепость</a:t>
            </a:r>
          </a:p>
        </p:txBody>
      </p:sp>
      <p:sp>
        <p:nvSpPr>
          <p:cNvPr id="9" name="Скругленный прямоугольник 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966788" y="4132263"/>
            <a:ext cx="4319587" cy="504825"/>
          </a:xfrm>
          <a:prstGeom prst="round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Североморская застава</a:t>
            </a:r>
          </a:p>
        </p:txBody>
      </p:sp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8181851" y="5949280"/>
            <a:ext cx="360040" cy="36004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8" name="Picture 10" descr="http://photo.virtualbrest.by/uploads/2015/11/17/nnn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564904"/>
            <a:ext cx="3690615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1281</TotalTime>
  <Words>189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День Победы_06</vt:lpstr>
      <vt:lpstr>Презентация PowerPoint</vt:lpstr>
      <vt:lpstr>Великая Отечественная война 22 июня 1941 г. – 9 мая 1945 г.</vt:lpstr>
      <vt:lpstr>План «Барбаросса»</vt:lpstr>
      <vt:lpstr>Города-Герои на карте европейской части СССР</vt:lpstr>
      <vt:lpstr>Презентация PowerPoint</vt:lpstr>
      <vt:lpstr>Памятник воину – освободителю в Трептов – парке</vt:lpstr>
      <vt:lpstr>Победная викторина</vt:lpstr>
      <vt:lpstr>Против какой страны  в гитлеровской Германии был разработан план «Барбаросса»?</vt:lpstr>
      <vt:lpstr>Как называлась пограничная застава, которая одной из первых приняла  на себя удар фашистских полчищ?</vt:lpstr>
      <vt:lpstr>28 июля 1942 г. Сталин издал знаменитый Приказ № 227.  О чём же говорилось в этом приказе?</vt:lpstr>
      <vt:lpstr>В ходе какой битвы Великой Отечественной войны шли бои  за Мамаев курган?</vt:lpstr>
      <vt:lpstr>Какой из этих отечественных танков стал легендой  Второй Мировой войны?</vt:lpstr>
      <vt:lpstr>Назовите фамилию конструктора,  под чьим руководством был спроектирован лучший танк  Второй мировой войны Т-34</vt:lpstr>
      <vt:lpstr>Что из перечисленного во время Великой Отечественной Войны называли «катюшами»?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Победная викторина</dc:title>
  <dc:creator>Фокина Лидия Петровна</dc:creator>
  <cp:keywords>Викторина</cp:keywords>
  <cp:lastModifiedBy>Екатерина Двуличанская</cp:lastModifiedBy>
  <cp:revision>50</cp:revision>
  <dcterms:created xsi:type="dcterms:W3CDTF">2013-03-16T20:41:41Z</dcterms:created>
  <dcterms:modified xsi:type="dcterms:W3CDTF">2020-05-09T10:39:20Z</dcterms:modified>
</cp:coreProperties>
</file>