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79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95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7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7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7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72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11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6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2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9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7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63715-4C9C-4B8E-A785-7A85518A06E9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86C9-59A9-47A1-998F-F358EA32C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99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76.centerstart.ru/node/38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6180" y="524694"/>
            <a:ext cx="9144000" cy="373610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Центр патриотического воспитания спортсменов и школьников – «Патриот»</a:t>
            </a:r>
            <a:endParaRPr lang="ru-RU" sz="66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4503" y="4644258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Инновационный социальный проект </a:t>
            </a:r>
          </a:p>
          <a:p>
            <a:r>
              <a:rPr lang="ru-RU" sz="3200" dirty="0" smtClean="0"/>
              <a:t>МБОУ СОШ № 76 МИП (второй год)</a:t>
            </a:r>
            <a:endParaRPr lang="ru-RU" sz="3200" dirty="0"/>
          </a:p>
        </p:txBody>
      </p:sp>
      <p:sp>
        <p:nvSpPr>
          <p:cNvPr id="4" name="Прямоугольник 5"/>
          <p:cNvSpPr/>
          <p:nvPr/>
        </p:nvSpPr>
        <p:spPr>
          <a:xfrm>
            <a:off x="3897621" y="6021832"/>
            <a:ext cx="4634599" cy="369335"/>
          </a:xfrm>
          <a:prstGeom prst="rect">
            <a:avLst/>
          </a:prstGeom>
          <a:noFill/>
          <a:ln cap="rnd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chemeClr val="accent1">
                    <a:lumMod val="60000"/>
                    <a:lumOff val="40000"/>
                  </a:schemeClr>
                </a:solidFill>
                <a:uFillTx/>
                <a:latin typeface="Arial" pitchFamily="34"/>
                <a:hlinkClick r:id="rId2"/>
              </a:rPr>
              <a:t>https://school76.centerstart.ru/node/385</a:t>
            </a:r>
            <a:r>
              <a:rPr lang="ru-RU" sz="1800" b="1" i="0" u="none" strike="noStrike" kern="1200" cap="none" spc="0" baseline="0" dirty="0">
                <a:solidFill>
                  <a:schemeClr val="accent1">
                    <a:lumMod val="60000"/>
                    <a:lumOff val="40000"/>
                  </a:schemeClr>
                </a:solidFill>
                <a:uFillTx/>
                <a:latin typeface="Arial" pitchFamily="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467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5910" y="827276"/>
            <a:ext cx="10599174" cy="5130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ru-RU" sz="4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Вовлечение большего числа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спортсменов и школьников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патриотическую работу;</a:t>
            </a:r>
            <a:endParaRPr lang="ru-RU" sz="4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доступных площадок для занятия поисково-проектной деятельностью;</a:t>
            </a:r>
            <a:endParaRPr lang="ru-RU" sz="4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Массовое участие школьников в общественной жизни школы и общества.</a:t>
            </a:r>
            <a:endParaRPr lang="ru-RU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6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090" y="314632"/>
            <a:ext cx="10795820" cy="6422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Провести мониторинг </a:t>
            </a:r>
            <a:r>
              <a:rPr lang="ru-RU" sz="3600" dirty="0" err="1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sz="36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поведения спортсменов и школьников;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Разработать методику интеграционного взаимодействия;</a:t>
            </a:r>
            <a:endParaRPr lang="ru-RU" sz="3600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Согласовать график </a:t>
            </a:r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 совместных мероприятий;</a:t>
            </a:r>
            <a:endParaRPr lang="ru-RU" sz="3600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Подготовить проведение спортивно-интеллектуального фестиваля на площадке МБОУ СОШ №76</a:t>
            </a:r>
            <a:endParaRPr lang="ru-RU" sz="3600" dirty="0">
              <a:solidFill>
                <a:schemeClr val="accent5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7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2.infourok.ru/uploads/ex/0d64/000291eb-e90620ab/img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053" y="1052052"/>
            <a:ext cx="10353366" cy="505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низ 2"/>
          <p:cNvSpPr/>
          <p:nvPr/>
        </p:nvSpPr>
        <p:spPr>
          <a:xfrm>
            <a:off x="1052053" y="1"/>
            <a:ext cx="9910914" cy="1052052"/>
          </a:xfrm>
          <a:prstGeom prst="downArrow">
            <a:avLst>
              <a:gd name="adj1" fmla="val 50000"/>
              <a:gd name="adj2" fmla="val 64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Мониторинг </a:t>
            </a:r>
            <a:r>
              <a:rPr lang="ru-RU" sz="3200" dirty="0" err="1" smtClean="0"/>
              <a:t>девиантного</a:t>
            </a:r>
            <a:r>
              <a:rPr lang="ru-RU" sz="3200" dirty="0" smtClean="0"/>
              <a:t> поведения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6604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четверенная стрелка 3"/>
          <p:cNvSpPr/>
          <p:nvPr/>
        </p:nvSpPr>
        <p:spPr>
          <a:xfrm>
            <a:off x="2147299" y="1972637"/>
            <a:ext cx="7489860" cy="3369923"/>
          </a:xfrm>
          <a:prstGeom prst="quadArrow">
            <a:avLst>
              <a:gd name="adj1" fmla="val 29702"/>
              <a:gd name="adj2" fmla="val 22500"/>
              <a:gd name="adj3" fmla="val 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Центр патриотического воспитания спортсменов и школьников</a:t>
            </a:r>
            <a:endParaRPr lang="ru-RU" sz="3200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9421402" y="1972638"/>
            <a:ext cx="2671281" cy="378089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Центр патриотического воспитания молодежи</a:t>
            </a:r>
            <a:endParaRPr lang="ru-RU" sz="28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7978" y="1058237"/>
            <a:ext cx="896933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Центр гражданского воспитания молодежи </a:t>
            </a:r>
            <a:r>
              <a:rPr lang="ru-RU" sz="2800" dirty="0"/>
              <a:t>К</a:t>
            </a:r>
            <a:r>
              <a:rPr lang="ru-RU" sz="2800" dirty="0" smtClean="0"/>
              <a:t>убани</a:t>
            </a:r>
            <a:endParaRPr lang="ru-RU" sz="2800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-71918" y="1972638"/>
            <a:ext cx="2609636" cy="378088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Кубаньпатриотцентр</a:t>
            </a:r>
            <a:endParaRPr lang="ru-RU" sz="40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1654140" y="88344"/>
            <a:ext cx="8733032" cy="978408"/>
          </a:xfrm>
          <a:prstGeom prst="downArrow">
            <a:avLst>
              <a:gd name="adj1" fmla="val 50000"/>
              <a:gd name="adj2" fmla="val 573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Интеграционное ВЗАИМОДЕЙСТВИЕ</a:t>
            </a:r>
            <a:endParaRPr lang="ru-RU" sz="32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9742" y="5342560"/>
            <a:ext cx="6951406" cy="1412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Российское движение школьников</a:t>
            </a:r>
            <a:r>
              <a:rPr lang="ru-RU" dirty="0"/>
              <a:t> </a:t>
            </a:r>
            <a:r>
              <a:rPr lang="ru-RU" dirty="0" smtClean="0"/>
              <a:t>(указ Президента РФ №536 ОТ 29.10.15 «о создании общероссийской общественно-государственной детско-юношеской организации «Российское движение школьников»»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42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2605548" y="1091381"/>
            <a:ext cx="7167717" cy="49456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Таким образом должна быть достигнута цель - развитие </a:t>
            </a:r>
            <a:r>
              <a:rPr lang="ru-RU" sz="3600" dirty="0"/>
              <a:t>доступных площадок для </a:t>
            </a:r>
            <a:r>
              <a:rPr lang="ru-RU" sz="3600" dirty="0" smtClean="0"/>
              <a:t>массового занятия патриотической деятельностью спортсменов и школьников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2380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 rot="10800000" flipH="1" flipV="1">
            <a:off x="3746089" y="1553496"/>
            <a:ext cx="4434350" cy="286983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Центр ПАТРИОТ</a:t>
            </a:r>
            <a:endParaRPr lang="ru-RU" dirty="0"/>
          </a:p>
        </p:txBody>
      </p:sp>
      <p:sp>
        <p:nvSpPr>
          <p:cNvPr id="3" name="Круглая лента лицом вниз 2"/>
          <p:cNvSpPr/>
          <p:nvPr/>
        </p:nvSpPr>
        <p:spPr>
          <a:xfrm>
            <a:off x="7570839" y="1704964"/>
            <a:ext cx="4621161" cy="1995949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Сектор волонтерской работы</a:t>
            </a:r>
            <a:endParaRPr lang="ru-RU" dirty="0"/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0" y="1553497"/>
            <a:ext cx="4306529" cy="214741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Сектор патриотического воспитания</a:t>
            </a:r>
            <a:endParaRPr lang="ru-RU" dirty="0"/>
          </a:p>
        </p:txBody>
      </p:sp>
      <p:sp>
        <p:nvSpPr>
          <p:cNvPr id="5" name="Круглая лента лицом вниз 4"/>
          <p:cNvSpPr/>
          <p:nvPr/>
        </p:nvSpPr>
        <p:spPr>
          <a:xfrm>
            <a:off x="7295536" y="4391972"/>
            <a:ext cx="4286864" cy="2182761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Юнармейский сектор</a:t>
            </a:r>
            <a:endParaRPr lang="ru-RU" dirty="0"/>
          </a:p>
        </p:txBody>
      </p:sp>
      <p:sp>
        <p:nvSpPr>
          <p:cNvPr id="6" name="Круглая лента лицом вниз 5"/>
          <p:cNvSpPr/>
          <p:nvPr/>
        </p:nvSpPr>
        <p:spPr>
          <a:xfrm rot="10800000" flipV="1">
            <a:off x="3205315" y="0"/>
            <a:ext cx="5309419" cy="1647494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Сектор административно-</a:t>
            </a:r>
            <a:r>
              <a:rPr lang="ru-RU" dirty="0" err="1" smtClean="0"/>
              <a:t>воспитательноцй</a:t>
            </a:r>
            <a:r>
              <a:rPr lang="ru-RU" dirty="0" smtClean="0"/>
              <a:t> работы</a:t>
            </a:r>
            <a:endParaRPr lang="ru-RU" dirty="0"/>
          </a:p>
        </p:txBody>
      </p:sp>
      <p:sp>
        <p:nvSpPr>
          <p:cNvPr id="7" name="Круглая лента лицом вниз 6"/>
          <p:cNvSpPr/>
          <p:nvPr/>
        </p:nvSpPr>
        <p:spPr>
          <a:xfrm>
            <a:off x="599767" y="4391972"/>
            <a:ext cx="4070555" cy="2182761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Сектор «ИССЛЕДОВАТЕЛЬ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496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165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Times New Roman</vt:lpstr>
      <vt:lpstr>Тема Office</vt:lpstr>
      <vt:lpstr>Центр патриотического воспитания спортсменов и школьников – «Патриот»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патриотического воспитания спортсменов и школьников</dc:title>
  <dc:creator>илья</dc:creator>
  <cp:lastModifiedBy>Наталья Егоровна</cp:lastModifiedBy>
  <cp:revision>16</cp:revision>
  <dcterms:created xsi:type="dcterms:W3CDTF">2021-02-15T10:06:59Z</dcterms:created>
  <dcterms:modified xsi:type="dcterms:W3CDTF">2021-02-20T06:49:51Z</dcterms:modified>
</cp:coreProperties>
</file>