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7" r:id="rId4"/>
    <p:sldId id="262" r:id="rId5"/>
    <p:sldId id="257" r:id="rId6"/>
    <p:sldId id="258" r:id="rId7"/>
    <p:sldId id="259" r:id="rId8"/>
    <p:sldId id="263" r:id="rId9"/>
    <p:sldId id="268" r:id="rId10"/>
    <p:sldId id="264" r:id="rId11"/>
    <p:sldId id="269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0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7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1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3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6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0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5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1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9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D0CC-97FF-4388-AE96-E4171E49DF7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5A11-E58E-477D-9290-B9AB6EC3D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1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ol76.centerstart.ru/node/3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29" y="477186"/>
            <a:ext cx="11484077" cy="611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Учитель- это  судьба!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70C0"/>
                </a:solidFill>
              </a:rPr>
              <a:t>«Дар учить </a:t>
            </a:r>
            <a:r>
              <a:rPr lang="ru-RU" sz="3600" b="1" dirty="0" smtClean="0">
                <a:solidFill>
                  <a:srgbClr val="0070C0"/>
                </a:solidFill>
              </a:rPr>
              <a:t>передаётся </a:t>
            </a:r>
            <a:r>
              <a:rPr lang="ru-RU" sz="3600" b="1" dirty="0">
                <a:solidFill>
                  <a:srgbClr val="0070C0"/>
                </a:solidFill>
              </a:rPr>
              <a:t>по наследству</a:t>
            </a:r>
            <a:r>
              <a:rPr lang="ru-RU" sz="3600" b="1" dirty="0" smtClean="0">
                <a:solidFill>
                  <a:srgbClr val="0070C0"/>
                </a:solidFill>
              </a:rPr>
              <a:t>"-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/>
              <a:t>говорят </a:t>
            </a:r>
            <a:r>
              <a:rPr lang="ru-RU" sz="3600" dirty="0"/>
              <a:t>в народе</a:t>
            </a:r>
            <a:r>
              <a:rPr lang="ru-RU" sz="3600" dirty="0" smtClean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dirty="0" smtClean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берем пример с наших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учителей: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Храпач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Николай Степанович,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Храпач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Александра Ильинична,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Мельникова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Евгения Васильевна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станицы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Елизаветинской.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6096" y="-1703438"/>
            <a:ext cx="5737123" cy="9143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661651" y="5619136"/>
            <a:ext cx="9026012" cy="123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1966 г. после окончания института была назначена учителем начальных классов СОШ № 44, которая в 1988 г.  стала СОШ №76 станицы </a:t>
            </a:r>
            <a:r>
              <a:rPr lang="ru-RU" sz="2800" dirty="0"/>
              <a:t>Е</a:t>
            </a:r>
            <a:r>
              <a:rPr lang="ru-RU" sz="2800" dirty="0" smtClean="0"/>
              <a:t>ЛИЗАВЕТИНСКАЯ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78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21" y="167102"/>
            <a:ext cx="4366562" cy="5822084"/>
          </a:xfrm>
        </p:spPr>
      </p:pic>
      <p:sp>
        <p:nvSpPr>
          <p:cNvPr id="6" name="Прямоугольник 5"/>
          <p:cNvSpPr/>
          <p:nvPr/>
        </p:nvSpPr>
        <p:spPr>
          <a:xfrm>
            <a:off x="1225508" y="5369754"/>
            <a:ext cx="9026012" cy="123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48967" y="5369754"/>
            <a:ext cx="9097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Внучка и правнуки: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Жукова Дарья Евгеньевна, Милена, Никита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0" y="206231"/>
            <a:ext cx="2342731" cy="30472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64" y="2454491"/>
            <a:ext cx="2315990" cy="3087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4777" r="14382" b="25410"/>
          <a:stretch/>
        </p:blipFill>
        <p:spPr>
          <a:xfrm>
            <a:off x="8017490" y="805006"/>
            <a:ext cx="2749550" cy="32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3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24" y="80268"/>
            <a:ext cx="6400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Учитель… Что стоит за этим привычным словом? Учитель — это отличный психолог, учитель – это и великолепный актёр, но самое главное, что учитель – это незаменимый помощник и настоящий друг. В русском языке есть старое доброе слово – подвижник.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63376" y="3520716"/>
            <a:ext cx="59485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Профессия учителя – одна из наиболее тяжёлых и сложных, потому что настоящий учитель должен сам постоянно учиться, чтобы не закостенеть в рутине жизни. Человек за свою жизнь встречает много людей, большинство из которых он может просто забыть, но только не учителя.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5823" y="1774755"/>
            <a:ext cx="3615168" cy="5776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17002" y="-585499"/>
            <a:ext cx="3217113" cy="4801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3538" y="6488668"/>
            <a:ext cx="4152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school76.centerstart.ru/node/385</a:t>
            </a:r>
            <a:r>
              <a:rPr lang="en-US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26" y="119433"/>
            <a:ext cx="4076588" cy="5435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1" y="115529"/>
            <a:ext cx="4181839" cy="5439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9762" y="4761047"/>
            <a:ext cx="10752189" cy="1833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Храпач</a:t>
            </a:r>
            <a:r>
              <a:rPr lang="ru-RU" sz="4000" dirty="0" smtClean="0"/>
              <a:t> </a:t>
            </a:r>
            <a:r>
              <a:rPr lang="ru-RU" sz="4000" dirty="0"/>
              <a:t>Н</a:t>
            </a:r>
            <a:r>
              <a:rPr lang="ru-RU" sz="4000" dirty="0" smtClean="0"/>
              <a:t>иколай Степанович и </a:t>
            </a:r>
          </a:p>
          <a:p>
            <a:pPr algn="ctr"/>
            <a:r>
              <a:rPr lang="ru-RU" sz="4000" dirty="0" err="1" smtClean="0"/>
              <a:t>Храпач</a:t>
            </a:r>
            <a:r>
              <a:rPr lang="ru-RU" sz="4000" dirty="0" smtClean="0"/>
              <a:t> Александра Ильинична –</a:t>
            </a:r>
          </a:p>
          <a:p>
            <a:pPr algn="ctr"/>
            <a:r>
              <a:rPr lang="ru-RU" sz="4000" dirty="0" smtClean="0"/>
              <a:t> семья учителей станицы Елизаветинская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422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510"/>
            <a:ext cx="4960988" cy="6112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303" y="285135"/>
            <a:ext cx="5638185" cy="6189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/>
              <a:t>В селе ты не просто порядочный житель,</a:t>
            </a:r>
          </a:p>
          <a:p>
            <a:r>
              <a:rPr lang="ru-RU" sz="4000" dirty="0"/>
              <a:t>У всех на виду твоё </a:t>
            </a:r>
            <a:r>
              <a:rPr lang="ru-RU" sz="4000" dirty="0" smtClean="0"/>
              <a:t>имя- </a:t>
            </a:r>
            <a:r>
              <a:rPr lang="ru-RU" sz="7200" dirty="0" smtClean="0">
                <a:solidFill>
                  <a:schemeClr val="bg1"/>
                </a:solidFill>
              </a:rPr>
              <a:t>учитель</a:t>
            </a:r>
            <a:r>
              <a:rPr lang="ru-RU" sz="4000" b="1" dirty="0" smtClean="0">
                <a:solidFill>
                  <a:schemeClr val="bg1"/>
                </a:solidFill>
              </a:rPr>
              <a:t>!</a:t>
            </a:r>
            <a:endParaRPr lang="ru-RU" sz="4000" b="1" dirty="0">
              <a:solidFill>
                <a:schemeClr val="bg1"/>
              </a:solidFill>
            </a:endParaRPr>
          </a:p>
          <a:p>
            <a:r>
              <a:rPr lang="ru-RU" sz="4000" dirty="0"/>
              <a:t>И спрос с тебя строгий, и честь высока,</a:t>
            </a:r>
          </a:p>
          <a:p>
            <a:r>
              <a:rPr lang="ru-RU" sz="4000" dirty="0"/>
              <a:t>И ноша твоя на миру </a:t>
            </a:r>
            <a:endParaRPr lang="ru-RU" sz="4000" dirty="0" smtClean="0"/>
          </a:p>
          <a:p>
            <a:r>
              <a:rPr lang="ru-RU" sz="4000" dirty="0" smtClean="0"/>
              <a:t>нелегка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0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1" y="235527"/>
            <a:ext cx="5500870" cy="52882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50" y="235527"/>
            <a:ext cx="4440671" cy="52830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9744" y="5518578"/>
            <a:ext cx="11193271" cy="1134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1941-45 гг. воевал на разных фронтах ВОВ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815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1741" y="-1646902"/>
            <a:ext cx="5850193" cy="91439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4837" y="5739357"/>
            <a:ext cx="91439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  Первый класс </a:t>
            </a:r>
            <a:r>
              <a:rPr lang="ru-RU" sz="5400" dirty="0" err="1" smtClean="0"/>
              <a:t>Храпач</a:t>
            </a:r>
            <a:r>
              <a:rPr lang="ru-RU" sz="5400" dirty="0" smtClean="0"/>
              <a:t> А.И.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879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9839" y="-1541874"/>
            <a:ext cx="5592318" cy="89361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3999" y="5722374"/>
            <a:ext cx="91439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Педсовет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9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77706" y="-2779500"/>
            <a:ext cx="5757931" cy="114018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315" y="5800389"/>
            <a:ext cx="117987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Наша </a:t>
            </a:r>
            <a:r>
              <a:rPr lang="ru-RU" sz="6600" dirty="0" smtClean="0"/>
              <a:t>школа</a:t>
            </a:r>
            <a:r>
              <a:rPr lang="ru-RU" sz="3600" dirty="0" smtClean="0"/>
              <a:t> была тридцать третьей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629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9517" b="10181"/>
          <a:stretch/>
        </p:blipFill>
        <p:spPr>
          <a:xfrm>
            <a:off x="512618" y="321783"/>
            <a:ext cx="4350328" cy="6279154"/>
          </a:xfrm>
          <a:prstGeom prst="rect">
            <a:avLst/>
          </a:prstGeom>
        </p:spPr>
      </p:pic>
      <p:sp>
        <p:nvSpPr>
          <p:cNvPr id="4" name="Круглая лента лицом вверх 3"/>
          <p:cNvSpPr/>
          <p:nvPr/>
        </p:nvSpPr>
        <p:spPr>
          <a:xfrm>
            <a:off x="5126635" y="321783"/>
            <a:ext cx="6731067" cy="627915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Евгения Васильевна Мельникова </a:t>
            </a:r>
            <a:r>
              <a:rPr lang="ru-RU" sz="3200" dirty="0" smtClean="0"/>
              <a:t>– отличник просвещения РСФСР. Проработала в школе 54 учебных года.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266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7" r="807"/>
          <a:stretch/>
        </p:blipFill>
        <p:spPr>
          <a:xfrm>
            <a:off x="465762" y="249381"/>
            <a:ext cx="6895261" cy="36991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6" r="-910" b="11111"/>
          <a:stretch/>
        </p:blipFill>
        <p:spPr>
          <a:xfrm>
            <a:off x="5643995" y="2438657"/>
            <a:ext cx="6118515" cy="4230085"/>
          </a:xfrm>
          <a:prstGeom prst="rect">
            <a:avLst/>
          </a:prstGeom>
        </p:spPr>
      </p:pic>
      <p:sp>
        <p:nvSpPr>
          <p:cNvPr id="6" name="Круглая лента лицом вверх 5"/>
          <p:cNvSpPr/>
          <p:nvPr/>
        </p:nvSpPr>
        <p:spPr>
          <a:xfrm>
            <a:off x="465762" y="3323623"/>
            <a:ext cx="5053542" cy="3345119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</a:t>
            </a:r>
            <a:r>
              <a:rPr lang="ru-RU" sz="3200" dirty="0" smtClean="0"/>
              <a:t>Проработала </a:t>
            </a:r>
            <a:r>
              <a:rPr lang="ru-RU" sz="3200" dirty="0" smtClean="0"/>
              <a:t>в школе 54 учебных года.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8518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264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user1</cp:lastModifiedBy>
  <cp:revision>20</cp:revision>
  <dcterms:created xsi:type="dcterms:W3CDTF">2021-04-23T05:01:36Z</dcterms:created>
  <dcterms:modified xsi:type="dcterms:W3CDTF">2021-04-28T07:55:20Z</dcterms:modified>
</cp:coreProperties>
</file>