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8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0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3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1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6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9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2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F67D-33C1-4C7A-96A5-B4F6F5C5A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C533-D24C-4290-A31B-C842467226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93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28.04. 2021 - семинар</a:t>
            </a:r>
            <a:br>
              <a:rPr lang="ru-RU" dirty="0" smtClean="0"/>
            </a:br>
            <a:r>
              <a:rPr lang="ru-RU" dirty="0" smtClean="0"/>
              <a:t>17.05.2021 - круглый стол</a:t>
            </a:r>
            <a:endParaRPr lang="ru-RU" dirty="0"/>
          </a:p>
        </p:txBody>
      </p:sp>
      <p:pic>
        <p:nvPicPr>
          <p:cNvPr id="4" name="Объект 12">
            <a:extLst>
              <a:ext uri="{FF2B5EF4-FFF2-40B4-BE49-F238E27FC236}">
                <a16:creationId xmlns:a16="http://schemas.microsoft.com/office/drawing/2014/main" id="{E438E4FF-305D-4601-B48F-1F340B2509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0"/>
          <a:stretch/>
        </p:blipFill>
        <p:spPr>
          <a:xfrm>
            <a:off x="525379" y="1403518"/>
            <a:ext cx="11253537" cy="531507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Взаимодействие </a:t>
            </a:r>
            <a:r>
              <a:rPr lang="ru-RU" dirty="0" smtClean="0"/>
              <a:t>с родителями учащихся по проблеме воспитания патриотизма и приобщению детей к традициям, истории, культуре кубанского казачества через примеры казачьего прошлого и настоящего своей семьи.</a:t>
            </a:r>
          </a:p>
          <a:p>
            <a:pPr algn="just"/>
            <a:r>
              <a:rPr lang="ru-RU" dirty="0" smtClean="0"/>
              <a:t>Растим патриотов! ( Из опыта работы школ г. Краснодара, Краснодарского края.)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2041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1_Тема Office</vt:lpstr>
      <vt:lpstr>28.04. 2021 - семинар 17.05.2021 - круглый стол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28.04. 2021 - семинар 17.05.2021 - круглый стол</dc:title>
  <dc:creator>Наталья Егоровна</dc:creator>
  <cp:lastModifiedBy>Наталья Егоровна</cp:lastModifiedBy>
  <cp:revision>1</cp:revision>
  <dcterms:created xsi:type="dcterms:W3CDTF">2021-03-24T08:06:56Z</dcterms:created>
  <dcterms:modified xsi:type="dcterms:W3CDTF">2021-03-24T08:09:28Z</dcterms:modified>
</cp:coreProperties>
</file>